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2.xml" ContentType="application/vnd.openxmlformats-officedocument.presentationml.notesSlide+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notesSlides/notesSlide3.xml" ContentType="application/vnd.openxmlformats-officedocument.presentationml.notesSlide+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notesSlides/notesSlide4.xml" ContentType="application/vnd.openxmlformats-officedocument.presentationml.notesSlide+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notesSlides/notesSlide5.xml" ContentType="application/vnd.openxmlformats-officedocument.presentationml.notesSlide+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notesSlides/notesSlide6.xml" ContentType="application/vnd.openxmlformats-officedocument.presentationml.notesSlide+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notesSlides/notesSlide7.xml" ContentType="application/vnd.openxmlformats-officedocument.presentationml.notesSlide+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notesSlides/notesSlide8.xml" ContentType="application/vnd.openxmlformats-officedocument.presentationml.notesSlide+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notesSlides/notesSlide9.xml" ContentType="application/vnd.openxmlformats-officedocument.presentationml.notesSlide+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notesSlides/notesSlide10.xml" ContentType="application/vnd.openxmlformats-officedocument.presentationml.notesSlide+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notesSlides/notesSlide11.xml" ContentType="application/vnd.openxmlformats-officedocument.presentationml.notesSlide+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ink/ink915.xml" ContentType="application/inkml+xml"/>
  <Override PartName="/ppt/ink/ink916.xml" ContentType="application/inkml+xml"/>
  <Override PartName="/ppt/ink/ink917.xml" ContentType="application/inkml+xml"/>
  <Override PartName="/ppt/ink/ink918.xml" ContentType="application/inkml+xml"/>
  <Override PartName="/ppt/ink/ink919.xml" ContentType="application/inkml+xml"/>
  <Override PartName="/ppt/ink/ink920.xml" ContentType="application/inkml+xml"/>
  <Override PartName="/ppt/ink/ink921.xml" ContentType="application/inkml+xml"/>
  <Override PartName="/ppt/ink/ink922.xml" ContentType="application/inkml+xml"/>
  <Override PartName="/ppt/ink/ink923.xml" ContentType="application/inkml+xml"/>
  <Override PartName="/ppt/ink/ink924.xml" ContentType="application/inkml+xml"/>
  <Override PartName="/ppt/notesSlides/notesSlide12.xml" ContentType="application/vnd.openxmlformats-officedocument.presentationml.notesSlide+xml"/>
  <Override PartName="/ppt/ink/ink925.xml" ContentType="application/inkml+xml"/>
  <Override PartName="/ppt/ink/ink926.xml" ContentType="application/inkml+xml"/>
  <Override PartName="/ppt/ink/ink927.xml" ContentType="application/inkml+xml"/>
  <Override PartName="/ppt/ink/ink928.xml" ContentType="application/inkml+xml"/>
  <Override PartName="/ppt/ink/ink929.xml" ContentType="application/inkml+xml"/>
  <Override PartName="/ppt/ink/ink930.xml" ContentType="application/inkml+xml"/>
  <Override PartName="/ppt/ink/ink931.xml" ContentType="application/inkml+xml"/>
  <Override PartName="/ppt/ink/ink932.xml" ContentType="application/inkml+xml"/>
  <Override PartName="/ppt/ink/ink933.xml" ContentType="application/inkml+xml"/>
  <Override PartName="/ppt/ink/ink934.xml" ContentType="application/inkml+xml"/>
  <Override PartName="/ppt/ink/ink935.xml" ContentType="application/inkml+xml"/>
  <Override PartName="/ppt/ink/ink936.xml" ContentType="application/inkml+xml"/>
  <Override PartName="/ppt/ink/ink937.xml" ContentType="application/inkml+xml"/>
  <Override PartName="/ppt/ink/ink938.xml" ContentType="application/inkml+xml"/>
  <Override PartName="/ppt/ink/ink939.xml" ContentType="application/inkml+xml"/>
  <Override PartName="/ppt/ink/ink940.xml" ContentType="application/inkml+xml"/>
  <Override PartName="/ppt/ink/ink941.xml" ContentType="application/inkml+xml"/>
  <Override PartName="/ppt/ink/ink942.xml" ContentType="application/inkml+xml"/>
  <Override PartName="/ppt/ink/ink943.xml" ContentType="application/inkml+xml"/>
  <Override PartName="/ppt/ink/ink944.xml" ContentType="application/inkml+xml"/>
  <Override PartName="/ppt/ink/ink945.xml" ContentType="application/inkml+xml"/>
  <Override PartName="/ppt/ink/ink946.xml" ContentType="application/inkml+xml"/>
  <Override PartName="/ppt/ink/ink947.xml" ContentType="application/inkml+xml"/>
  <Override PartName="/ppt/ink/ink948.xml" ContentType="application/inkml+xml"/>
  <Override PartName="/ppt/notesSlides/notesSlide13.xml" ContentType="application/vnd.openxmlformats-officedocument.presentationml.notesSlide+xml"/>
  <Override PartName="/ppt/ink/ink949.xml" ContentType="application/inkml+xml"/>
  <Override PartName="/ppt/ink/ink950.xml" ContentType="application/inkml+xml"/>
  <Override PartName="/ppt/ink/ink951.xml" ContentType="application/inkml+xml"/>
  <Override PartName="/ppt/ink/ink952.xml" ContentType="application/inkml+xml"/>
  <Override PartName="/ppt/ink/ink953.xml" ContentType="application/inkml+xml"/>
  <Override PartName="/ppt/ink/ink954.xml" ContentType="application/inkml+xml"/>
  <Override PartName="/ppt/notesSlides/notesSlide14.xml" ContentType="application/vnd.openxmlformats-officedocument.presentationml.notesSlide+xml"/>
  <Override PartName="/ppt/ink/ink955.xml" ContentType="application/inkml+xml"/>
  <Override PartName="/ppt/ink/ink956.xml" ContentType="application/inkml+xml"/>
  <Override PartName="/ppt/notesSlides/notesSlide15.xml" ContentType="application/vnd.openxmlformats-officedocument.presentationml.notesSlide+xml"/>
  <Override PartName="/ppt/ink/ink957.xml" ContentType="application/inkml+xml"/>
  <Override PartName="/ppt/ink/ink958.xml" ContentType="application/inkml+xml"/>
  <Override PartName="/ppt/ink/ink959.xml" ContentType="application/inkml+xml"/>
  <Override PartName="/ppt/ink/ink960.xml" ContentType="application/inkml+xml"/>
  <Override PartName="/ppt/ink/ink961.xml" ContentType="application/inkml+xml"/>
  <Override PartName="/ppt/ink/ink962.xml" ContentType="application/inkml+xml"/>
  <Override PartName="/ppt/ink/ink963.xml" ContentType="application/inkml+xml"/>
  <Override PartName="/ppt/ink/ink964.xml" ContentType="application/inkml+xml"/>
  <Override PartName="/ppt/ink/ink965.xml" ContentType="application/inkml+xml"/>
  <Override PartName="/ppt/ink/ink966.xml" ContentType="application/inkml+xml"/>
  <Override PartName="/ppt/ink/ink967.xml" ContentType="application/inkml+xml"/>
  <Override PartName="/ppt/ink/ink968.xml" ContentType="application/inkml+xml"/>
  <Override PartName="/ppt/ink/ink969.xml" ContentType="application/inkml+xml"/>
  <Override PartName="/ppt/ink/ink970.xml" ContentType="application/inkml+xml"/>
  <Override PartName="/ppt/ink/ink971.xml" ContentType="application/inkml+xml"/>
  <Override PartName="/ppt/ink/ink972.xml" ContentType="application/inkml+xml"/>
  <Override PartName="/ppt/ink/ink973.xml" ContentType="application/inkml+xml"/>
  <Override PartName="/ppt/ink/ink974.xml" ContentType="application/inkml+xml"/>
  <Override PartName="/ppt/ink/ink975.xml" ContentType="application/inkml+xml"/>
  <Override PartName="/ppt/ink/ink976.xml" ContentType="application/inkml+xml"/>
  <Override PartName="/ppt/ink/ink977.xml" ContentType="application/inkml+xml"/>
  <Override PartName="/ppt/ink/ink978.xml" ContentType="application/inkml+xml"/>
  <Override PartName="/ppt/ink/ink979.xml" ContentType="application/inkml+xml"/>
  <Override PartName="/ppt/ink/ink980.xml" ContentType="application/inkml+xml"/>
  <Override PartName="/ppt/ink/ink981.xml" ContentType="application/inkml+xml"/>
  <Override PartName="/ppt/ink/ink982.xml" ContentType="application/inkml+xml"/>
  <Override PartName="/ppt/ink/ink983.xml" ContentType="application/inkml+xml"/>
  <Override PartName="/ppt/ink/ink984.xml" ContentType="application/inkml+xml"/>
  <Override PartName="/ppt/ink/ink985.xml" ContentType="application/inkml+xml"/>
  <Override PartName="/ppt/ink/ink986.xml" ContentType="application/inkml+xml"/>
  <Override PartName="/ppt/ink/ink987.xml" ContentType="application/inkml+xml"/>
  <Override PartName="/ppt/ink/ink988.xml" ContentType="application/inkml+xml"/>
  <Override PartName="/ppt/ink/ink989.xml" ContentType="application/inkml+xml"/>
  <Override PartName="/ppt/ink/ink990.xml" ContentType="application/inkml+xml"/>
  <Override PartName="/ppt/ink/ink991.xml" ContentType="application/inkml+xml"/>
  <Override PartName="/ppt/ink/ink992.xml" ContentType="application/inkml+xml"/>
  <Override PartName="/ppt/ink/ink993.xml" ContentType="application/inkml+xml"/>
  <Override PartName="/ppt/ink/ink994.xml" ContentType="application/inkml+xml"/>
  <Override PartName="/ppt/ink/ink995.xml" ContentType="application/inkml+xml"/>
  <Override PartName="/ppt/ink/ink996.xml" ContentType="application/inkml+xml"/>
  <Override PartName="/ppt/ink/ink997.xml" ContentType="application/inkml+xml"/>
  <Override PartName="/ppt/ink/ink998.xml" ContentType="application/inkml+xml"/>
  <Override PartName="/ppt/ink/ink999.xml" ContentType="application/inkml+xml"/>
  <Override PartName="/ppt/ink/ink1000.xml" ContentType="application/inkml+xml"/>
  <Override PartName="/ppt/ink/ink1001.xml" ContentType="application/inkml+xml"/>
  <Override PartName="/ppt/ink/ink1002.xml" ContentType="application/inkml+xml"/>
  <Override PartName="/ppt/ink/ink1003.xml" ContentType="application/inkml+xml"/>
  <Override PartName="/ppt/ink/ink1004.xml" ContentType="application/inkml+xml"/>
  <Override PartName="/ppt/ink/ink1005.xml" ContentType="application/inkml+xml"/>
  <Override PartName="/ppt/ink/ink1006.xml" ContentType="application/inkml+xml"/>
  <Override PartName="/ppt/notesSlides/notesSlide16.xml" ContentType="application/vnd.openxmlformats-officedocument.presentationml.notesSlide+xml"/>
  <Override PartName="/ppt/ink/ink1007.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008.xml" ContentType="application/inkml+xml"/>
  <Override PartName="/ppt/ink/ink1009.xml" ContentType="application/inkml+xml"/>
  <Override PartName="/ppt/ink/ink1010.xml" ContentType="application/inkml+xml"/>
  <Override PartName="/ppt/ink/ink1011.xml" ContentType="application/inkml+xml"/>
  <Override PartName="/ppt/ink/ink1012.xml" ContentType="application/inkml+xml"/>
  <Override PartName="/ppt/ink/ink1013.xml" ContentType="application/inkml+xml"/>
  <Override PartName="/ppt/ink/ink1014.xml" ContentType="application/inkml+xml"/>
  <Override PartName="/ppt/ink/ink1015.xml" ContentType="application/inkml+xml"/>
  <Override PartName="/ppt/ink/ink1016.xml" ContentType="application/inkml+xml"/>
  <Override PartName="/ppt/ink/ink1017.xml" ContentType="application/inkml+xml"/>
  <Override PartName="/ppt/ink/ink1018.xml" ContentType="application/inkml+xml"/>
  <Override PartName="/ppt/notesSlides/notesSlide19.xml" ContentType="application/vnd.openxmlformats-officedocument.presentationml.notesSlide+xml"/>
  <Override PartName="/ppt/ink/ink1019.xml" ContentType="application/inkml+xml"/>
  <Override PartName="/ppt/ink/ink1020.xml" ContentType="application/inkml+xml"/>
  <Override PartName="/ppt/ink/ink1021.xml" ContentType="application/inkml+xml"/>
  <Override PartName="/ppt/ink/ink1022.xml" ContentType="application/inkml+xml"/>
  <Override PartName="/ppt/ink/ink1023.xml" ContentType="application/inkml+xml"/>
  <Override PartName="/ppt/ink/ink1024.xml" ContentType="application/inkml+xml"/>
  <Override PartName="/ppt/ink/ink1025.xml" ContentType="application/inkml+xml"/>
  <Override PartName="/ppt/ink/ink1026.xml" ContentType="application/inkml+xml"/>
  <Override PartName="/ppt/ink/ink1027.xml" ContentType="application/inkml+xml"/>
  <Override PartName="/ppt/ink/ink1028.xml" ContentType="application/inkml+xml"/>
  <Override PartName="/ppt/ink/ink1029.xml" ContentType="application/inkml+xml"/>
  <Override PartName="/ppt/ink/ink1030.xml" ContentType="application/inkml+xml"/>
  <Override PartName="/ppt/ink/ink1031.xml" ContentType="application/inkml+xml"/>
  <Override PartName="/ppt/ink/ink1032.xml" ContentType="application/inkml+xml"/>
  <Override PartName="/ppt/ink/ink1033.xml" ContentType="application/inkml+xml"/>
  <Override PartName="/ppt/notesSlides/notesSlide20.xml" ContentType="application/vnd.openxmlformats-officedocument.presentationml.notesSlide+xml"/>
  <Override PartName="/ppt/ink/ink1034.xml" ContentType="application/inkml+xml"/>
  <Override PartName="/ppt/ink/ink1035.xml" ContentType="application/inkml+xml"/>
  <Override PartName="/ppt/ink/ink1036.xml" ContentType="application/inkml+xml"/>
  <Override PartName="/ppt/ink/ink1037.xml" ContentType="application/inkml+xml"/>
  <Override PartName="/ppt/ink/ink1038.xml" ContentType="application/inkml+xml"/>
  <Override PartName="/ppt/ink/ink1039.xml" ContentType="application/inkml+xml"/>
  <Override PartName="/ppt/ink/ink1040.xml" ContentType="application/inkml+xml"/>
  <Override PartName="/ppt/ink/ink1041.xml" ContentType="application/inkml+xml"/>
  <Override PartName="/ppt/ink/ink1042.xml" ContentType="application/inkml+xml"/>
  <Override PartName="/ppt/ink/ink1043.xml" ContentType="application/inkml+xml"/>
  <Override PartName="/ppt/ink/ink1044.xml" ContentType="application/inkml+xml"/>
  <Override PartName="/ppt/ink/ink1045.xml" ContentType="application/inkml+xml"/>
  <Override PartName="/ppt/ink/ink1046.xml" ContentType="application/inkml+xml"/>
  <Override PartName="/ppt/ink/ink1047.xml" ContentType="application/inkml+xml"/>
  <Override PartName="/ppt/ink/ink1048.xml" ContentType="application/inkml+xml"/>
  <Override PartName="/ppt/ink/ink1049.xml" ContentType="application/inkml+xml"/>
  <Override PartName="/ppt/ink/ink1050.xml" ContentType="application/inkml+xml"/>
  <Override PartName="/ppt/ink/ink1051.xml" ContentType="application/inkml+xml"/>
  <Override PartName="/ppt/ink/ink1052.xml" ContentType="application/inkml+xml"/>
  <Override PartName="/ppt/ink/ink1053.xml" ContentType="application/inkml+xml"/>
  <Override PartName="/ppt/ink/ink1054.xml" ContentType="application/inkml+xml"/>
  <Override PartName="/ppt/ink/ink1055.xml" ContentType="application/inkml+xml"/>
  <Override PartName="/ppt/ink/ink1056.xml" ContentType="application/inkml+xml"/>
  <Override PartName="/ppt/ink/ink1057.xml" ContentType="application/inkml+xml"/>
  <Override PartName="/ppt/ink/ink1058.xml" ContentType="application/inkml+xml"/>
  <Override PartName="/ppt/ink/ink1059.xml" ContentType="application/inkml+xml"/>
  <Override PartName="/ppt/ink/ink1060.xml" ContentType="application/inkml+xml"/>
  <Override PartName="/ppt/ink/ink1061.xml" ContentType="application/inkml+xml"/>
  <Override PartName="/ppt/ink/ink1062.xml" ContentType="application/inkml+xml"/>
  <Override PartName="/ppt/ink/ink1063.xml" ContentType="application/inkml+xml"/>
  <Override PartName="/ppt/ink/ink1064.xml" ContentType="application/inkml+xml"/>
  <Override PartName="/ppt/ink/ink1065.xml" ContentType="application/inkml+xml"/>
  <Override PartName="/ppt/ink/ink1066.xml" ContentType="application/inkml+xml"/>
  <Override PartName="/ppt/ink/ink1067.xml" ContentType="application/inkml+xml"/>
  <Override PartName="/ppt/ink/ink1068.xml" ContentType="application/inkml+xml"/>
  <Override PartName="/ppt/ink/ink1069.xml" ContentType="application/inkml+xml"/>
  <Override PartName="/ppt/ink/ink1070.xml" ContentType="application/inkml+xml"/>
  <Override PartName="/ppt/ink/ink1071.xml" ContentType="application/inkml+xml"/>
  <Override PartName="/ppt/ink/ink1072.xml" ContentType="application/inkml+xml"/>
  <Override PartName="/ppt/ink/ink1073.xml" ContentType="application/inkml+xml"/>
  <Override PartName="/ppt/ink/ink1074.xml" ContentType="application/inkml+xml"/>
  <Override PartName="/ppt/ink/ink1075.xml" ContentType="application/inkml+xml"/>
  <Override PartName="/ppt/ink/ink1076.xml" ContentType="application/inkml+xml"/>
  <Override PartName="/ppt/ink/ink1077.xml" ContentType="application/inkml+xml"/>
  <Override PartName="/ppt/ink/ink1078.xml" ContentType="application/inkml+xml"/>
  <Override PartName="/ppt/ink/ink1079.xml" ContentType="application/inkml+xml"/>
  <Override PartName="/ppt/ink/ink1080.xml" ContentType="application/inkml+xml"/>
  <Override PartName="/ppt/ink/ink1081.xml" ContentType="application/inkml+xml"/>
  <Override PartName="/ppt/ink/ink1082.xml" ContentType="application/inkml+xml"/>
  <Override PartName="/ppt/ink/ink1083.xml" ContentType="application/inkml+xml"/>
  <Override PartName="/ppt/ink/ink1084.xml" ContentType="application/inkml+xml"/>
  <Override PartName="/ppt/ink/ink1085.xml" ContentType="application/inkml+xml"/>
  <Override PartName="/ppt/ink/ink1086.xml" ContentType="application/inkml+xml"/>
  <Override PartName="/ppt/ink/ink1087.xml" ContentType="application/inkml+xml"/>
  <Override PartName="/ppt/ink/ink1088.xml" ContentType="application/inkml+xml"/>
  <Override PartName="/ppt/ink/ink1089.xml" ContentType="application/inkml+xml"/>
  <Override PartName="/ppt/ink/ink1090.xml" ContentType="application/inkml+xml"/>
  <Override PartName="/ppt/ink/ink1091.xml" ContentType="application/inkml+xml"/>
  <Override PartName="/ppt/ink/ink1092.xml" ContentType="application/inkml+xml"/>
  <Override PartName="/ppt/ink/ink1093.xml" ContentType="application/inkml+xml"/>
  <Override PartName="/ppt/ink/ink1094.xml" ContentType="application/inkml+xml"/>
  <Override PartName="/ppt/ink/ink1095.xml" ContentType="application/inkml+xml"/>
  <Override PartName="/ppt/ink/ink1096.xml" ContentType="application/inkml+xml"/>
  <Override PartName="/ppt/ink/ink1097.xml" ContentType="application/inkml+xml"/>
  <Override PartName="/ppt/ink/ink1098.xml" ContentType="application/inkml+xml"/>
  <Override PartName="/ppt/ink/ink1099.xml" ContentType="application/inkml+xml"/>
  <Override PartName="/ppt/ink/ink1100.xml" ContentType="application/inkml+xml"/>
  <Override PartName="/ppt/ink/ink1101.xml" ContentType="application/inkml+xml"/>
  <Override PartName="/ppt/ink/ink1102.xml" ContentType="application/inkml+xml"/>
  <Override PartName="/ppt/ink/ink1103.xml" ContentType="application/inkml+xml"/>
  <Override PartName="/ppt/ink/ink1104.xml" ContentType="application/inkml+xml"/>
  <Override PartName="/ppt/ink/ink1105.xml" ContentType="application/inkml+xml"/>
  <Override PartName="/ppt/ink/ink1106.xml" ContentType="application/inkml+xml"/>
  <Override PartName="/ppt/ink/ink1107.xml" ContentType="application/inkml+xml"/>
  <Override PartName="/ppt/ink/ink1108.xml" ContentType="application/inkml+xml"/>
  <Override PartName="/ppt/ink/ink1109.xml" ContentType="application/inkml+xml"/>
  <Override PartName="/ppt/ink/ink1110.xml" ContentType="application/inkml+xml"/>
  <Override PartName="/ppt/ink/ink1111.xml" ContentType="application/inkml+xml"/>
  <Override PartName="/ppt/ink/ink1112.xml" ContentType="application/inkml+xml"/>
  <Override PartName="/ppt/ink/ink1113.xml" ContentType="application/inkml+xml"/>
  <Override PartName="/ppt/ink/ink1114.xml" ContentType="application/inkml+xml"/>
  <Override PartName="/ppt/ink/ink1115.xml" ContentType="application/inkml+xml"/>
  <Override PartName="/ppt/ink/ink1116.xml" ContentType="application/inkml+xml"/>
  <Override PartName="/ppt/ink/ink1117.xml" ContentType="application/inkml+xml"/>
  <Override PartName="/ppt/ink/ink1118.xml" ContentType="application/inkml+xml"/>
  <Override PartName="/ppt/ink/ink1119.xml" ContentType="application/inkml+xml"/>
  <Override PartName="/ppt/ink/ink1120.xml" ContentType="application/inkml+xml"/>
  <Override PartName="/ppt/ink/ink1121.xml" ContentType="application/inkml+xml"/>
  <Override PartName="/ppt/ink/ink1122.xml" ContentType="application/inkml+xml"/>
  <Override PartName="/ppt/ink/ink1123.xml" ContentType="application/inkml+xml"/>
  <Override PartName="/ppt/ink/ink1124.xml" ContentType="application/inkml+xml"/>
  <Override PartName="/ppt/ink/ink1125.xml" ContentType="application/inkml+xml"/>
  <Override PartName="/ppt/ink/ink1126.xml" ContentType="application/inkml+xml"/>
  <Override PartName="/ppt/ink/ink1127.xml" ContentType="application/inkml+xml"/>
  <Override PartName="/ppt/ink/ink1128.xml" ContentType="application/inkml+xml"/>
  <Override PartName="/ppt/ink/ink1129.xml" ContentType="application/inkml+xml"/>
  <Override PartName="/ppt/ink/ink1130.xml" ContentType="application/inkml+xml"/>
  <Override PartName="/ppt/ink/ink1131.xml" ContentType="application/inkml+xml"/>
  <Override PartName="/ppt/ink/ink1132.xml" ContentType="application/inkml+xml"/>
  <Override PartName="/ppt/ink/ink1133.xml" ContentType="application/inkml+xml"/>
  <Override PartName="/ppt/ink/ink1134.xml" ContentType="application/inkml+xml"/>
  <Override PartName="/ppt/ink/ink1135.xml" ContentType="application/inkml+xml"/>
  <Override PartName="/ppt/ink/ink1136.xml" ContentType="application/inkml+xml"/>
  <Override PartName="/ppt/ink/ink1137.xml" ContentType="application/inkml+xml"/>
  <Override PartName="/ppt/ink/ink1138.xml" ContentType="application/inkml+xml"/>
  <Override PartName="/ppt/ink/ink1139.xml" ContentType="application/inkml+xml"/>
  <Override PartName="/ppt/ink/ink1140.xml" ContentType="application/inkml+xml"/>
  <Override PartName="/ppt/ink/ink1141.xml" ContentType="application/inkml+xml"/>
  <Override PartName="/ppt/ink/ink1142.xml" ContentType="application/inkml+xml"/>
  <Override PartName="/ppt/ink/ink1143.xml" ContentType="application/inkml+xml"/>
  <Override PartName="/ppt/ink/ink1144.xml" ContentType="application/inkml+xml"/>
  <Override PartName="/ppt/ink/ink1145.xml" ContentType="application/inkml+xml"/>
  <Override PartName="/ppt/ink/ink1146.xml" ContentType="application/inkml+xml"/>
  <Override PartName="/ppt/ink/ink1147.xml" ContentType="application/inkml+xml"/>
  <Override PartName="/ppt/ink/ink1148.xml" ContentType="application/inkml+xml"/>
  <Override PartName="/ppt/ink/ink1149.xml" ContentType="application/inkml+xml"/>
  <Override PartName="/ppt/ink/ink1150.xml" ContentType="application/inkml+xml"/>
  <Override PartName="/ppt/ink/ink1151.xml" ContentType="application/inkml+xml"/>
  <Override PartName="/ppt/ink/ink1152.xml" ContentType="application/inkml+xml"/>
  <Override PartName="/ppt/ink/ink1153.xml" ContentType="application/inkml+xml"/>
  <Override PartName="/ppt/ink/ink1154.xml" ContentType="application/inkml+xml"/>
  <Override PartName="/ppt/ink/ink1155.xml" ContentType="application/inkml+xml"/>
  <Override PartName="/ppt/ink/ink1156.xml" ContentType="application/inkml+xml"/>
  <Override PartName="/ppt/ink/ink1157.xml" ContentType="application/inkml+xml"/>
  <Override PartName="/ppt/ink/ink1158.xml" ContentType="application/inkml+xml"/>
  <Override PartName="/ppt/ink/ink1159.xml" ContentType="application/inkml+xml"/>
  <Override PartName="/ppt/ink/ink1160.xml" ContentType="application/inkml+xml"/>
  <Override PartName="/ppt/ink/ink1161.xml" ContentType="application/inkml+xml"/>
  <Override PartName="/ppt/ink/ink1162.xml" ContentType="application/inkml+xml"/>
  <Override PartName="/ppt/ink/ink1163.xml" ContentType="application/inkml+xml"/>
  <Override PartName="/ppt/ink/ink1164.xml" ContentType="application/inkml+xml"/>
  <Override PartName="/ppt/ink/ink1165.xml" ContentType="application/inkml+xml"/>
  <Override PartName="/ppt/ink/ink1166.xml" ContentType="application/inkml+xml"/>
  <Override PartName="/ppt/ink/ink1167.xml" ContentType="application/inkml+xml"/>
  <Override PartName="/ppt/ink/ink1168.xml" ContentType="application/inkml+xml"/>
  <Override PartName="/ppt/ink/ink1169.xml" ContentType="application/inkml+xml"/>
  <Override PartName="/ppt/ink/ink1170.xml" ContentType="application/inkml+xml"/>
  <Override PartName="/ppt/ink/ink1171.xml" ContentType="application/inkml+xml"/>
  <Override PartName="/ppt/ink/ink1172.xml" ContentType="application/inkml+xml"/>
  <Override PartName="/ppt/ink/ink1173.xml" ContentType="application/inkml+xml"/>
  <Override PartName="/ppt/ink/ink1174.xml" ContentType="application/inkml+xml"/>
  <Override PartName="/ppt/ink/ink1175.xml" ContentType="application/inkml+xml"/>
  <Override PartName="/ppt/ink/ink1176.xml" ContentType="application/inkml+xml"/>
  <Override PartName="/ppt/ink/ink1177.xml" ContentType="application/inkml+xml"/>
  <Override PartName="/ppt/ink/ink1178.xml" ContentType="application/inkml+xml"/>
  <Override PartName="/ppt/ink/ink1179.xml" ContentType="application/inkml+xml"/>
  <Override PartName="/ppt/ink/ink1180.xml" ContentType="application/inkml+xml"/>
  <Override PartName="/ppt/ink/ink1181.xml" ContentType="application/inkml+xml"/>
  <Override PartName="/ppt/ink/ink1182.xml" ContentType="application/inkml+xml"/>
  <Override PartName="/ppt/ink/ink1183.xml" ContentType="application/inkml+xml"/>
  <Override PartName="/ppt/ink/ink1184.xml" ContentType="application/inkml+xml"/>
  <Override PartName="/ppt/ink/ink1185.xml" ContentType="application/inkml+xml"/>
  <Override PartName="/ppt/ink/ink1186.xml" ContentType="application/inkml+xml"/>
  <Override PartName="/ppt/ink/ink1187.xml" ContentType="application/inkml+xml"/>
  <Override PartName="/ppt/ink/ink1188.xml" ContentType="application/inkml+xml"/>
  <Override PartName="/ppt/ink/ink1189.xml" ContentType="application/inkml+xml"/>
  <Override PartName="/ppt/ink/ink1190.xml" ContentType="application/inkml+xml"/>
  <Override PartName="/ppt/ink/ink1191.xml" ContentType="application/inkml+xml"/>
  <Override PartName="/ppt/ink/ink1192.xml" ContentType="application/inkml+xml"/>
  <Override PartName="/ppt/ink/ink1193.xml" ContentType="application/inkml+xml"/>
  <Override PartName="/ppt/ink/ink1194.xml" ContentType="application/inkml+xml"/>
  <Override PartName="/ppt/ink/ink1195.xml" ContentType="application/inkml+xml"/>
  <Override PartName="/ppt/ink/ink1196.xml" ContentType="application/inkml+xml"/>
  <Override PartName="/ppt/ink/ink1197.xml" ContentType="application/inkml+xml"/>
  <Override PartName="/ppt/ink/ink1198.xml" ContentType="application/inkml+xml"/>
  <Override PartName="/ppt/ink/ink1199.xml" ContentType="application/inkml+xml"/>
  <Override PartName="/ppt/ink/ink1200.xml" ContentType="application/inkml+xml"/>
  <Override PartName="/ppt/ink/ink1201.xml" ContentType="application/inkml+xml"/>
  <Override PartName="/ppt/ink/ink1202.xml" ContentType="application/inkml+xml"/>
  <Override PartName="/ppt/ink/ink1203.xml" ContentType="application/inkml+xml"/>
  <Override PartName="/ppt/ink/ink1204.xml" ContentType="application/inkml+xml"/>
  <Override PartName="/ppt/ink/ink1205.xml" ContentType="application/inkml+xml"/>
  <Override PartName="/ppt/ink/ink1206.xml" ContentType="application/inkml+xml"/>
  <Override PartName="/ppt/ink/ink1207.xml" ContentType="application/inkml+xml"/>
  <Override PartName="/ppt/ink/ink1208.xml" ContentType="application/inkml+xml"/>
  <Override PartName="/ppt/ink/ink1209.xml" ContentType="application/inkml+xml"/>
  <Override PartName="/ppt/ink/ink1210.xml" ContentType="application/inkml+xml"/>
  <Override PartName="/ppt/ink/ink1211.xml" ContentType="application/inkml+xml"/>
  <Override PartName="/ppt/ink/ink1212.xml" ContentType="application/inkml+xml"/>
  <Override PartName="/ppt/ink/ink1213.xml" ContentType="application/inkml+xml"/>
  <Override PartName="/ppt/ink/ink1214.xml" ContentType="application/inkml+xml"/>
  <Override PartName="/ppt/ink/ink1215.xml" ContentType="application/inkml+xml"/>
  <Override PartName="/ppt/ink/ink1216.xml" ContentType="application/inkml+xml"/>
  <Override PartName="/ppt/ink/ink1217.xml" ContentType="application/inkml+xml"/>
  <Override PartName="/ppt/ink/ink1218.xml" ContentType="application/inkml+xml"/>
  <Override PartName="/ppt/ink/ink1219.xml" ContentType="application/inkml+xml"/>
  <Override PartName="/ppt/ink/ink1220.xml" ContentType="application/inkml+xml"/>
  <Override PartName="/ppt/ink/ink1221.xml" ContentType="application/inkml+xml"/>
  <Override PartName="/ppt/ink/ink1222.xml" ContentType="application/inkml+xml"/>
  <Override PartName="/ppt/ink/ink1223.xml" ContentType="application/inkml+xml"/>
  <Override PartName="/ppt/ink/ink1224.xml" ContentType="application/inkml+xml"/>
  <Override PartName="/ppt/ink/ink1225.xml" ContentType="application/inkml+xml"/>
  <Override PartName="/ppt/ink/ink1226.xml" ContentType="application/inkml+xml"/>
  <Override PartName="/ppt/ink/ink1227.xml" ContentType="application/inkml+xml"/>
  <Override PartName="/ppt/ink/ink1228.xml" ContentType="application/inkml+xml"/>
  <Override PartName="/ppt/ink/ink1229.xml" ContentType="application/inkml+xml"/>
  <Override PartName="/ppt/ink/ink1230.xml" ContentType="application/inkml+xml"/>
  <Override PartName="/ppt/ink/ink1231.xml" ContentType="application/inkml+xml"/>
  <Override PartName="/ppt/ink/ink1232.xml" ContentType="application/inkml+xml"/>
  <Override PartName="/ppt/ink/ink1233.xml" ContentType="application/inkml+xml"/>
  <Override PartName="/ppt/ink/ink1234.xml" ContentType="application/inkml+xml"/>
  <Override PartName="/ppt/ink/ink1235.xml" ContentType="application/inkml+xml"/>
  <Override PartName="/ppt/ink/ink1236.xml" ContentType="application/inkml+xml"/>
  <Override PartName="/ppt/ink/ink1237.xml" ContentType="application/inkml+xml"/>
  <Override PartName="/ppt/ink/ink1238.xml" ContentType="application/inkml+xml"/>
  <Override PartName="/ppt/ink/ink1239.xml" ContentType="application/inkml+xml"/>
  <Override PartName="/ppt/ink/ink1240.xml" ContentType="application/inkml+xml"/>
  <Override PartName="/ppt/ink/ink1241.xml" ContentType="application/inkml+xml"/>
  <Override PartName="/ppt/ink/ink1242.xml" ContentType="application/inkml+xml"/>
  <Override PartName="/ppt/ink/ink1243.xml" ContentType="application/inkml+xml"/>
  <Override PartName="/ppt/ink/ink1244.xml" ContentType="application/inkml+xml"/>
  <Override PartName="/ppt/ink/ink1245.xml" ContentType="application/inkml+xml"/>
  <Override PartName="/ppt/ink/ink1246.xml" ContentType="application/inkml+xml"/>
  <Override PartName="/ppt/ink/ink1247.xml" ContentType="application/inkml+xml"/>
  <Override PartName="/ppt/ink/ink1248.xml" ContentType="application/inkml+xml"/>
  <Override PartName="/ppt/ink/ink1249.xml" ContentType="application/inkml+xml"/>
  <Override PartName="/ppt/ink/ink1250.xml" ContentType="application/inkml+xml"/>
  <Override PartName="/ppt/ink/ink1251.xml" ContentType="application/inkml+xml"/>
  <Override PartName="/ppt/ink/ink1252.xml" ContentType="application/inkml+xml"/>
  <Override PartName="/ppt/ink/ink1253.xml" ContentType="application/inkml+xml"/>
  <Override PartName="/ppt/ink/ink1254.xml" ContentType="application/inkml+xml"/>
  <Override PartName="/ppt/ink/ink1255.xml" ContentType="application/inkml+xml"/>
  <Override PartName="/ppt/ink/ink1256.xml" ContentType="application/inkml+xml"/>
  <Override PartName="/ppt/ink/ink1257.xml" ContentType="application/inkml+xml"/>
  <Override PartName="/ppt/ink/ink1258.xml" ContentType="application/inkml+xml"/>
  <Override PartName="/ppt/ink/ink1259.xml" ContentType="application/inkml+xml"/>
  <Override PartName="/ppt/ink/ink1260.xml" ContentType="application/inkml+xml"/>
  <Override PartName="/ppt/ink/ink1261.xml" ContentType="application/inkml+xml"/>
  <Override PartName="/ppt/ink/ink1262.xml" ContentType="application/inkml+xml"/>
  <Override PartName="/ppt/ink/ink1263.xml" ContentType="application/inkml+xml"/>
  <Override PartName="/ppt/ink/ink1264.xml" ContentType="application/inkml+xml"/>
  <Override PartName="/ppt/ink/ink1265.xml" ContentType="application/inkml+xml"/>
  <Override PartName="/ppt/ink/ink1266.xml" ContentType="application/inkml+xml"/>
  <Override PartName="/ppt/ink/ink1267.xml" ContentType="application/inkml+xml"/>
  <Override PartName="/ppt/ink/ink1268.xml" ContentType="application/inkml+xml"/>
  <Override PartName="/ppt/ink/ink1269.xml" ContentType="application/inkml+xml"/>
  <Override PartName="/ppt/ink/ink1270.xml" ContentType="application/inkml+xml"/>
  <Override PartName="/ppt/ink/ink1271.xml" ContentType="application/inkml+xml"/>
  <Override PartName="/ppt/ink/ink1272.xml" ContentType="application/inkml+xml"/>
  <Override PartName="/ppt/ink/ink1273.xml" ContentType="application/inkml+xml"/>
  <Override PartName="/ppt/ink/ink1274.xml" ContentType="application/inkml+xml"/>
  <Override PartName="/ppt/ink/ink1275.xml" ContentType="application/inkml+xml"/>
  <Override PartName="/ppt/ink/ink1276.xml" ContentType="application/inkml+xml"/>
  <Override PartName="/ppt/ink/ink1277.xml" ContentType="application/inkml+xml"/>
  <Override PartName="/ppt/ink/ink1278.xml" ContentType="application/inkml+xml"/>
  <Override PartName="/ppt/ink/ink1279.xml" ContentType="application/inkml+xml"/>
  <Override PartName="/ppt/ink/ink1280.xml" ContentType="application/inkml+xml"/>
  <Override PartName="/ppt/ink/ink1281.xml" ContentType="application/inkml+xml"/>
  <Override PartName="/ppt/ink/ink1282.xml" ContentType="application/inkml+xml"/>
  <Override PartName="/ppt/ink/ink1283.xml" ContentType="application/inkml+xml"/>
  <Override PartName="/ppt/ink/ink1284.xml" ContentType="application/inkml+xml"/>
  <Override PartName="/ppt/ink/ink1285.xml" ContentType="application/inkml+xml"/>
  <Override PartName="/ppt/ink/ink1286.xml" ContentType="application/inkml+xml"/>
  <Override PartName="/ppt/ink/ink1287.xml" ContentType="application/inkml+xml"/>
  <Override PartName="/ppt/ink/ink1288.xml" ContentType="application/inkml+xml"/>
  <Override PartName="/ppt/ink/ink1289.xml" ContentType="application/inkml+xml"/>
  <Override PartName="/ppt/ink/ink1290.xml" ContentType="application/inkml+xml"/>
  <Override PartName="/ppt/ink/ink1291.xml" ContentType="application/inkml+xml"/>
  <Override PartName="/ppt/ink/ink1292.xml" ContentType="application/inkml+xml"/>
  <Override PartName="/ppt/ink/ink1293.xml" ContentType="application/inkml+xml"/>
  <Override PartName="/ppt/ink/ink1294.xml" ContentType="application/inkml+xml"/>
  <Override PartName="/ppt/ink/ink1295.xml" ContentType="application/inkml+xml"/>
  <Override PartName="/ppt/ink/ink1296.xml" ContentType="application/inkml+xml"/>
  <Override PartName="/ppt/ink/ink1297.xml" ContentType="application/inkml+xml"/>
  <Override PartName="/ppt/ink/ink1298.xml" ContentType="application/inkml+xml"/>
  <Override PartName="/ppt/ink/ink1299.xml" ContentType="application/inkml+xml"/>
  <Override PartName="/ppt/ink/ink1300.xml" ContentType="application/inkml+xml"/>
  <Override PartName="/ppt/ink/ink1301.xml" ContentType="application/inkml+xml"/>
  <Override PartName="/ppt/ink/ink1302.xml" ContentType="application/inkml+xml"/>
  <Override PartName="/ppt/ink/ink1303.xml" ContentType="application/inkml+xml"/>
  <Override PartName="/ppt/ink/ink1304.xml" ContentType="application/inkml+xml"/>
  <Override PartName="/ppt/ink/ink1305.xml" ContentType="application/inkml+xml"/>
  <Override PartName="/ppt/ink/ink1306.xml" ContentType="application/inkml+xml"/>
  <Override PartName="/ppt/ink/ink1307.xml" ContentType="application/inkml+xml"/>
  <Override PartName="/ppt/ink/ink1308.xml" ContentType="application/inkml+xml"/>
  <Override PartName="/ppt/ink/ink1309.xml" ContentType="application/inkml+xml"/>
  <Override PartName="/ppt/ink/ink1310.xml" ContentType="application/inkml+xml"/>
  <Override PartName="/ppt/ink/ink1311.xml" ContentType="application/inkml+xml"/>
  <Override PartName="/ppt/ink/ink1312.xml" ContentType="application/inkml+xml"/>
  <Override PartName="/ppt/ink/ink1313.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830" r:id="rId2"/>
    <p:sldId id="975" r:id="rId3"/>
    <p:sldId id="453" r:id="rId4"/>
    <p:sldId id="833" r:id="rId5"/>
    <p:sldId id="1203" r:id="rId6"/>
    <p:sldId id="1204" r:id="rId7"/>
    <p:sldId id="1362" r:id="rId8"/>
    <p:sldId id="1206" r:id="rId9"/>
    <p:sldId id="1208" r:id="rId10"/>
    <p:sldId id="1364" r:id="rId11"/>
    <p:sldId id="1212" r:id="rId12"/>
    <p:sldId id="1213" r:id="rId13"/>
    <p:sldId id="1214" r:id="rId14"/>
    <p:sldId id="1215" r:id="rId15"/>
    <p:sldId id="1361" r:id="rId16"/>
    <p:sldId id="1223" r:id="rId17"/>
    <p:sldId id="1528" r:id="rId18"/>
    <p:sldId id="1216" r:id="rId19"/>
    <p:sldId id="1211" r:id="rId20"/>
    <p:sldId id="1255" r:id="rId21"/>
    <p:sldId id="1218" r:id="rId22"/>
    <p:sldId id="1222" r:id="rId23"/>
    <p:sldId id="1532" r:id="rId24"/>
    <p:sldId id="1533" r:id="rId25"/>
    <p:sldId id="1224" r:id="rId26"/>
    <p:sldId id="1225" r:id="rId27"/>
    <p:sldId id="1253" r:id="rId28"/>
    <p:sldId id="1228" r:id="rId29"/>
    <p:sldId id="1229" r:id="rId30"/>
    <p:sldId id="1232" r:id="rId31"/>
    <p:sldId id="1233" r:id="rId32"/>
    <p:sldId id="1234" r:id="rId33"/>
    <p:sldId id="1235" r:id="rId34"/>
    <p:sldId id="1530" r:id="rId35"/>
    <p:sldId id="1236" r:id="rId36"/>
    <p:sldId id="1237" r:id="rId37"/>
    <p:sldId id="1531" r:id="rId38"/>
    <p:sldId id="1219" r:id="rId39"/>
    <p:sldId id="1239" r:id="rId40"/>
    <p:sldId id="1240" r:id="rId41"/>
    <p:sldId id="1241" r:id="rId42"/>
    <p:sldId id="1242" r:id="rId43"/>
    <p:sldId id="1247" r:id="rId44"/>
    <p:sldId id="1248" r:id="rId45"/>
    <p:sldId id="1249" r:id="rId46"/>
    <p:sldId id="1250" r:id="rId47"/>
    <p:sldId id="1251" r:id="rId48"/>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8" autoAdjust="0"/>
    <p:restoredTop sz="94660"/>
  </p:normalViewPr>
  <p:slideViewPr>
    <p:cSldViewPr snapToGrid="0">
      <p:cViewPr varScale="1">
        <p:scale>
          <a:sx n="113" d="100"/>
          <a:sy n="113" d="100"/>
        </p:scale>
        <p:origin x="22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16.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05.066"/>
    </inkml:context>
    <inkml:brush xml:id="br0">
      <inkml:brushProperty name="width" value="0.025" units="cm"/>
      <inkml:brushProperty name="height" value="0.025" units="cm"/>
    </inkml:brush>
  </inkml:definitions>
  <inkml:trace contextRef="#ctx0" brushRef="#br0">0 183 10314,'0'0'7879,"1"-3"-7521,1 0-269,0 0 0,1 0 0,-1 1 0,1-1 1,-1 1-1,1-1 0,0 1 0,0 0 0,0 0 0,0 1 1,0-1-1,0 0 0,0 1 0,1 0 0,6-2 0,64-17 964,-65 18-820,205-32 1360,-32 6-581,-85 7-775,2 5-1,165-7 1,305 39-109,-266-21-97,373 15 34,391 51 596,2-50 7,-518-38-586,-131 1-62,-160 17 250,520-5 223,-528 38-42,4 0 1079,-243-24-1591,-7 0 127,1 0-1,-1 0 0,1 1 0,0 0 0,-1 0 1,10 3-1,-15-4-153,1 1 1,-1 0-1,0-1 1,0 1-1,0 0 1,0 0-1,0 0 1,1 0-1,-2 0 1,1 0-1,0 0 1,0 0-1,0 1 0,0-1 1,-1 0-1,1 0 1,-1 1-1,1-1 1,-1 0-1,1 1 1,-1-1-1,0 1 1,1-1-1,-1 0 1,0 1-1,0-1 1,0 1-1,0-1 1,-1 0-1,1 1 1,0-1-1,-1 1 1,1-1-1,0 0 1,-2 3-1,1-1-414,-1 0 1,1 0-1,-1 0 0,0 0 0,0 0 0,0 0 0,0 0 1,0 0-1,0-1 0,-1 1 0,0-1 0,1 0 1,-1 0-1,0 0 0,0 0 0,-5 2 0,-35 16-9982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3:50.417"/>
    </inkml:context>
    <inkml:brush xml:id="br0">
      <inkml:brushProperty name="width" value="0.025" units="cm"/>
      <inkml:brushProperty name="height" value="0.025" units="cm"/>
    </inkml:brush>
  </inkml:definitions>
  <inkml:trace contextRef="#ctx0" brushRef="#br0">0 238 10954,'0'0'5814,"13"4"-5056,10 2-416,-1-1-1,1-1 1,0-1 0,24-1-1,396 16 1781,-31 0-1201,683 9 1072,197 0-1146,268-81-676,-541 4 1089,130-8-1154,-5-36 1565,-1097 89-1525,208-28 1230,-233 25-1150,-22 8-240,1 0 1,-1 0 0,0 0 0,0-1 0,0 1 0,1 0 0,-1 0 0,0-1 0,0 1 0,0 0 0,0 0 0,0-1 0,1 1 0,-1 0-1,0-1 1,0 1 0,0 0 0,0-1 0,0 1 0,0 0 0,0 0 0,0-1 0,0 1 0,0 0 0,0-1 0,0 1 0,0 0 0,-1 0-1,1-1 1,0 1 0,0 0 0,0-1 0,0 1 0,0 0 0,-1-1 0,-28-20-4467,23 18 2890,-20-13-4646</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16.166"/>
    </inkml:context>
    <inkml:brush xml:id="br0">
      <inkml:brushProperty name="width" value="0.025" units="cm"/>
      <inkml:brushProperty name="height" value="0.025" units="cm"/>
    </inkml:brush>
  </inkml:definitions>
  <inkml:trace contextRef="#ctx0" brushRef="#br0">75 1253 8008,'0'0'4217,"13"-2"-3470,114-14 1249,168 0-1,144 24-1850,-66 1 11,-274-12-87,184-30-1,89-51 62,-303 65-104,-2-2 1,0-4-1,-2-2 0,104-61 0,-140 69 20,0-1-1,-1-2 1,-2 0 0,42-46-1,-52 50 43,-2-1-1,0 0 0,-1-1 0,-2 0 1,0-1-1,0-1 0,12-41 0,-19 53-2,-1-1-1,0 0 1,-1 0-1,0 0 1,-1 0-1,0-1 1,-1 1-1,0 0 1,-1 0-1,0 0 1,0-1-1,-1 1 1,-1 0-1,0 1 1,-1-1-1,0 0 1,0 1-1,-1 0 1,0 0-1,-1 0 1,0 1-1,-1 0 1,0 0-1,0 1 1,-1-1-1,0 2 1,0-1-1,-18-11 1,-10-5-26,-1 2 0,0 2 0,-2 2 0,0 1 0,-1 2 0,-45-11 1,-257-45-87,324 68 35,-153-25-18,-1 7 1,-1 9 0,-223 11-1,295 12 9,0 3 1,1 6-1,1 3 0,1 5 0,1 4 1,-102 50-1,174-71-6,1 2 0,1 0 1,0 1-1,0 2 0,2 0 1,0 1-1,0 2 0,-27 31 0,37-35 27,0 0 0,1 1 0,0 0 0,1 1 0,1 0 0,1 0 0,1 0 0,0 1 0,1 0 0,1 0 0,0 1 0,2-1 0,-1 25 0,3-12-21,2-1 1,1 1-1,1 0 1,2-1-1,1 0 1,1 0-1,1-1 1,22 44-1,-14-38-870,1-1-1,2-1 0,39 48 0,-21-40-3185,-2-18-3438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4:57.582"/>
    </inkml:context>
    <inkml:brush xml:id="br0">
      <inkml:brushProperty name="width" value="0.025" units="cm"/>
      <inkml:brushProperty name="height" value="0.025" units="cm"/>
    </inkml:brush>
  </inkml:definitions>
  <inkml:trace contextRef="#ctx0" brushRef="#br0">5 1 5637,'0'0'10917,"-4"0"-10826,4 0-77,1 0 0,-1 0-1,0 0 1,0 1 0,0-1 0,0 0 0,0 0-1,0 0 1,0 0 0,0 0 0,0 1-1,0-1 1,0 0 0,0 0 0,0 0-1,0 0 1,0 1 0,0-1 0,0 0 0,0 0-1,0 0 1,0 0 0,0 0 0,0 1-1,0-1 1,0 0 0,-1 0 0,1 0 0,0 0-1,0 0 1,0 0 0,0 1 0,0-1-1,36 8 417,53 6 7,396 21 78,-230-21 374,60 11-133,200 11-562,32-12 144,840 25 189,37-7-362,814 10 59,-65-135 1693,-2097 78-1877,-21 3-2,0-3 0,0-2 0,63-16 0,-116 21-171,-8 0-158,-20 0-685,-37 0-2001,13 0-1182,-6-10-3283</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49.607"/>
    </inkml:context>
    <inkml:brush xml:id="br0">
      <inkml:brushProperty name="width" value="0.025" units="cm"/>
      <inkml:brushProperty name="height" value="0.025" units="cm"/>
    </inkml:brush>
  </inkml:definitions>
  <inkml:trace contextRef="#ctx0" brushRef="#br0">2474 122 12011,'0'-1'183,"0"1"-1,0 0 1,0 0-1,0-1 1,0 1-1,0 0 0,0-1 1,0 1-1,0 0 1,-1 0-1,1-1 1,0 1-1,0 0 0,0 0 1,-1-1-1,1 1 1,0 0-1,0 0 1,-1 0-1,1 0 1,0-1-1,0 1 0,-1 0 1,1 0-1,0 0 1,0 0-1,-1 0 1,1 0-1,0 0 0,-1-1 1,1 1-1,0 0 1,-1 0-1,1 0 1,0 0-1,-1 1 1,1-1-1,-1 0 0,-9 10 2305,-5 17-969,11-15-1143,1 0 0,0 0 0,1 0 0,0 0-1,1 1 1,0-1 0,2 20 0,15 92 710,-4-46-498,33 377 2451,-45-453-2997,0 0 1,1 1-1,-1-1 1,0 0-1,-1 0 1,1 0-1,0 1 0,-1-1 1,1 0-1,-1 0 1,1 0-1,-1 0 1,0 0-1,0 0 1,0 0-1,0 0 0,0 0 1,-1 0-1,1-1 1,0 1-1,-1 0 1,-2 1-1,-2 1 98,0-1 0,0 0 0,0 0 0,-1-1 0,1 0 0,-10 2 0,15-4-138,-179 51-1,42-11 0,-246 39 0,181-59 0,-238-9 0,263-24 0,-10-1 0,-219 20 0,375-8 0,1-2 0,0 0 0,-41-13 0,14 4 0,55 12 0,-1 0 0,0 1 0,0-1 0,1-1 0,-1 1 0,1-1 0,-1 1 0,1-1 0,-1 0 0,1 0 0,0 0 0,0-1 0,0 1 0,0-1 0,0 0 0,1 0 0,-1 0 0,1 0 0,0 0 0,0 0 0,0 0 0,0-1 0,-1-3 0,0-6 0,0 1 0,1 0 0,1-1 0,0 0 0,1-22 0,0 29 0,2-48 0,2 0 0,2 1 0,3 0 0,2 0 0,24-70 0,-17 55 0,-2 0 0,-4-1 0,-2-1 0,-4 0 0,-3-93 0,41 166 0,-9 2 0,-1-2 0,0-1 0,1-2 0,40-4 0,138-27 0,-147 19 0,111-10-374,322 1 1,213 24 282,-369 27 86,-265-20-11,-63-8 47,1 0 0,-1-1 0,0-1 0,1 0 0,24-4 0,-22-6 233,-13 8 11,-12 14-141,-6 14-441,13-25 228,-1 0-1,1 0 0,0 0 1,-1 0-1,1 0 1,0 0-1,0 0 1,0 0-1,-1 0 1,1 0-1,0 0 1,0 0-1,1 0 0,-1 0 1,0 0-1,0 0 1,0 0-1,1 0 1,-1 0-1,1 0 1,-1 0-1,1 0 1,-1 0-1,1 1 0,6-3-4927,2-12-2840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578"/>
    </inkml:context>
    <inkml:brush xml:id="br0">
      <inkml:brushProperty name="width" value="0.025" units="cm"/>
      <inkml:brushProperty name="height" value="0.025" units="cm"/>
    </inkml:brush>
  </inkml:definitions>
  <inkml:trace contextRef="#ctx0" brushRef="#br0">0 17 1666,'44'0'160,"-4"0"-64,-9-2-64,1-2-32,-9 1 32,-5 2-32,-6-3 0,-6 3-160,-4-1-897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1.934"/>
    </inkml:context>
    <inkml:brush xml:id="br0">
      <inkml:brushProperty name="width" value="0.025" units="cm"/>
      <inkml:brushProperty name="height" value="0.025" units="cm"/>
    </inkml:brush>
  </inkml:definitions>
  <inkml:trace contextRef="#ctx0" brushRef="#br0">1 10 6566,'0'0'1890,"51"-9"-4228,-34 9-64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36:33.106"/>
    </inkml:context>
    <inkml:brush xml:id="br0">
      <inkml:brushProperty name="width" value="0.025" units="cm"/>
      <inkml:brushProperty name="height" value="0.025" units="cm"/>
    </inkml:brush>
  </inkml:definitions>
  <inkml:trace contextRef="#ctx0" brushRef="#br0">140 48 4933,'0'0'544,"-10"0"620,-1-1-460,-2 0-702,0 1 0,0 0 0,-23 3 0,34-3 157,1 0 0,-1 0 0,0 0 0,0 1 0,0-1 0,0 1 0,0-1 0,1 1-1,-1 0 1,0-1 0,0 1 0,1 0 0,-1 0 0,1 0 0,-1 1 0,1-1 0,-1 0 0,1 0-1,0 1 1,-1-1 0,1 1 0,0-1 0,0 1 0,0 0 0,0-1 0,1 1 0,-1 0 0,0 0-1,1-1 1,-1 1 0,1 0 0,0 0 0,-1 0 0,1 0 0,0 3 0,1-4-105,-1 0 1,1 0 0,0 0 0,0 0 0,0 0-1,0 0 1,-1 0 0,1-1 0,0 1-1,1 0 1,-1 0 0,0-1 0,0 1-1,0-1 1,0 1 0,0-1 0,1 1-1,-1-1 1,0 0 0,0 1 0,3-1 0,34 6 388,-29-4-282,391 35 3199,2-33-2148,-310-4-856,375 20 94,-188-5-340,820-2 695,-803-14-264,581-25-285,259-10-43,-1091 36-210,1090-27 101,-1020 14 467,0-5 1,204-59-1,-270 68-587,-49 9-102,0 1 1,1-1 0,-1 0-1,0 1 1,1-1-1,-1 0 1,0 1 0,0-1-1,0 0 1,1 1 0,-1-1-1,0 1 1,0-1-1,0 0 1,0 1 0,0-1-1,0 1 1,0-1 0,0 1-1,0-1 1,0 0-1,0 1 1,0-1 0,0 1-1,0-1 1,0 0 0,0 1-1,0-1 1,-1 1-1,1-1 1,0 1 0,-7 7-5171,-5-7-2676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13.720"/>
    </inkml:context>
    <inkml:brush xml:id="br0">
      <inkml:brushProperty name="width" value="0.025" units="cm"/>
      <inkml:brushProperty name="height" value="0.025" units="cm"/>
    </inkml:brush>
  </inkml:definitions>
  <inkml:trace contextRef="#ctx0" brushRef="#br0">155 194 5862,'0'0'2439,"0"-10"-731,1-14-1702,-1-37 6798,0 56-5025,-1 9-420,-4 37-806,-24 487 285,19-264 1271,8-252-1885,0-1 0,-1 1 0,-1 0 1,1-1-1,-2 1 0,0-1 0,0 0 0,-1 0 0,0-1 1,-1 0-1,-14 17 0,-16 28 118,37-55-339,-1 1 0,1 0 0,-1 0 0,1 0 0,-1 0 0,1 0 0,0 0 0,-1-1 0,1 1 0,0 0 0,0 0 0,0 0 0,0 0 1,0 0-1,0 0 0,0 0 0,0 0 0,0 0 0,0 0 0,0 0 0,1 0 0,-1 0 0,0 0 0,1 0 0,-1 0 0,1-1 0,-1 1 0,1 0 0,-1 0 0,1 0 0,-1-1 0,1 1 0,0 0 0,0-1 0,-1 1 0,1-1 0,0 1 0,0 0 0,0-1 0,-1 0 0,1 1 0,0-1 0,0 1 1,0-1-1,0 0 0,0 0 0,0 0 0,0 0 0,0 1 0,2-2 0,63 7 113,-48-6-104,251 34-219,-53-5-638,-83-15 682,37 5-412,335-7 0,-267-42-203,-15 0 61,-52 22 682,92-11-1013,-264 19 1114,0 1 1,0-1 0,0 0-1,0 1 1,0-1 0,-1 0-1,1 0 1,0 0 0,0 0-1,0 0 1,0 0 0,0 0-1,-1-1 1,1 1 0,0 0-1,0-1 1,0 1 0,0-1-1,0 1 1,0-1 0,0 1-1,0-1 1,0 0 0,0 1-1,0-1 1,0 0 0,1 0-1,-1 0 1,0 1 0,0-1-1,1 0 1,-1 0 0,1 0-1,-1 0 1,1 0 0,-1 0-1,1-1 1,0 1 0,-1 0-1,1 0 1,0 0 0,0 0-1,0 0 1,0 0 0,0-1-1,0 1 1,0 0 0,0 0-1,0 0 1,1 0 0,-1-2 0,3-8-81,0-1 1,1 1 0,0 0 0,6-13 0,-4 10 188,12-38 29,-3-2 0,-3 0 0,-2 0 0,6-109-1,6-31 150,-13 134-336,2-118 0,-11 155-36,-1 0 1,-1 0-1,-1 0 1,-1 0-1,-1 0 0,-1 1 1,-1 0-1,-12-26 1,18 45-271,-1 1 0,0-1 0,0 1 0,0 0 0,0 0 0,0 0 1,0 0-1,0 0 0,-1 0 0,1 0 0,-1 1 0,1-1 0,-1 1 0,0 0 0,0 0 0,-4-2 1,-16-6-5910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34.285"/>
    </inkml:context>
    <inkml:brush xml:id="br0">
      <inkml:brushProperty name="width" value="0.025" units="cm"/>
      <inkml:brushProperty name="height" value="0.025" units="cm"/>
    </inkml:brush>
  </inkml:definitions>
  <inkml:trace contextRef="#ctx0" brushRef="#br0">0 36 7591,'0'0'4842,"11"0"-3411,41 1 175,0-3 1,93-14 0,13-3-576,863 32 438,-477 8-1155,547-7 328,891 23 2650,-1606-22-3218,542 10 1512,-974-30-3510,2-9-8286,34 3-840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462"/>
    </inkml:context>
    <inkml:brush xml:id="br0">
      <inkml:brushProperty name="width" value="0.025" units="cm"/>
      <inkml:brushProperty name="height" value="0.025" units="cm"/>
    </inkml:brush>
  </inkml:definitions>
  <inkml:trace contextRef="#ctx0" brushRef="#br0">0 293 7015,'20'-86'4552,"-12"47"-1650,1 0 0,2 1-1,18-41 1,-20 67-741,-4 21-1029,-4 26-349,-1-31-658,-3 71 1366,-25 136 1,2-37-807,25-168-605,1 0 1,-1 1 0,1-1-1,0 0 1,1 1-1,1 11 1,-2-18-55,1 1-1,-1 0 1,0-1-1,0 1 1,1 0-1,-1-1 1,1 1-1,-1 0 1,0-1-1,1 1 1,-1-1-1,1 1 1,0-1-1,-1 1 1,1-1 0,-1 0-1,1 1 1,0-1-1,-1 0 1,1 1-1,0-1 1,-1 0-1,1 0 1,1 1-1,0-1 10,1 0-1,-1-1 0,0 1 1,0 0-1,1-1 1,-1 0-1,0 1 0,0-1 1,0 0-1,0 0 1,0 0-1,3-2 0,9-7-15,0 0-1,-1 0 1,0-2 0,22-24-1,43-62-35,-65 82 16,41-55-84,-3-2-1,45-85 1,-95 157 390,2-8-3095,-10 6-8055,-5 3-1962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4.806"/>
    </inkml:context>
    <inkml:brush xml:id="br0">
      <inkml:brushProperty name="width" value="0.025" units="cm"/>
      <inkml:brushProperty name="height" value="0.025" units="cm"/>
    </inkml:brush>
  </inkml:definitions>
  <inkml:trace contextRef="#ctx0" brushRef="#br0">31 1 15567,'0'0'4292,"-25"53"-1089,20-32-32,5-4-1281,3-3-705,20-5-801,8-4-224,11-5-416,5 0-1410,4-7-1408,-1-9-1283,-7-2-1696,-8-2-3076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208"/>
    </inkml:context>
    <inkml:brush xml:id="br0">
      <inkml:brushProperty name="width" value="0.025" units="cm"/>
      <inkml:brushProperty name="height" value="0.025" units="cm"/>
    </inkml:brush>
  </inkml:definitions>
  <inkml:trace contextRef="#ctx0" brushRef="#br0">119 1 11883,'0'0'2536,"-10"8"309,-4 1-2087,2-1 192,1 0 0,-1 1 1,1 0-1,1 1 0,-1 0 1,2 1-1,-9 12 0,20-23-876,1 0 1,-1 1-1,1-1 0,0 0 1,-1 0-1,1-1 0,-1 1 0,1 0 1,-1-1-1,6-1 0,55-32 804,17-7-743,-74 38-142,1 1 1,-1 0-1,0 0 0,1 0 1,0 1-1,-1 0 0,1 1 1,0-1-1,0 1 0,10 2 1,-15-1 43,0 0 1,0 0-1,0 0 1,0 0-1,0 0 1,0 1-1,0-1 1,-1 1-1,1-1 1,0 1-1,-1 0 1,1 0-1,-1-1 1,0 1-1,0 0 1,1 0-1,-1 0 1,-1 1-1,1-1 1,0 0-1,0 0 1,-1 0-1,1 1 1,-1-1-1,0 0 1,0 5-1,10 26 734,-9-32-733,-1 0 0,1 0 0,0 0 0,0 0-1,-1 0 1,1 0 0,0 0 0,0 0 0,0 0-1,0-1 1,0 1 0,0 0 0,0 0 0,0-1-1,0 1 1,0-1 0,1 1 0,-1-1 0,0 0-1,0 1 1,0-1 0,3 0 0,2 0 116,1-1 1,-1 1-1,0-2 1,1 1-1,-1-1 1,0 0-1,0 0 1,1 0-1,-2-1 1,1 0-1,0 0 1,-1-1-1,1 0 1,7-7-1,-7 6-146,0 1 0,1-1-1,-1 1 1,1 0 0,0 1-1,0 0 1,0 0 0,1 0 0,-1 1-1,10-2 1,-16 4-19,0 0-1,0-1 1,0 1 0,0 0-1,0 0 1,0 1 0,0-1-1,0 0 1,0 0 0,0 0-1,0 1 1,0-1-1,0 1 1,0-1 0,0 0-1,0 1 1,0 0 0,0-1-1,-1 1 1,1-1 0,0 1-1,0 0 1,-1 0 0,1 0-1,0-1 1,-1 1 0,1 0-1,-1 0 1,1 0-1,-1 0 1,1 0 0,-1 0-1,0 0 1,1 2 0,1 44 99,-3-42-31,1-1 0,-1 1 0,1-1 0,1 1 0,-1-1-1,1 1 1,-1-1 0,3 7 0,-2-10-54,0 0 1,-1-1-1,1 1 1,0 0-1,0-1 0,0 1 1,0-1-1,0 1 1,0-1-1,0 1 1,0-1-1,0 1 1,0-1-1,0 0 0,0 0 1,0 0-1,0 0 1,0 0-1,0 0 1,0 0-1,0 0 0,0 0 1,0 0-1,0 0 1,0 0-1,0-1 1,2 0-1,28-12 29,9-11-32,-31 17 0,1 0 0,0 1 0,0 0 0,1 1 0,0 0 0,-1 1 0,2 0 0,-1 1 0,0 0 0,14-2 0,-24 5 0,0 0 0,0 0 0,-1 1 1,1-1-1,0 0 0,0 0 0,-1 0 0,1 0 0,0 1 1,0-1-1,-1 0 0,1 1 0,0-1 0,-1 1 0,1-1 0,-1 1 1,1-1-1,-1 1 0,1-1 0,-1 1 0,1-1 0,-1 1 1,1 0-1,-1-1 0,0 1 0,1 0 0,-1-1 0,0 1 0,1 0 1,-1-1-1,0 1 0,0 1 0,1 31-1,0-5-30,1-27-196,0 0 0,1 0-1,-1 0 1,0-1 0,0 1-1,1-1 1,-1 0 0,0 1 0,1-1-1,-1 0 1,1 0 0,-1-1-1,0 1 1,1 0 0,-1-1-1,0 1 1,1-1 0,1-1 0,9-4-2568,-1 0 1,0-1 0,16-12 0,-19 13 1335,17-12-4013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5.926"/>
    </inkml:context>
    <inkml:brush xml:id="br0">
      <inkml:brushProperty name="width" value="0.025" units="cm"/>
      <inkml:brushProperty name="height" value="0.025" units="cm"/>
    </inkml:brush>
  </inkml:definitions>
  <inkml:trace contextRef="#ctx0" brushRef="#br0">30 322 10474,'0'0'10452,"-5"10"-8588,-1 0-1286,3-6-282,1 0 0,-1 0 0,1 1 0,0-1 0,0 1 0,0-1 0,-1 7 0,5-11-217,0 1 1,0-1-1,0 0 0,0 1 0,0-1 0,0 0 0,0 0 0,0 0 0,0-1 0,-1 1 0,1 0 0,0-1 0,0 1 0,0-1 0,2-1 1,24-12-662,19-9-814,-44 22 1358,-1 0 0,1 0-1,0 0 1,-1 0 0,1 1-1,0-1 1,0 1 0,0 0 0,-1 0-1,1 0 1,0 0 0,0 0-1,0 1 1,2 0 0,-4 2 141,0 1 0,0-1 0,0 1 0,-1 0 0,1-1 0,-1 1 0,0-1 0,0 1 0,0 0 0,-2 5 0,2-6 227,0-2-245,-1 0 1,1 1 0,0-1 0,-1 0 0,1 1 0,0-1-1,0 0 1,0 1 0,0-1 0,0 0 0,0 1 0,0-1 0,1 0-1,-1 1 1,0-1 0,1 0 0,-1 1 0,1-1 0,0 0 0,-1 0-1,1 0 1,0 1 0,0-1 0,-1 0 0,3 1 0,0-2-38,-1-1 0,1 1 0,0-1 0,0 0 0,-1 0 0,1 0 0,-1 0 0,1-1 0,-1 1 0,1-1 0,-1 1 0,4-5 0,47-28-449,-2 3-4189,-26 18-1606,1 1-1,36-11 1,-50 18 7153,-1 0 0,-1 0 0,1-1-1,-1-1 1,0 1 0,0-2 0,-1 1 0,0-2 0,11-12 0,11-15 1245,26-40 0,-43 57-1446,33-59 1448,-47 76-1606,-15 32 1457,2-3-1231,0 0 0,2 0 0,2 1 0,-13 57 0,20-72-547,0 0-1,1 0 1,1 0 0,0 0-1,1 0 1,0 0-1,1 0 1,0 0-1,1 0 1,1 0-1,0-1 1,0 0-1,11 20 1,-6-10-829,-20-24-754,-30-33-1468,31 26 2361,-129-93 416,91 69 1425,48 33-1406,-1-1-1,0 1 1,1 0-1,-1-1 1,0 1 0,1 0-1,-1-1 1,1 1 0,-1-1-1,1 1 1,-1 0-1,1-1 1,-1 0 0,1 1-1,-1-1 1,1 1 0,-1-1-1,1 1 1,0-1 0,0 0-1,-1 1 1,1-1-1,0 0 1,0 1 0,0-1-1,-1 0 1,1 0 0,0 1-1,0-1 1,0 0-1,0 1 1,0-1 0,1 0-1,-1 0 1,0 0 0,2-1 61,-1 1 0,1 0 0,-1 0 0,1 0-1,0 0 1,0 0 0,-1 0 0,1 0 0,0 0 0,0 1 0,0-1 0,3 0 0,77-8 1600,-72 8-1609,60-2-716,-30 1-2060,0-1-1,43-9 0,-25-3-10039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6.875"/>
    </inkml:context>
    <inkml:brush xml:id="br0">
      <inkml:brushProperty name="width" value="0.025" units="cm"/>
      <inkml:brushProperty name="height" value="0.025" units="cm"/>
    </inkml:brush>
  </inkml:definitions>
  <inkml:trace contextRef="#ctx0" brushRef="#br0">165 75 14350,'2'-4'841,"-1"0"1,0 0-1,0 0 0,0 0 1,-1 0-1,0 0 1,1 0-1,-1-1 1,-1 1-1,1 0 1,-2-7-1,1 9-700,0 1-1,0 0 1,0-1-1,-1 1 1,1 0 0,0 0-1,0 0 1,-1 0-1,1 0 1,-1 0-1,1 0 1,-1 0-1,1 1 1,-1-1-1,0 0 1,1 1 0,-1 0-1,0-1 1,1 1-1,-1 0 1,0 0-1,1 0 1,-1 0-1,0 0 1,0 0-1,1 0 1,-1 1 0,0-1-1,1 1 1,-1-1-1,-1 2 1,-5 0-41,1 2 1,0-1-1,0 1 1,0 0-1,1 0 1,0 1-1,-1-1 1,1 2 0,1-1-1,-1 1 1,1-1-1,0 2 1,0-1-1,1 0 1,0 1-1,0 0 1,0 0-1,1 0 1,0 0 0,1 1-1,0-1 1,0 1-1,-1 9 1,2-16-100,1-1 1,0 1 0,1 0 0,-1 0-1,0-1 1,0 1 0,0 0 0,0 0 0,0-1-1,1 1 1,-1 0 0,0 0 0,1-1-1,-1 1 1,1 0 0,-1-1 0,1 1-1,-1-1 1,1 1 0,-1-1 0,1 1-1,-1-1 1,1 1 0,0-1 0,-1 1-1,1-1 1,0 1 0,-1-1 0,1 0 0,1 1-1,29-2 43,-21-2-20,-1 0 0,1 0 0,-1-1 0,12-7 1,-2-1-88,-1-2 1,26-23 0,-38 32 1,0-1-1,0-1 1,-1 1-1,1-1 1,-1 0 0,-1 0-1,0 0 1,0-1-1,6-14 1,-18 50-523,2-6 628,0-1 1,2 1-1,0 0 0,-1 33 0,5-54-29,0 0-1,0 0 1,0 0 0,0 0 0,0 0 0,0 0 0,1 0-1,-1 0 1,0 0 0,1 0 0,-1 0 0,1 0 0,-1 0-1,1 0 1,-1 0 0,1 0 0,-1-1 0,1 1 0,0 0-1,0 0 1,-1-1 0,1 1 0,0 0 0,0-1 0,0 1-1,1 0 1,0-1 20,0 1 0,1 0-1,-1-1 1,0 0-1,1 0 1,-1 0 0,1 0-1,-1 0 1,0 0 0,1 0-1,2-1 1,3-2 85,1 1 0,-1-1 1,0 0-1,0-1 0,12-7 0,1-3 42,0-2-1,21-20 1,-35 29-129,0 0 0,0 0 1,0-1-1,-1 0 1,0 0-1,-1-1 0,0 0 1,6-15-1,-20 51-46,3-13 4,1 0 1,0 0 0,1 1 0,0 0-1,2-1 1,0 1 0,0 0-1,1 1 1,2 14 0,-1-29 11,1 0 0,-1 0 0,1 0 0,-1 0 0,1 0 1,-1-1-1,1 1 0,0 0 0,0 0 0,-1 0 0,1-1 0,0 1 0,0 0 0,0-1 1,0 1-1,0-1 0,0 1 0,0-1 0,0 0 0,0 1 0,0-1 0,0 0 0,0 1 1,0-1-1,0 0 0,0 0 0,0 0 0,0 0 0,0 0 0,1 0 0,-1-1 1,0 1-1,0 0 0,0 0 0,1-1 0,39-13 13,-25 2-16,-1-1 0,0 0 0,-1-1 0,-1 0 0,0-2 0,15-21 0,-18 23 0,-10 14 0,0 0 0,0 0 0,0 0 0,0-1 0,0 1 0,0 0 0,0 0 0,1 0 0,-1 0 0,0 0 0,0-1 0,0 1 0,0 0 0,0 0 0,0 0 0,0 0 0,0 0 0,1 0 0,-1 0 0,0 0 0,0 0 0,0-1 0,0 1 0,0 0 0,1 0 0,-1 0 0,0 0 0,0 0 0,0 0 0,0 0 0,1 0 0,-1 0 0,0 0 0,0 0 0,0 0 0,0 0 0,1 0 0,-1 0 0,0 0 0,0 0 0,0 0 0,0 1 0,0-1 0,1 0 0,-1 0 0,0 0 0,0 0 0,0 0 0,0 0 0,0 0 0,0 0 0,0 1 0,1-1 0,-1 0 0,0 0 0,0 0 0,0 0 0,0 0 0,0 1 0,3 15 0,-2 30 0,-1-39 0,0 7-419,3 23-4122,-3-36 4325,1 0-1,-1 0 1,1 0-1,0 0 1,0 0-1,-1 0 1,1 0-1,0 0 1,0 0-1,0-1 1,0 1-1,0 0 1,0 0-1,0-1 1,0 1-1,0-1 1,1 1-1,-1-1 1,0 1 0,0-1-1,0 0 1,1 0-1,-1 1 1,0-1-1,0 0 1,2 0-1,17 0-6306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7.218"/>
    </inkml:context>
    <inkml:brush xml:id="br0">
      <inkml:brushProperty name="width" value="0.025" units="cm"/>
      <inkml:brushProperty name="height" value="0.025" units="cm"/>
    </inkml:brush>
  </inkml:definitions>
  <inkml:trace contextRef="#ctx0" brushRef="#br0">173 0 17553,'-9'4'2744,"-3"1"-1615,-53 24 3085,61-26-3980,-1-1 0,1 1 0,-1-1 0,1 1 0,0 0 0,0 1 0,0-1 0,1 1 0,-1 0 0,1 0 0,-4 6 0,12-9-179,1 0 0,0 0 0,0 0 0,0-1 1,10 0-1,-14 0-44,14 0-107,-1 0 1,1 2-1,0 0 0,27 7 1,-41-9 72,1 1 0,0 0 1,-1-1-1,1 1 0,0 0 0,-1 0 1,1 1-1,-1-1 0,1 0 0,-1 1 1,0 0-1,0-1 0,0 1 0,0 0 1,0 0-1,0 0 0,0 0 0,-1 1 0,1-1 1,-1 0-1,1 1 0,-1-1 0,0 1 1,0-1-1,0 1 0,0 0 0,0-1 1,-1 1-1,0 0 0,1 0 0,-1-1 1,0 1-1,0 0 0,0 0 0,-1 3 1,-1-2 90,1-1-1,-1 1 1,0 0 0,0-1 0,-1 1 0,1-1 0,-1 0-1,0 0 1,0 0 0,0 0 0,0 0 0,0-1 0,-1 1 0,1-1-1,-1 0 1,-6 3 0,-5 2 65,0 0 1,-29 8-1,-11-4-55,28-15-2718,25 4 1994,0-1 0,1 0-1,-1 1 1,0-1-1,1 0 1,-1 0 0,1 0-1,-1 0 1,1 0-1,0-1 1,0 1 0,-2-2-1,-10-21-15544</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8.184"/>
    </inkml:context>
    <inkml:brush xml:id="br0">
      <inkml:brushProperty name="width" value="0.025" units="cm"/>
      <inkml:brushProperty name="height" value="0.025" units="cm"/>
    </inkml:brush>
  </inkml:definitions>
  <inkml:trace contextRef="#ctx0" brushRef="#br0">127 256 15631,'0'0'3881,"-1"-9"-908,-6-26-917,7 34-1981,-1 0 0,1 0 0,0 0 1,-1 0-1,1 0 0,-1 1 0,1-1 1,-1 0-1,0 0 0,1 0 1,-1 0-1,0 1 0,0-1 0,1 0 1,-1 1-1,0-1 0,0 0 0,0 1 1,0-1-1,0 1 0,0-1 1,0 1-1,0 0 0,0 0 0,0-1 1,0 1-1,0 0 0,0 0 0,0 0 1,0 0-1,0 0 0,0 0 0,0 0 1,0 0-1,0 1 0,-1-1 1,1 0-1,0 1 0,0-1 0,1 0 1,-1 1-1,0-1 0,-1 2 0,-2 0-5,-1 0 0,1 0 0,1 1 0,-1-1-1,0 1 1,1 0 0,-6 6 0,3 1-6,0-1-1,1 1 1,0 0-1,0 0 1,2 1 0,-1-1-1,1 1 1,1 0 0,0 0-1,0 0 1,1 0 0,1 19-1,0-28-53,0 1-1,0-1 1,1 0-1,-1 0 1,1 0-1,-1 0 1,1 0-1,0 0 1,0 0-1,0 0 0,0 0 1,0 0-1,0-1 1,1 1-1,-1 0 1,1-1-1,-1 1 1,1-1-1,-1 1 1,1-1-1,0 0 1,0 0-1,0 0 1,0 0-1,0 0 0,0 0 1,0 0-1,0 0 1,0-1-1,0 0 1,0 1-1,0-1 1,0 0-1,1 0 1,-1 0-1,3 0 1,6 0 31,-1 0 1,1-1-1,0 0 0,-1-1 1,1 0-1,13-5 1,-4-1-1,-1 0-1,-1-1 1,0-1-1,0-1 1,-1 0 0,0-2-1,-1 1 1,0-2-1,-1 0 1,-1-1 0,16-20-1,-20 21 46,0 0 0,-1-1-1,0 0 1,-1 0 0,-1 0-1,0-1 1,-1-1 0,-1 1-1,-1-1 1,0 1 0,-1-1-1,0-1 1,-1-29 0,-2 48-88,0-1 0,0 0 0,0 0 0,-1 1 0,1-1 0,0 0 0,0 0 0,0 0 0,0 1 0,-1-1 0,1 0 0,0 0 0,0 0 0,0 0 0,-1 1 0,1-1 0,0 0 0,0 0-1,-1 0 1,1 0 0,0 0 0,0 0 0,0 0 0,-1 0 0,1 0 0,0 0 0,-1 0 0,1 0 0,0 0 0,0 0 0,-1 0 0,1 0 0,0 0 0,0 0 0,-1 0 0,1 0 0,0 0 0,0 0 0,0 0 0,-1-1 0,1 1 0,0 0 0,0 0 0,0 0 0,-1 0 0,1 0 0,0-1 0,0 1 0,0 0 0,0 0 0,-1 0 0,1-1 0,0 1 0,0 0 0,0 0 0,0-1 0,0 1 0,0 0 0,0 0 0,0-1 0,0 1 0,0 0 0,0 0 0,0-1 0,0 1 0,0 0-1,-14 17-37,2 4 138,1 1 0,1 1 0,1 0 1,1 0-1,1 0 0,1 1 0,1 0 1,1 0-1,-1 48 0,5-70-94,0 0 0,0 0 1,0 0-1,0 0 0,1 0 0,-1 0 1,1 0-1,0-1 0,-1 1 0,1 0 1,0 0-1,0-1 0,0 1 0,0 0 1,0-1-1,1 1 0,-1-1 0,0 1 1,1-1-1,-1 0 0,1 0 0,2 2 1,-1-1 6,1-1 0,-1 1 0,1-1 0,-1 0 0,1 0 0,0-1 0,0 1 0,-1-1 0,1 1 0,0-1 0,4-1 0,0 1 2,0-1 1,0 0 0,-1-1 0,1 0-1,0 0 1,-1-1 0,1 0 0,-1 0 0,0-1-1,0 1 1,6-6 0,-8 5-14,0-1 0,-1 0 0,1 0 0,-1 0 0,0 0 0,0 0 0,-1-1 0,0 0 0,0 0 0,0 0 0,-1 0 0,0 0 0,0 0 0,0-1 0,1-11 0,-3 18 0,0-1 0,0 1 0,0 0 0,0-1 0,0 1 0,0 0 0,0-1 0,0 1 0,0 0 0,0-1 0,0 1 0,-1 0 0,1-1 0,0 1 0,0 0 0,0 0 0,0-1 0,-1 1 0,1 0 0,0 0 0,0-1 0,0 1 0,-1 0 0,1 0 0,0 0 0,0-1 0,-1 1 0,1 0 0,0 0 0,-1 0 0,1 0 0,0-1 0,0 1 0,-1 0 0,1 0 0,0 0 0,-1 0 0,1 0 0,0 0 0,-1 0 0,1 0 0,0 0 0,-1 0 0,1 0 0,0 0 0,-1 0 0,1 1 0,0-1 0,0 0 0,-1 0 0,1 0 0,0 0 0,-1 0 0,1 1 0,0-1 0,0 0 0,-1 0 0,1 1 0,0-1 0,0 0 0,0 0 0,-1 1 0,1-1 0,0 1 0,-17 15 0,10-8 0,0 1 0,1 0 0,1 1 0,-1 0 0,2-1 0,-1 1 0,1 1 0,1-1 0,0 1 0,0-1 0,-1 13 0,5-22 0,-1 0 0,0 0 0,1 0 0,-1 0 0,1 0 0,-1 0 0,1 0 0,0 0 0,-1 0 0,1 0 0,0-1 0,0 1 0,0 0 0,-1-1 0,1 1 0,0 0 0,0-1 0,0 1 0,0-1 0,0 1 0,0-1 0,0 0 0,0 1 0,0-1 0,0 0 0,0 0 0,1 0 0,-1 0 0,0 0 0,0 0 0,0 0 0,1 0 0,44-2 0,-43 2 0,11-2 0,-1 0 0,0-1 0,0 0 0,0-1 0,-1 0 0,1-1 0,-1-1 0,0 0 0,0 0 0,-1-2 0,16-11 0,-26 18 0,0 0 0,0 0 0,0 0 0,0 0 0,-1-1 0,1 1 0,0 0 0,-1 0 0,1-1 0,-1 1 0,1 0 0,-1-1 0,0 1 0,1 0 0,-1-1 0,0 1 0,0 0 0,0-1 0,0 1 0,0-1 0,0 1 0,-1 0 0,1-1 0,0 1 0,-1 0 0,0-2 0,-23-32 0,21 32 0,0 0 0,1 0 0,-1 0 0,1-1 0,-1 1 0,1-1 0,0 1 0,-1-5 0,3 7 0,0 1 0,1-1 0,-1 0 0,0 1 0,0-1 0,1 1 0,-1-1 0,0 0 0,1 1 0,-1-1 0,1 1 0,-1-1 0,1 1 0,-1 0 0,1-1 0,-1 1 0,1-1 0,-1 1 0,1 0 0,-1-1 0,1 1 0,-1 0 0,1 0 0,0-1 0,-1 1 0,1 0 0,0 0 0,-1 0 0,1 0 0,1 0 0,26-4 0,-24 3 0,82-5 194,-45 4-1081,51-9 0,-21-5-5348</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310"/>
    </inkml:context>
    <inkml:brush xml:id="br0">
      <inkml:brushProperty name="width" value="0.025" units="cm"/>
      <inkml:brushProperty name="height" value="0.025" units="cm"/>
    </inkml:brush>
  </inkml:definitions>
  <inkml:trace contextRef="#ctx0" brushRef="#br0">0 134 5381,'3'-8'8931,"12"-45"-619,-15 59-4270,1 13-2440,1 12-973,-13 260 1549,10-288-2170,1-1 1,1 1-1,-1-1 1,0 1-1,1-1 1,-1 0-1,1 1 1,-1-1-1,1 0 1,0 1-1,0-1 1,0 0-1,1 0 1,-1 0 0,0 0-1,1 0 1,2 2-1,-3-3 4,0 0 1,1 0-1,-1 0 0,1 0 1,-1-1-1,1 1 0,0-1 1,-1 1-1,1-1 0,0 1 1,-1-1-1,1 0 0,0 0 0,-1 0 1,1 0-1,0 0 0,-1 0 1,1-1-1,0 1 0,-1 0 1,1-1-1,0 0 0,-1 1 1,1-1-1,-1 0 0,3-1 1,5-4 30,-1 0 1,0-1 0,0 0-1,-1 0 1,0 0 0,0-1 0,0 0-1,-1-1 1,-1 1 0,1-1-1,-1 0 1,4-12 0,5-11 8,-2-1 1,10-43 0,-14 40-29,-2 0 0,-2-1 0,0-64 0,-5 113-144,-1 0 1,0-1 0,-6 20 0,-2 12 281,0 6-22,2 0-1,3 1 1,1 0 0,6 79 0,-2-128-140,0 1 0,0-1 0,0 0 0,0 0 0,0 0 0,1 0 0,-1 0 0,0 0 0,1 0 0,-1 0 0,1 0 0,-1 0 0,1 0 0,-1 0 0,1 0 0,0 0 0,-1 0 0,1 0 0,0-1 0,0 1 0,1 1 0,-1-2 0,0 0 0,-1-1 0,1 1 0,-1 0 0,1-1 0,-1 1 0,1 0 0,-1-1 0,1 1 0,-1 0 0,1-1 0,-1 1 0,1-1 0,-1 1 0,0-1 0,1 1 0,-1-1 0,0 0 0,1 1 0,-1-1 0,0 1 0,0-1 0,0 1 0,1-1 0,-1 0 0,0 1 0,0-1 0,0 0 0,0 1 0,0-1 0,0 1 0,0-1 0,0 0 0,-1 1 0,1-1 0,0-1 0,-1-7 0,-1-1 0,1 1 0,-2-1 0,1 1 0,-1 0 0,-1-1 0,0 2 0,-7-14 0,-2-1 0,0 2 0,-18-21 0,29 43 0,2 8 0,6 13 0,-3-17 0,0 0 0,1 0 0,-1-1 0,1 0 0,0 1 0,1-1 0,-1-1 0,1 1 0,0-1 0,0 0 0,0 0 0,0 0 0,0 0 0,1-1 0,6 2 0,-3-2 0,1 1 0,1-2 0,-1 1 0,0-1 0,0-1 0,0 0 0,1-1 0,14-2 0,-14 2 0,0-1 0,0-1 0,0 0 0,-1-1 0,1 1 0,-1-2 0,0 0 0,0 0 0,0-1 0,-1 0 0,1-1 0,-2 0 0,1 0 0,-1-1 0,0 0 0,11-15 0,-6 6 0,-14 34 0,-2 0 0,-3 27 0,-2 17 0,-1 69 0,9-130-21,0 0 0,0 1 1,0-1-1,0 0 0,0 1 0,0-1 1,0 1-1,0-1 0,0 0 0,0 1 0,0-1 1,0 1-1,0-1 0,1 0 0,-1 1 0,0-1 1,0 0-1,0 1 0,0-1 0,1 0 1,-1 1-1,0-1 0,0 0 0,1 1 0,-1-1 1,0 0-1,1 0 0,-1 1 0,0-1 1,1 0-1,-1 0 0,0 0 0,1 0 0,-1 1 1,0-1-1,1 0 0,-1 0 0,0 0 0,1 0 1,-1 0-1,1 0 0,-1 0 0,0 0 1,1 0-1,-1 0 0,1 0 0,-1 0 0,0 0 1,1 0-1,-1 0 0,0-1 0,1 1 1,-1 0-1,0 0 0,1 0 0,-1 0 0,0-1 1,1 1-1,-1 0 0,0 0 0,1-1 0,-1 1 1,20-21-3524,-10-8-1997,-5-7-1938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49.763"/>
    </inkml:context>
    <inkml:brush xml:id="br0">
      <inkml:brushProperty name="width" value="0.025" units="cm"/>
      <inkml:brushProperty name="height" value="0.025" units="cm"/>
    </inkml:brush>
  </inkml:definitions>
  <inkml:trace contextRef="#ctx0" brushRef="#br0">1 6 9097,'0'0'14702,"10"-2"-14686,-2 0-188,1 2 0,-1-1 0,1 1 0,16 2 0,25 11-3693,-40-10 2668,53 25-6735,-29-1 7169,-30-12 7875,-9 2-3695,-17 18-1706,13-21-349,4-6-789,3-5-384,-1 0 1,1 1 0,0 0-1,0 0 1,0-1-1,0 1 1,1 0 0,0 0-1,-1 1 1,2-1-1,-1 0 1,0 0 0,1 0-1,0 5 1,1-8-177,0 0 0,-1 0 0,1 0 0,0-1 0,1 1 0,-1 0 0,0-1 1,0 1-1,0-1 0,0 1 0,0-1 0,1 1 0,-1-1 0,0 0 0,0 0 0,1 1 0,-1-1 0,0 0 1,0 0-1,2-1 0,36 2 136,-32-1-114,19 0 33,61 2-399,-81-2 265,1 1 0,-1 0 0,0 0 0,0 1 0,1 0 1,-1 0-1,-1 1 0,1-1 0,0 1 0,8 6 0,-12-8 68,-1 0 0,0-1-1,0 1 1,0 0 0,0 0-1,0 0 1,0 0 0,0 0-1,0 0 1,0 1 0,-1-1-1,1 0 1,0 0 0,-1 0-1,1 1 1,-1-1 0,1 0-1,-1 1 1,0-1 0,0 0-1,1 1 1,-1-1 0,0 1-1,0-1 1,0 0 0,-1 1 0,1 1-1,-1-1 125,-1 1-1,1-1 1,0 0-1,-1 1 1,0-1-1,1 0 0,-1 0 1,0 0-1,0 0 1,0-1-1,-1 1 1,1-1-1,-3 2 1,-8 4 858,0 0-1,-1-1 1,-26 8 0,24-9-793,-1-1 1,0 0-1,0-1 1,0-1-1,-1-1 1,-31-2-1,49 1-255,-1 0 0,0 0 0,0 0 0,1-1 0,-1 1 0,0 0 0,0-1 1,1 1-1,-1 0 0,0-1 0,1 1 0,-1-1 0,1 1 0,-1-1 0,0 1 0,1-1 0,-1 0 0,1 1 0,-1-1 0,1 0 0,0 1 1,-1-1-1,1 0 0,0 1 0,-1-1 0,1 0 0,0-1 0,0-29-4327,16-27-6313,2 13-149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125"/>
    </inkml:context>
    <inkml:brush xml:id="br0">
      <inkml:brushProperty name="width" value="0.025" units="cm"/>
      <inkml:brushProperty name="height" value="0.025" units="cm"/>
    </inkml:brush>
  </inkml:definitions>
  <inkml:trace contextRef="#ctx0" brushRef="#br0">79 0 17649,'0'0'2866,"0"9"-31,-5 116-213,1 48 1861,5-154-4194,1 0 0,1 0 0,0 0 0,2-1 0,0 1 0,1-1 0,8 18 0,-14-36-289,1 1 0,-1-1 0,0 1 0,0-1 0,0 1 0,0 0 0,0-1 0,1 1 0,-1-1 0,0 1 0,0-1 0,1 0 0,-1 1 0,1-1 0,-1 1 0,0-1 0,1 1 0,-1-1 0,1 0 0,-1 1 0,0-1 0,1 0 0,-1 0 0,1 1 0,-1-1 0,1 0 0,0 0 0,0 1 0,3-16 0,-7-29 0,-1 28-50,-1 0-1,-1 1 1,0 0-1,-1 0 1,0 0-1,-2 1 1,1 0-1,-2 1 1,0 0-1,-21-22 1,31 34 38,-1 1 0,1-1 1,0 1-1,-1-1 0,1 1 1,-1-1-1,1 1 0,0 0 0,-1-1 1,1 1-1,-1 0 0,1-1 1,-1 1-1,0 0 0,1-1 0,-1 1 1,1 0-1,-1 0 0,1 0 1,-1 0-1,0-1 0,1 1 0,-1 0 1,1 0-1,-1 0 0,0 0 1,1 0-1,-1 0 0,1 1 0,-1-1 1,-1 0-1,3 1 0,-1 0 0,0 0 0,1 0 0,-1-1 0,0 1 0,1 0 0,-1 0 0,1-1 0,-1 1 0,1 0 0,0 0 0,-1-1 0,1 1 0,0-1 0,-1 1 0,1-1 0,0 1 0,0-1 0,-1 1 0,1-1 0,0 0 0,1 1 0,11 5-653,0-1 0,0 0 1,0-1-1,23 4 1,7-2-4752,55 0 0,-93-6 4970,37 0-6232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0.936"/>
    </inkml:context>
    <inkml:brush xml:id="br0">
      <inkml:brushProperty name="width" value="0.025" units="cm"/>
      <inkml:brushProperty name="height" value="0.025" units="cm"/>
    </inkml:brush>
  </inkml:definitions>
  <inkml:trace contextRef="#ctx0" brushRef="#br0">159 98 16143,'-9'3'3678,"-9"3"-1848,0 1 0,0 0-1,0 2 1,1 0-1,1 0 1,-24 19-1,40-28-1826,0 0 0,0 0 0,-1 0 0,1 0 0,0 0 0,0 0 0,-1 1 0,1-1 0,0 0 0,0 0 0,0 0 0,-1 0 0,1 1 0,0-1 0,0 0 0,0 0 0,0 1 0,-1-1 0,1 0 0,0 0 0,0 1 1,0-1-1,0 0 0,0 0 0,0 1 0,0-1 0,0 0 0,0 1 0,0-1 0,0 0 0,0 0 0,0 1 0,0-1 0,0 0 0,0 1 0,0-1 0,0 0 0,0 0 0,0 1 0,0-1 0,1 0 0,-1 0 0,0 1 0,16 1 37,28-8-72,-40 5 30,18-3-42,1 0 0,0 2 0,0 0 0,26 3 0,-43-1 32,0 1-1,-1 0 1,1 0 0,-1 0 0,1 1 0,-1 0-1,0 0 1,0 1 0,9 5 0,-11-6 12,0 0 0,-1 0 1,1 1-1,-1-1 0,0 1 1,0 0-1,0 0 0,0-1 1,0 1-1,-1 1 0,1-1 1,-1 0-1,0 0 0,0 0 1,0 1-1,0-1 0,0 6 1,2 0 110,2-16-2,2-19 7,-4-9-116,-1-1 0,-4-47 0,2 89 0,0-4 0,0 1 0,-1 0 0,2 0 0,-1 0 0,0 0 0,0 0 0,1 0 0,0 0 0,-1 0 0,1-1 0,0 1 0,1 0 0,-1 0 0,0-1 0,1 1 0,-1-1 0,1 0 0,0 1 0,0-1 0,0 0 0,0 0 0,0 0 0,1 0 0,-1 0 0,0-1 0,1 1 0,-1-1 0,1 1 0,0-1 0,0 0 0,-1 0 0,1 0 0,0 0 0,4 0 0,1-1 0,-1-1 0,0 0 0,1 0 0,-1 0 0,0-1 0,0 0 0,0 0 0,0-1 0,0 0 0,0 0 0,-1 0 0,1-1 0,-1 0 0,0-1 0,0 1 0,-1-1 0,1 0 0,-1 0 0,0-1 0,0 0 0,-1 0 0,0 0 0,0 0 0,0-1 0,-1 1 0,0-1 0,0 0 0,2-8 0,-15 48 0,5-21 0,1 0 0,0 1 0,1 0 0,1 0 0,0 0 0,0 0 0,2 0 0,1 26 0,-1-37 0,0 0 0,1-1 0,0 1 0,-1-1 0,1 1 0,0-1 0,0 1 0,-1-1 0,1 0 0,0 1 0,1-1 0,-1 0 0,0 0 0,0 0 0,0 1 0,1-1 0,-1-1 0,1 1 0,-1 0 0,3 1 0,1 0 0,-1-1 0,1 0 0,0 0 0,-1 0 0,1 0 0,0-1 0,7 0 0,-2 0 0,0-1 0,0 0 0,0-1 0,0 0 0,0-1 0,14-5 0,-7-1 0,0-1 0,-1 0 0,0-1 0,26-24 0,-34 28 0,-2 0 0,1 0 0,-1 0 0,0 0 0,0-1 0,-1 0 0,0 0 0,-1-1 0,0 1 0,0-1 0,5-17 0,-9 25 0,1 0 0,-1-1 0,0 1 0,1-1 0,-1 1 0,0-1 0,0 1 0,0 0 0,0-1 0,0 1 0,0-1 0,-1 1 0,1-1 0,0 1 0,-1 0 0,1-1 0,-1 1 0,1 0 0,-2-2 0,1 2 0,1 1 0,-1 0 0,0-1 0,1 1 0,-1 0 0,0 0 0,0 0 0,1 0 0,-1 0 0,0-1 0,0 1 0,1 0 0,-1 1 0,0-1 0,0 0 0,1 0 0,-1 0 0,0 0 0,1 1 0,-1-1 0,0 0 0,1 0 0,-1 1 0,0-1 0,0 1 0,-4 3 0,0-1 0,0 1 0,0 0 0,0 0 0,1 0 0,0 1 0,-6 6 0,8-7 0,-1 0 0,1 0 0,-1 0 0,1 1 0,0-1 0,1 0 0,-1 1 0,1 0 0,0-1 0,0 1 0,1 0 0,-1-1 0,1 1 0,0 0 0,0-1 0,0 1 0,1 0 0,1 6 0,-1-8 0,1 1 0,0-1 0,-1 0 0,1 1 0,0-1 0,1 0 0,-1 0 0,1 0 0,-1-1 0,1 1 0,0-1 0,0 1 0,0-1 0,0 0 0,0 0 0,0 0 0,1 0 0,-1-1 0,1 1 0,-1-1 0,1 0 0,7 1 0,-5 0-413,1-1 1,0 1-1,0-2 1,0 1-1,-1-1 1,1 0-1,7 0 1,-12-1 142,-1 1 1,1-1 0,-1 1 0,1-1-1,-1 0 1,1 0 0,-1 0 0,0 1-1,1-1 1,-1 0 0,0-1 0,0 1-1,0 0 1,1 0 0,-1 0 0,0-1 0,-1 1-1,1 0 1,0-1 0,0 1 0,-1-1-1,1 1 1,-1-1 0,1 0 0,-1 1-1,1-1 1,-1 1 0,0-1 0,0 0-1,0 1 1,0-1 0,0 1 0,-1-3 0,1-27-14054</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1.278"/>
    </inkml:context>
    <inkml:brush xml:id="br0">
      <inkml:brushProperty name="width" value="0.025" units="cm"/>
      <inkml:brushProperty name="height" value="0.025" units="cm"/>
    </inkml:brush>
  </inkml:definitions>
  <inkml:trace contextRef="#ctx0" brushRef="#br0">61 76 13645,'0'0'12268,"-54"-61"-8201,49 53-2113,4 4-1121,1 2-833,3 2-2338,2 0-4164</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2.828"/>
    </inkml:context>
    <inkml:brush xml:id="br0">
      <inkml:brushProperty name="width" value="0.025" units="cm"/>
      <inkml:brushProperty name="height" value="0.025" units="cm"/>
    </inkml:brush>
  </inkml:definitions>
  <inkml:trace contextRef="#ctx0" brushRef="#br0">1 62 1954,'0'0'3267,"41"-51"-3812,-30 41-1985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3.786"/>
    </inkml:context>
    <inkml:brush xml:id="br0">
      <inkml:brushProperty name="width" value="0.025" units="cm"/>
      <inkml:brushProperty name="height" value="0.025" units="cm"/>
    </inkml:brush>
  </inkml:definitions>
  <inkml:trace contextRef="#ctx0" brushRef="#br0">195 250 737,'0'0'6486,"-6"-2"-5328,-17-8-405,23 10-708,0-1 1,0 1-1,0 0 1,-1 0-1,1 0 0,0-1 1,0 1-1,0 0 0,-1 0 1,1-1-1,0 1 1,0 0-1,0 0 0,0-1 1,0 1-1,0 0 1,0 0-1,0-1 0,0 1 1,0 0-1,-1-1 0,1 1 1,0 0-1,1 0 1,-1-1-1,0 1 0,0 0 1,0 0-1,0-1 1,0 1-1,0 0 0,0-1 1,0 1-1,0 0 0,1 0 1,-1 0-1,0-1 1,0 1-1,0 0 0,0 0 1,1-1-1,-1 1 1,0 0-1,0 0 0,1 0 1,-1 0-1,0 0 1,0-1-1,1 1 0,-1 0 1,0 0-1,0 0 0,1 0 1,18-12 608,-16 10 111,1 0-22,-1-1 0,0 0-1,0 0 1,0 0 0,-1 0 0,1-1-1,-1 1 1,0-1 0,0 1-1,0-1 1,0 0 0,-1 0-1,2-5 1,-2 7-497,-1 1-1,0 0 1,1-1 0,-1 1-1,0 0 1,0-1 0,0 1-1,0 0 1,-1-1 0,1 1-1,0 0 1,0-1 0,-1 1-1,1 0 1,-1 0 0,1-1-1,-1 1 1,0 0 0,1 0-1,-1 0 1,0 0 0,-1-2-1,0 2-198,1 0 0,-1 0 0,1 0-1,-1 0 1,0 0 0,1 1 0,-1-1-1,0 1 1,0-1 0,0 1 0,0-1-1,-3 1 1,-2 0-23,-1 0 0,1 1 0,-1 0 0,1 0 0,0 0 0,-1 1 0,1 0 0,0 1-1,0 0 1,0 0 0,1 0 0,-1 1 0,1 0 0,-1 0 0,1 0 0,-9 11 0,8-9 20,1 0 0,0 0 0,1 1 0,-1 0 0,2 0 0,-1 0 0,1 0 0,0 1 0,0 0 0,1 0 1,0 0-1,0 0 0,1 1 0,-2 12 0,4-21-38,0 1 0,0 0 0,1 0 0,-1-1 0,0 1-1,0 0 1,1 0 0,-1-1 0,1 1 0,-1 0 0,0-1 0,1 1 0,-1 0 0,1-1 0,-1 1 0,1-1 0,0 1 0,-1-1 0,1 1 0,0-1 0,-1 1 0,1-1 0,0 0 0,-1 1 0,1-1 0,0 0-1,0 0 1,-1 1 0,1-1 0,0 0 0,0 0 0,-1 0 0,1 0 0,0 0 0,0 0 0,0 0 0,1-1 0,35-3 173,-21-1-133,0-1-1,0 0 0,-1-1 0,0-1 0,0-1 0,0 0 0,20-18 0,-16 12-23,-2-1 0,0 0-1,-1-2 1,-1 1 0,14-22 0,-24 30 21,1 2 21,-1 0 1,0-1-1,-1 0 1,1 0 0,-2 0-1,1 0 1,-1-1-1,0 1 1,2-18-1,-27 69 22,-8 58 102,28-92-170,0 0 0,0 0 0,1 0 0,1 0 0,-1 0 0,2 1 0,-1-1 0,1 0 0,3 12 0,-3-20-18,-1 1 0,1 0 0,0 0 0,0-1 0,0 1 0,0 0 0,1-1 0,-1 1 0,0-1 0,1 0 0,-1 1 0,1-1 0,-1 0 0,1 0 0,0 0 0,-1 0 0,1 0 0,0 0 0,0 0 0,0-1 0,0 1 0,0-1 0,0 1 0,-1-1 0,1 0 0,0 0 0,0 0 0,0 0 0,0 0 0,0 0 0,0-1 0,0 1 0,0 0 0,0-1 0,3-1 0,2 0 0,-1 0 0,0 0 0,1 0 0,-1-1 0,0 0 0,-1-1 0,1 1 0,0-1 0,5-5 0,23-38 0,-33 45 0,0 0 0,1 0 0,-1-1 0,0 1 0,0 0 0,0-1 0,-1 1 0,1-1 0,0 1 0,-1-1 0,0 0 0,0 1 0,0-1 0,0 1 0,0-1 0,0 0 0,0 1 0,-1-1 0,-1-3 0,2 6 0,-1 0 0,1-1 0,-1 1 0,1-1 0,-1 1 0,1 0 0,-1 0 0,0-1 0,1 1 0,-1 0 0,1 0 0,-1 0 0,0 0 0,1 0 0,-1 0 0,0 0 0,1 0 0,-1 0 0,0 0 0,1 0 0,-1 0 0,1 0 0,-1 0 0,0 1 0,1-1 0,-1 0 0,1 0 0,-1 1 0,0-1 0,1 0 0,-1 1 0,1-1 0,-1 1 0,1-1 0,-1 1 0,1-1 0,0 1 0,-1-1 0,1 1 0,-1 0 0,-18 21 0,-4 19 0,22-38 0,-1-1 0,1 1 0,1 0 0,-1-1 0,0 1 0,1 0 0,-1 0 0,1 0 0,0 0 0,0 0 0,0-1 0,0 1 0,0 0 0,2 4 0,-1-6 0,0 0 0,1 0 0,-1 0 0,1 0 0,0 0 0,-1-1 0,1 1 0,0-1 0,-1 1 0,1-1 0,0 1 0,-1-1 0,1 0 0,0 0 0,0 0 0,-1 0 0,1 0 0,2-1 0,33-2 0,-28 1 0,0-1 0,0 0 0,0 0 0,-1-1 0,0 0 0,1 0 0,-2-1 0,1 0 0,0-1 0,-1 1 0,13-14 0,-20 18 0,1 0 0,-1 1 0,1-1 0,-1 0 0,0 0 0,1 0 0,-1 0 0,0 0 0,0 0 0,0 0 0,1 0 0,-1 0 0,0 0 0,0 0 0,0 0 0,-1 0 0,1 0 0,0 0 0,0 0 0,0 0 0,-1 0 0,1 1 0,0-1 0,-1 0 0,1 0 0,-1 0 0,1 0 0,-1 0 0,0 1 0,1-1 0,-1 0 0,-1 0 0,-3-6 0,7 6 0,0 0 0,0-1 0,-1 1 0,1 0 0,0 0 0,0 0 0,0 0 0,0 0 0,0 0 0,0 1 0,1-1 0,-1 1 0,4-1 0,-2 0 0,164-31-2119,-131 20-4378</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179"/>
    </inkml:context>
    <inkml:brush xml:id="br0">
      <inkml:brushProperty name="width" value="0.025" units="cm"/>
      <inkml:brushProperty name="height" value="0.025" units="cm"/>
    </inkml:brush>
  </inkml:definitions>
  <inkml:trace contextRef="#ctx0" brushRef="#br0">1 198 18033,'4'-5'643,"1"-1"0,0 1 0,0-1 0,0 1 0,1 1 0,0-1 0,0 1 0,0 0 0,0 0 0,1 1 0,-1 0 0,1 0 0,7-2 0,-6 3-315,-1 0 1,1 1 0,0 0 0,0 0 0,0 1 0,0 0 0,10 1-1,-16 0-297,1-1 0,-1 0 0,0 1 0,1 0 0,-1-1 0,0 1 0,0 0-1,1 0 1,-1 0 0,0 1 0,0-1 0,0 0 0,0 1 0,-1-1 0,1 1 0,0 0-1,-1 0 1,1-1 0,-1 1 0,2 3 0,-1-1 25,0 0 0,0 1 0,0-1 0,-1 1 0,0 0 0,0 0 0,0-1 0,-1 1 1,1 8-1,-2-1 38,1 0 0,-2 0 1,0 0-1,0 0 1,-1 0-1,-1-1 1,-6 17-1,-28 35 77,29-50-108,1 0 1,0 1-1,0 0 0,2 0 0,-1 1 1,-3 16-1,10-30-57,0-1-1,1 1 1,-1 0 0,0 0 0,1 0 0,-1-1 0,1 1-1,0 0 1,-1-1 0,1 1 0,-1 0 0,1-1-1,0 1 1,-1-1 0,1 1 0,0-1 0,0 1 0,0-1-1,-1 1 1,1-1 0,0 0 0,0 0 0,0 1-1,0-1 1,0 0 0,-1 0 0,1 0 0,0 0 0,0 0-1,0 0 1,0 0 0,0 0 0,0 0 0,0-1-1,-1 1 1,3-1 0,37-3 174,-20-2-212,-2-1 1,1 0-1,-1-1 0,0-1 1,-1-1-1,0-1 1,0 0-1,-1-1 0,-1 0 1,0-2-1,0 0 0,17-22 1,-25 21 99,-16 17-10,-16 21 61,20-17-84,-19 30 133,23-34-162,0 0-1,0 0 1,0 0 0,0 0-1,0 0 1,0 0 0,1 1-1,-1-1 1,1 0 0,-1 0 0,1 0-1,0 1 1,0-1 0,0 0-1,1 3 1,1-4-6,0-1 0,1 1 0,-1-1 0,1 0 0,-1 0 0,1 0 0,-1-1 0,1 1 0,-1-1 0,0 1 0,1-1 0,-1 0 0,0 0 0,3-1 0,6-4 0,-1-1 0,-1 0 0,1 0 0,-1-1 0,-1 0 0,12-15 0,-14 17 0,-1-1 0,0 0 0,0 0 0,0 0 0,-1 0 0,0-1 0,-1 0 0,0 0 0,5-16 0,-8 24 0,-1 0 0,1 0 0,0 0 0,0 0 0,0 0 0,0 0 0,0 0 0,0 1 0,-1-1 0,1 0 0,0 0 0,0 0 0,0 0 0,0 0 0,0 0 0,-1 0 0,1 0 0,0 0 0,0 0 0,0 0 0,0 0 0,-1 0 0,1 0 0,0 0 0,0 0 0,0 0 0,0 0 0,0 0 0,-1 0 0,1 0 0,0 0 0,0-1 0,0 1 0,0 0 0,0 0 0,-1 0 0,1 0 0,0 0 0,0 0 0,0 0 0,0 0 0,0-1 0,0 1 0,0 0 0,0 0 0,0 0 0,-1 0 0,1 0 0,0-1 0,0 1 0,0 0 0,0 0 0,0 0 0,0 0 0,0-1 0,0 1 0,0 0 0,0 0 0,0 0 0,0-1 0,-8 10 0,3-1 0,-56 84 0,54-80 0,1 1 0,-1 0 0,2 0 0,0 0 0,-5 22 0,9-34 0,1-1 0,0 1 0,0 0 0,0 0 0,0 0 0,-1 0 0,1-1 0,0 1 0,0 0 0,1 0 0,-1 0 0,0 0 0,0-1 0,0 1 0,0 0 0,1 0 0,-1 0 0,0-1 0,1 1 0,-1 0 0,1 0 0,-1-1 0,1 1 0,-1 0 0,1-1 0,-1 1 0,1-1 0,0 1 0,-1-1 0,1 1 0,0-1 0,-1 1 0,2 0 0,1-1 0,0 1 0,0-1 0,-1 0 0,1 1 0,0-1 0,0 0 0,-1-1 0,1 1 0,0 0 0,4-2 0,5-1 0,-1-1 0,0 0 0,0-1 0,14-8 0,-14 7 0,0 0 0,0-2 0,-1 1 0,0-1 0,-1-1 0,0 0 0,0 0 0,-1-1 0,0 1 0,-1-2 0,9-15 0,-13 21 0,0 0 0,0 1 0,1-1 0,-1 1 0,1 0 0,5-5 0,15-17 0,-9 0 0,-1-1 0,-1 0 0,12-41 0,-16 41 0,2 0 0,0 1 0,28-45 0,-40 105 0,-52 98 0,-5 22 0,52-135 0,2 0 0,0 1 0,1-1 0,1 1 0,1 0 0,2 28 0,-1-46 0,0-1 0,0 0 0,0 0 0,0 1 0,0-1 0,0 0 0,0 0 0,0 1 0,0-1 0,1 0 0,-1 0 0,0 1 0,1-1 0,-1 0 0,1 0 0,-1 0 0,1 0 0,0 1 0,0-1 0,-1 0 0,1-1 0,0 1 0,0 0 0,0 0 0,0 0 0,0 0 0,0-1 0,0 1 0,0 0 0,1-1 0,-1 1 0,0-1 0,0 1 0,0-1 0,1 0 0,-1 1 0,0-1 0,2 0 0,-1-1 0,0 1 0,0-1 0,0 0 0,-1 0 0,1 0 0,0 0 0,0 0 0,-1 0 0,1-1 0,-1 1 0,1 0 0,-1-1 0,0 1 0,1-1 0,-1 0 0,0 1 0,0-1 0,0 0 0,0 0 0,0 0 0,-1 0 0,2-3 0,0-5 0,1 1 0,-2-1 0,0 0 0,0-19 0,-5 26-2334,-6 5-5587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5.586"/>
    </inkml:context>
    <inkml:brush xml:id="br0">
      <inkml:brushProperty name="width" value="0.025" units="cm"/>
      <inkml:brushProperty name="height" value="0.025" units="cm"/>
    </inkml:brush>
  </inkml:definitions>
  <inkml:trace contextRef="#ctx0" brushRef="#br0">40 1 15535,'0'0'180,"0"0"0,-1-1 1,1 1-1,0 0 1,0 0-1,0 0 0,-1 1 1,1-1-1,0 0 1,0 0-1,0 0 1,0 0-1,-1 0 0,1 0 1,0 0-1,0 0 1,0 0-1,0 0 0,-1 0 1,1 0-1,0 1 1,0-1-1,0 0 0,0 0 1,0 0-1,-1 0 1,1 0-1,0 1 0,0-1 1,0 0-1,0 0 1,0 0-1,0 1 0,0-1 1,0 0-1,0 0 1,0 0-1,0 0 0,0 1 1,0-1-1,0 0 1,0 0-1,0 0 0,0 1 1,0-1-1,0 0 1,0 0-1,0 0 0,0 1 1,0-1-1,0 0 1,0 0-1,0 0 0,0 1 1,-2 25 2753,1 28-1206,0-38-1109,-1 0 1,0 0-1,-9 30 0,6-31-1287,2-1-1,0 1 0,-2 29 1,11-45-7762,1-10 1832</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6.240"/>
    </inkml:context>
    <inkml:brush xml:id="br0">
      <inkml:brushProperty name="width" value="0.025" units="cm"/>
      <inkml:brushProperty name="height" value="0.025" units="cm"/>
    </inkml:brush>
  </inkml:definitions>
  <inkml:trace contextRef="#ctx0" brushRef="#br0">1 21 8872,'0'0'22646,"77"-6"-21781,-36 5-481,1-3-384,-3 2 0,0 2 0,-8 0-1121,-10-2-2883,-9-4-5349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073"/>
    </inkml:context>
    <inkml:brush xml:id="br0">
      <inkml:brushProperty name="width" value="0.025" units="cm"/>
      <inkml:brushProperty name="height" value="0.025" units="cm"/>
    </inkml:brush>
  </inkml:definitions>
  <inkml:trace contextRef="#ctx0" brushRef="#br0">34 141 11915,'0'0'7629,"-6"-8"-4816,-18-29-106,23 35-2565,0 0 0,1 0 0,-1 0 0,1 0 1,0 1-1,-1-1 0,1 0 0,0 0 0,0 0 1,0 0-1,0 0 0,0 0 0,1 0 0,-1 0 0,1 1 1,-1-1-1,1 0 0,0 0 0,-1 0 0,1 1 1,0-1-1,0 0 0,0 1 0,1-1 0,-1 1 1,0 0-1,0-1 0,1 1 0,-1 0 0,1-1 0,-1 1 1,1 0-1,0 0 0,1 0 0,5-4 179,0 0 0,0 1 0,0 1 0,0-1 0,11-2 0,-16 5-297,0 0 0,0 0-1,0 0 1,0 0 0,0 1-1,0-1 1,0 1 0,0 0-1,0 0 1,0 0 0,0 0 0,1 0-1,-1 1 1,0-1 0,0 1-1,0 0 1,0 0 0,-1 0-1,1 1 1,0-1 0,0 1-1,-1-1 1,5 4 0,-4-1-9,-1 0 1,1 1-1,-1-1 1,0 0-1,0 1 1,-1 0-1,0-1 1,1 1-1,-1 0 1,-1 0-1,1 0 1,-1-1-1,0 1 1,0 7-1,-2 19-28,-7 46-1,4-47-15,-1 47 0,6-77 28,0 1 0,0 0 0,0 0 1,1 0-1,-1 0 0,0 0 0,1 0 1,-1 0-1,0-1 0,1 1 1,-1 0-1,1 0 0,-1 0 0,1-1 1,0 1-1,-1 0 0,1-1 0,0 1 1,-1 0-1,1-1 0,0 1 1,0-1-1,-1 1 0,1-1 0,0 0 1,0 1-1,0-1 0,0 0 0,0 0 1,-1 1-1,1-1 0,0 0 0,0 0 1,0 0-1,0 0 0,0 0 1,0 0-1,0 0 0,0-1 0,0 1 1,0 0-1,-1 0 0,1-1 0,0 1 1,1-1-1,44-18 104,-26 7-100,-2-2 1,1 0-1,-2-1 0,0 0 1,22-28-1,-31 35-3,-2-1-1,1 0 1,-1-1 0,0 1 0,-1-1-1,0 0 1,-1 0 0,0-1-1,0 1 1,-1-1 0,-1 0 0,0 0-1,1-16 1,-3 25 0,1 1 0,-1-1 0,0 1 0,0-1 0,0 1 0,-1-1 0,1 1 0,0-1 0,0 1 0,-1-1 0,1 1 0,-1 0 0,1-1 0,-1 1 0,0 0 0,0-1 0,1 1 0,-1 0 0,0 0 0,0-1 0,0 1 0,0 0 0,-1 0 0,1 0 0,0 0 0,0 1 0,0-1 0,-1 0 0,1 0 0,-1 1 0,1-1 0,0 1 0,-1-1 0,1 1 0,-1 0 0,1-1 0,-1 1 0,1 0 0,-1 0 0,-2 0 0,1 1 0,0-1 0,0 1 0,-1 0 0,1 0 0,0 0 0,0 0 0,0 0 0,0 1 0,0-1 0,1 1 0,-1 0 0,0 0 0,1 0 0,-1 0 0,1 0 0,0 1 0,-1-1 0,-1 4 0,2-4-38,1 1 0,-1-1-1,1 1 1,-1-1 0,1 1 0,0-1 0,0 1 0,0 0-1,1-1 1,-1 1 0,1 0 0,-1 0 0,1-1 0,0 1-1,0 0 1,0 0 0,0 0 0,1-1 0,0 5 0,0-6-32,0 1 0,0 0 0,0 0 0,1-1 0,-1 1 0,1-1 0,-1 1-1,1-1 1,-1 0 0,1 1 0,0-1 0,0 0 0,-1 0 0,1 0 0,0 0 0,0-1 0,0 1 0,0 0 0,0-1 0,0 0 0,0 1 0,0-1 0,0 0 0,0 0 0,4 0 0,6 1-1579,0-1-1,0 0 1,0-1-1,0-1 0,0 0 1,19-5-1,5-7-4750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7.512"/>
    </inkml:context>
    <inkml:brush xml:id="br0">
      <inkml:brushProperty name="width" value="0.025" units="cm"/>
      <inkml:brushProperty name="height" value="0.025" units="cm"/>
    </inkml:brush>
  </inkml:definitions>
  <inkml:trace contextRef="#ctx0" brushRef="#br0">148 1 13453,'0'0'2877,"-10"8"251,-62 59 1822,63-58-3954,0 1 1,1 0 0,0 0-1,1 1 1,0 0 0,-9 20-1,16-31-986,-1 1-1,1-1 1,0 0-1,0 1 1,0-1-1,0 0 1,0 1-1,0-1 1,0 0 0,-1 1-1,1-1 1,0 0-1,0 1 1,0-1-1,0 0 1,0 1-1,0-1 1,1 0-1,-1 1 1,0-1-1,0 0 1,0 0-1,0 1 1,0-1-1,0 0 1,1 1-1,-1-1 1,0 0-1,0 0 1,0 1-1,1-1 1,-1 0-1,0 0 1,0 1-1,1-1 1,-1 0 0,0 0-1,0 0 1,1 1-1,-1-1 1,0 0-1,1 0 1,-1 0-1,21-1 444,23-15 58,-24 8-511,-4 0 0,1 0 0,0 2 0,1 0 0,-1 1 0,1 0 0,0 2 0,29-3 0,-45 6 0,-1 1 0,1-1 0,-1 0 0,1 1 0,-1-1 0,1 1 0,-1-1 0,0 1 0,1 0 0,-1 0 0,0 0 0,1 0 0,-1-1 0,0 2 0,0-1 0,0 0 0,0 0 0,0 0 0,0 0 0,0 1 0,0-1 0,-1 0 0,1 1 0,0-1 0,-1 1 0,1-1 0,-1 1 0,1-1 0,-1 1 0,0-1 0,0 1 0,0 1 0,3 67 0,-3-29 0,1-40 0,-1 0 0,0 0 0,0 0 0,0 0 0,1 0 0,-1 0 0,1 0 0,-1-1 0,0 1 0,1 0 0,0 0 0,-1 0 0,1-1 0,-1 1 0,1 0 0,0 0 0,0-1 0,-1 1 0,1-1 0,0 1 0,0-1 0,0 1 0,-1-1 0,1 1 0,0-1 0,0 0 0,0 0 0,0 1 0,0-1 0,0 0 0,0 0 0,0 0 0,0 0 0,0 0 0,0 0 0,0 0 0,0 0 0,0 0 0,0-1 0,0 1 0,0 0 0,-1-1 0,1 1 0,0-1 0,0 1 0,0-1 0,0 1 0,-1-1 0,1 1 0,1-2 0,40-28 0,-24 13 0,-15 12 0,1 1 0,1-1 0,-1 1 0,1 0 0,0 0 0,0 0 0,0 1 0,0-1 0,1 1 0,-1 1 0,1-1 0,0 1 0,9-3 0,-15 5 0,1 1 0,0-1 0,-1 1 0,1-1 0,-1 1 0,1-1 0,0 1 0,-1 0 0,1-1 0,-1 1 0,0-1 0,1 1 0,-1 0 0,1 0 0,-1-1 0,0 1 0,0 0 0,1 0 0,-1-1 0,0 1 0,0 0 0,0 0 0,0-1 0,0 1 0,0 0 0,0 1 0,1 34 0,0-15 0,10 8-2267,-11-28 2013,1 0 1,-1 0-1,1-1 1,-1 1-1,1 0 1,0-1-1,-1 1 1,1 0-1,0-1 1,-1 1 0,1-1-1,0 1 1,0-1-1,-1 1 1,1-1-1,0 0 1,0 1-1,0-1 1,0 0-1,-1 0 1,1 0 0,0 1-1,0-1 1,0 0-1,0 0 1,0 0-1,0 0 1,0-1-1,-1 1 1,1 0-1,0 0 1,0 0 0,1-1-1,9-7-16343</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566"/>
    </inkml:context>
    <inkml:brush xml:id="br0">
      <inkml:brushProperty name="width" value="0.025" units="cm"/>
      <inkml:brushProperty name="height" value="0.025" units="cm"/>
    </inkml:brush>
  </inkml:definitions>
  <inkml:trace contextRef="#ctx0" brushRef="#br0">260 142 10282,'1'-14'5717,"1"5"-5178,-1 0 152,0 0 1,-1 0 0,0 0-1,0-1 1,-2-10-1,2 18-511,-1-1-1,1 1 1,-1-1-1,0 1 1,0-1 0,0 1-1,0 0 1,0 0-1,0-1 1,-1 1-1,1 0 1,-1 0 0,0 0-1,1 0 1,-1 1-1,0-1 1,0 0-1,0 1 1,0-1-1,0 1 1,-1 0 0,1-1-1,0 1 1,-1 0-1,1 1 1,0-1-1,-4 0 1,1 0-29,0 0 1,1 0-1,-1 1 0,1 0 1,-1 0-1,1 0 0,-1 1 1,0 0-1,1 0 1,-1 0-1,1 0 0,0 0 1,-1 1-1,1 0 0,0 0 1,-7 4-1,5-1-5,1 0 0,-1 0 0,1 1 0,0-1 0,0 1 0,0 0 0,1 0 1,0 1-1,-4 9 0,-4 10 286,3 0 1,0 1 0,1 0 0,-5 40 0,-11 94 202,22-136-591,1 1 0,1-1-1,1 0 1,6 36 0,-4-51-44,-1-1 0,2 0 0,-1 1 0,9 14 0,-10-21 0,-1 0 0,1 0 0,0 0 0,0 0 0,0 0 0,0-1 0,1 1 0,-1-1 0,1 1 0,-1-1 0,1 0 0,0 0 0,0 0 0,0 0 0,0-1 0,5 3 0,-7-4 0,0-1 0,0 1 0,-1 0 0,1-1 0,-1 1 0,1-1 0,0 1 0,-1 0 0,1-1 0,-1 0 0,1 1 0,-1-1 0,1 1 0,-1-1 0,1 0 0,-1 1 0,0-1 0,1 0 0,-1 1 0,0-1 0,0 0 0,1 1 0,-1-1 0,0 0 0,0 0 0,0 1 0,0-1 0,0 0 0,0 0 0,0 1 0,0-1 0,-1-1 0,1-37 0,0 29 0,-3-23 0,0 1 0,-2 0 0,-2 1 0,-19-58 0,24 84 0,4 4 0,-1 0 0,1 0 0,0 1 0,0-1 0,0 1 0,0-1 0,0 1 0,0 0 0,0 0 0,-1 0 0,1 0 0,3 1 0,-3-1 0,12-1 0,0 1 0,1-2 0,-1 0 0,0-1 0,0 0 0,-1-1 0,26-10 0,-32 10 0,1 1 0,-1-1 0,0-1 0,0 0 0,-1 0 0,1 0 0,-1-1 0,0 1 0,-1-2 0,1 1 0,-1 0 0,0-1 0,-1 0 0,0 0 0,4-8 0,-12 32 0,2 1 0,-2 28 0,2-17 0,-1 2 0,0-17 0,2 0 0,-1 0 0,2 0 0,0 0 0,0 1 0,2-1 0,3 17 0,-5-30 0,1 1 0,-1-1 0,1 0 0,0 0 0,0 1 0,0-1 0,0 0 0,-1 0 0,1 0 0,1 0 0,-1 0 0,0 0 0,0-1 0,0 1 0,0 0 0,1 0 0,-1-1 0,0 1 0,1-1 0,-1 1 0,0-1 0,1 0 0,-1 1 0,0-1 0,1 0 0,-1 0 0,1 0 0,-1 0 0,1 0 0,-1 0 0,0-1 0,1 1 0,-1 0 0,1-1 0,-1 1 0,0-1 0,3-1 0,1 1 0,0-1 0,-1-1 0,1 1 0,-1-1 0,0 0 0,1 0 0,-1 0 0,-1 0 0,5-5 0,-4 2-266,0 0-1,0 0 1,-1-1 0,0 0 0,0 1-1,-1-1 1,0 0 0,0 0 0,0-1-1,-1 1 1,1-12 0,-2 3-1049,0 0 0,-1 0 0,0 0 1,-5-20-1,-6-4-6212</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8.927"/>
    </inkml:context>
    <inkml:brush xml:id="br0">
      <inkml:brushProperty name="width" value="0.025" units="cm"/>
      <inkml:brushProperty name="height" value="0.025" units="cm"/>
    </inkml:brush>
  </inkml:definitions>
  <inkml:trace contextRef="#ctx0" brushRef="#br0">8 60 7623,'0'0'12684,"-6"-52"-11018,5 48-33,0 1 674,1 6-2372,0 8 65,0 2 0,0 4-2114,1-1-1825,0 0-2660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271"/>
    </inkml:context>
    <inkml:brush xml:id="br0">
      <inkml:brushProperty name="width" value="0.025" units="cm"/>
      <inkml:brushProperty name="height" value="0.025" units="cm"/>
    </inkml:brush>
  </inkml:definitions>
  <inkml:trace contextRef="#ctx0" brushRef="#br0">230 0 21332,'0'0'8264,"-35"81"-7143,13-44-288,0 4-481,-2-2-224,4-4-64,1-3 0,2-7-32,4-5-192,1-5-512,3-5-321,-1-6-833,0-4-1345,2 0-1409,0-8-3652</inkml:trace>
  <inkml:trace contextRef="#ctx0" brushRef="#br0" timeOffset="1">17 41 20595,'0'0'10218,"59"74"-9289,-42-44-481,-1 1-319,2 1-65,2-5-96,1 0-929,0-4-705,2-4-1569,-3-4-961,2-9-2690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1:59.772"/>
    </inkml:context>
    <inkml:brush xml:id="br0">
      <inkml:brushProperty name="width" value="0.025" units="cm"/>
      <inkml:brushProperty name="height" value="0.025" units="cm"/>
    </inkml:brush>
  </inkml:definitions>
  <inkml:trace contextRef="#ctx0" brushRef="#br0">0 87 10282,'0'0'13944,"9"5"-12370,-3-2-1398,1 1 0,0-1 0,0 0 0,0-1 0,1 0 0,-1 0 0,1 0 0,-1-1 0,1 0 0,-1-1-1,1 0 1,0 0 0,-1 0 0,1-1 0,-1 0 0,1-1 0,-1 0 0,1 0 0,-1 0 0,13-7 0,-16 7-152,-1 1 0,1-1 0,-1 0 0,1 0 0,-1 0 0,0 0 0,0 0 1,0-1-1,0 1 0,0-1 0,-1 0 0,1 0 0,-1 0 0,1 0 1,-1-1-1,0 1 0,-1-1 0,1 1 0,-1-1 0,1 0 0,-1 1 0,0-1 1,0 0-1,0-5 0,-1 8-26,0 0 1,0 0 0,-1 0-1,1 0 1,0 0 0,-1 1-1,1-1 1,-1 0-1,1 0 1,-1 0 0,1 1-1,-1-1 1,1 0-1,-1 0 1,0 1 0,1-1-1,-1 1 1,0-1 0,0 1-1,1-1 1,-1 1-1,0-1 1,0 1 0,0-1-1,0 1 1,1 0-1,-1 0 1,0-1 0,0 1-1,0 0 1,0 0-1,0 0 1,0 0 0,0 0-1,0 0 1,0 0 0,0 0-1,0 1 1,1-1-1,-1 0 1,0 1 0,0-1-1,0 0 1,-1 1-1,-2 0-18,-1 1 0,1-1 0,-1 1 0,1 0-1,0 0 1,-1 0 0,-6 6 0,0 3 0,2-1 1,-1 2-1,2 0 1,0 0-1,-11 21 1,14-25 69,1 1-1,1-1 1,0 1-1,0-1 1,1 1-1,0 0 1,0 0 0,1 1-1,0 17 1,1-26-40,1 1 0,0-1 0,-1 0 0,1 0 0,0 0 0,0 1 0,-1-1 0,1 0 1,0 0-1,0 0 0,1-1 0,-1 1 0,0 0 0,0 0 0,0 0 0,0-1 0,1 1 0,-1-1 1,0 1-1,1-1 0,-1 1 0,0-1 0,1 0 0,-1 0 0,0 0 0,1 1 0,-1-1 0,1-1 1,-1 1-1,0 0 0,2 0 0,50-7 270,-34 1-241,-1-2-1,0 0 1,0-1 0,-1-1 0,28-21-1,13-6 13,-58 36-44,1 1-1,-1-1 1,0 1 0,1 0 0,-1-1-1,1 1 1,-1 0 0,0 0-1,1-1 1,-1 1 0,1 0 0,-1 0-1,1 0 1,-1-1 0,1 1 0,-1 0-1,1 0 1,-1 0 0,1 0 0,0 0-1,-1 0 1,1 0 0,-1 0 0,1 0-1,-1 0 1,1 0 0,-1 1 0,1-1-1,-1 0 1,1 0 0,-1 0 0,1 1-1,-1-1 1,0 0 0,1 1 0,-1-1-1,1 0 1,0 1 0,2 23 559,-3-22-541,0 0 1,-1 0 0,1-1 0,0 1 0,0 0-1,0 0 1,0-1 0,1 1 0,-1 0-1,0-1 1,1 1 0,-1 0 0,1-1 0,-1 1-1,1 0 1,0-1 0,0 1 0,0-1 0,0 1-1,0-1 1,0 0 0,0 1 0,0-1-1,1 0 1,-1 0 0,0 0 0,1 0 0,-1 0-1,1 0 1,1 1 0,1-2-26,0 0 0,0-1 0,0 1 0,-1-1 0,1 1 0,0-1 0,0 0 0,0-1 0,-1 1 0,1-1 0,-1 0 0,1 1 0,-1-1 0,1-1 0,-1 1 0,5-5 0,-5 4 0,0 1 0,0-1 0,1 1 0,-1-1 0,1 1 0,-1 0 0,1 1 0,0-1 0,0 1 0,0-1 0,0 1 0,0 0 0,0 1 0,0-1 0,0 1 0,6-1 0,-8 3-247,0-1 0,-1 0-1,1 1 1,0-1 0,-1 1 0,1 0-1,-1-1 1,1 1 0,-1 0 0,0 0 0,0 0-1,1 0 1,-2 0 0,1 0 0,0 0 0,0 0-1,0 5 1,11 18-5094,-3-19-3253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632"/>
    </inkml:context>
    <inkml:brush xml:id="br0">
      <inkml:brushProperty name="width" value="0.025" units="cm"/>
      <inkml:brushProperty name="height" value="0.025" units="cm"/>
    </inkml:brush>
  </inkml:definitions>
  <inkml:trace contextRef="#ctx0" brushRef="#br0">40 34 10762,'0'0'16571,"-4"9"-16091,-4 14-229,1 0 0,1 0-1,-4 27 1,8-38-238,1 1 0,0 0 0,0-1 0,2 1 1,-1 0-1,1 0 0,1-1 0,5 20 0,-6-29-1,1 0 0,-1-1 0,0 1 0,1 0 0,0-1 0,-1 0 0,1 1-1,0-1 1,0 0 0,0 0 0,1 0 0,-1 0 0,0 0 0,1 0 0,0-1 0,-1 1 0,1-1 0,0 0 0,-1 0 0,1 0 0,0 0 0,0 0-1,0-1 1,0 1 0,0-1 0,0 0 0,0 0 0,0 0 0,0 0 0,0 0 0,0-1 0,0 1 0,4-2 0,4-1 78,-1 0 1,0 0 0,0-1 0,0 0-1,0-1 1,-1 0 0,0 0 0,11-9 0,-5 1 65,-1 0 1,0-1 0,-1 0-1,18-26 1,-26 32-90,1 0-1,-2 0 0,1-1 1,-1 1-1,0-1 0,-1 0 1,0 0-1,0 0 1,-1-1-1,0 1 0,0-13 1,-15 66-457,6-11 383,1 0 0,3 0 0,0 0 0,2 0-1,5 54 1,-3-83 27,-1 0 0,0 0 0,1 0 0,0 0 0,0-1 0,0 1 0,1 0 0,-1-1 0,1 1 0,-1-1 0,1 1 0,1-1 0,-1 0 0,0 1 0,1-1 0,-1-1 0,1 1 0,0 0 0,0-1 0,0 1 0,0-1 0,1 0 0,-1 0 0,1 0 0,-1 0 0,1-1 0,-1 1 0,1-1 0,0 0 0,0 0 0,0-1 0,0 1 0,-1-1 0,1 0 0,0 0 0,5 0 0,-2-1 20,1-1 0,0 0 0,-1 0 0,1 0 1,-1-1-1,0 0 0,0 0 0,0-1 0,0 0 1,0 0-1,-1-1 0,0 0 0,0 0 0,0 0 0,-1-1 1,1 1-1,6-11 0,-3 0-40,-1-1 0,0 0 0,-1-1 0,0 0 0,-2 0 0,0 0 0,-1 0 0,-1-1 0,-1 0 0,0 0 0,-1 1 0,-2-1 0,-4-36 0,4 47 0,-1 0 0,0 0 0,0 0 0,-1 0 0,-1 0 0,-4-9 0,7 15 0,0 0 0,0 0 0,0 0 0,0 0 0,-1 1 0,1-1 0,-1 0 0,1 1 0,-1-1 0,0 1 0,1-1 0,-1 1 0,0 0 0,0-1 0,0 1 0,0 0 0,0 0 0,0 1 0,0-1 0,0 0 0,-1 1 0,1-1 0,0 1 0,0 0 0,0 0 0,-1 0 0,1 0 0,-3 0 0,3 1 1,0 0 0,0 0 1,0 0-1,0 1 0,1-1 0,-1 1 0,0-1 0,0 1 1,1 0-1,-1-1 0,1 1 0,-1 0 0,1 0 0,0 0 1,0 0-1,0 0 0,0 1 0,0-1 0,1 0 0,-1 0 1,0 1-1,1-1 0,-1 5 0,-3 57-525,4-53-731,0 0 0,1-1 0,1 0 0,4 18 1,14 15-8093,-3-22-160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0.962"/>
    </inkml:context>
    <inkml:brush xml:id="br0">
      <inkml:brushProperty name="width" value="0.025" units="cm"/>
      <inkml:brushProperty name="height" value="0.025" units="cm"/>
    </inkml:brush>
  </inkml:definitions>
  <inkml:trace contextRef="#ctx0" brushRef="#br0">36 172 18417,'0'0'12289,"9"-2"-10991,1 0-1219,0-1 0,0 0 0,0-1 1,0 0-1,0-1 0,-1 0 0,17-11 1,-23 14-75,1-1 0,-1 1-1,0-1 1,0 0 0,0 0 0,0 0 0,0 0 0,-1-1 0,1 1 0,-1-1 0,0 1 0,0-1 0,0 0 0,-1 0 0,1 0 0,-1 0 0,0 0 0,0 0 0,0 0 0,-1 0 0,0 0 0,1 0 0,-2-1 0,1 1 0,-1-7 0,0 9-5,0 1 0,1-1 0,-1 0 0,0 1 0,0-1 0,0 1 0,0 0 0,-1-1 0,1 1 0,0 0 0,-1-1 0,1 1 0,0 0 0,-1 0 0,0 0 0,1 0 0,-1 1 0,1-1 0,-1 0 0,0 1 0,0-1 0,1 1 0,-1-1 0,0 1 0,0 0 0,0 0 0,1 0 0,-1 0 0,0 0 0,0 0 0,0 0 0,1 1 0,-1-1 0,0 1 0,-2 0 0,-1 0 0,-1 0 0,0 1 0,0 0 0,1 0 0,-1 0 0,1 1 0,0 0 0,0 0 0,-9 6 0,8-2 0,-1 0 0,1 0 0,1 1 0,-1 0 0,1 0 0,1 0 0,-1 0 0,1 1 0,1 0 0,0-1 0,0 1 0,1 1 0,0-1 0,0 0 0,1 0 0,0 1 0,1 17 0,1-25-16,-1-1 0,0 0 0,1 0 0,-1 1 0,1-1 0,0 0 0,-1 0 0,1 0 0,0 0 0,0 0 0,0 0 0,-1 0 0,1 0 0,0 0 0,0 0 0,1 0 0,-1 0 0,0-1 0,0 1 0,0 0 0,2 0 0,36 7-948,-25-8 159,0 0-1,0-1 1,20-4-1,-20 0-1617,-1 1-1,1-1 0,-1-1 1,21-13-1,10-6-9747</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387"/>
    </inkml:context>
    <inkml:brush xml:id="br0">
      <inkml:brushProperty name="width" value="0.025" units="cm"/>
      <inkml:brushProperty name="height" value="0.025" units="cm"/>
    </inkml:brush>
  </inkml:definitions>
  <inkml:trace contextRef="#ctx0" brushRef="#br0">136 262 16752,'0'0'2744,"-9"5"-176,-1 0-2047,0 2 0,0-1 0,1 2 0,0-1 0,1 1 0,0 0 0,0 1 0,-9 13 0,13-17-297,-1 1 0,1 1 1,1-1-1,-1 1 0,1-1 0,0 1 0,0 0 0,1 0 0,0 0 0,1 0 0,-1 1 0,1-1 0,1 0 0,-1 1 0,1-1 0,1 8 0,-1-14-214,1 1 0,0-1-1,-1 0 1,1 0 0,0 0-1,-1 0 1,1 0 0,0 0 0,0 0-1,0 0 1,0 0 0,0 0-1,0 0 1,0 0 0,0-1-1,1 1 1,-1-1 0,0 1 0,0 0-1,1-1 1,-1 0 0,0 1-1,0-1 1,1 0 0,-1 0-1,0 0 1,1 0 0,-1 0 0,1 0-1,-1 0 1,3-1 0,2 1 22,0-1 1,0 0 0,1 0 0,-1 0 0,10-5-1,-6 1-7,0-1 0,0 0 0,-1-1 0,1 0 0,-1-1-1,-1 0 1,0 0 0,0-1 0,-1 0 0,0 0 0,0-1-1,-1 0 1,0 0 0,7-19 0,-2 4 19,-2-1-1,-1 0 1,-1 0 0,-1 0 0,3-34 0,-8 51-37,2-12 17,-1 0-1,-2 0 1,-2-32-1,3 52-23,-1 0 1,0 0-1,0 0 0,0 0 1,0 1-1,0-1 0,0 0 1,0 0-1,-1 0 0,1 0 1,0 0-1,0 1 0,-1-1 1,1 0-1,0 0 0,-1 0 1,1 1-1,-1-1 0,1 0 1,-1 1-1,1-1 0,-1 0 1,0 1-1,1-1 0,-1 1 1,0-1-1,1 1 0,-1-1 1,0 1-1,0-1 0,1 1 1,-1 0-1,0-1 0,0 1 1,0 0-1,1 0 0,-1 0 1,0 0-1,0 0 0,0-1 1,0 2-1,0-1 0,0 0 1,1 0-1,-1 0 0,0 0 1,0 0-1,0 1 0,0-1 1,1 0-1,-1 1 0,0-1 1,0 1-1,1-1 0,-1 1 1,0-1-1,1 1 0,-1-1 1,0 1-1,1 0 0,-1 0 1,-39 40 10,31-29 8,-43 61 486,49-67-465,-1 1 1,1-1-1,0 1 1,0 0-1,1 0 1,0 0-1,0 0 1,1 0-1,-2 13 1,4-18-40,-1-1 1,0 1-1,1 0 0,-1-1 1,0 1-1,1-1 1,0 1-1,-1-1 0,1 0 1,0 1-1,0-1 0,0 0 1,0 1-1,0-1 0,0 0 1,0 0-1,0 0 1,1 0-1,-1 0 0,0 0 1,1 0-1,-1 0 0,2 0 1,42 16-45,-24-10-96,-11-3-373,-1 1 0,0 0 0,0 1 1,0 0-1,0 0 0,-1 1 1,0 0-1,-1 0 0,0 1 1,0 0-1,0 0 0,-1 1 1,0 0-1,-1 0 0,0 0 1,0 0-1,-1 1 0,0 0 1,4 18-1,-7-23 45,9 16-2089,5-16-3144,3-4-4950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1.731"/>
    </inkml:context>
    <inkml:brush xml:id="br0">
      <inkml:brushProperty name="width" value="0.025" units="cm"/>
      <inkml:brushProperty name="height" value="0.025" units="cm"/>
    </inkml:brush>
  </inkml:definitions>
  <inkml:trace contextRef="#ctx0" brushRef="#br0">161 2 20724,'-9'-1'2744,"3"1"-2273,-9-1 639,-1 1 0,1 1 0,-25 3 0,37-4-1026,1 1 0,-1-1 0,0 0 0,1 1 0,-1 0 0,0 0 0,1-1 0,-1 1 0,1 1 0,0-1 1,-1 0-1,1 1 0,0-1 0,0 1 0,0 0 0,0-1 0,0 1 0,0 0 0,0 0 0,1 1 0,-1-1 1,1 0-1,0 0 0,-1 1 0,1-1 0,0 1 0,0-1 0,0 1 0,1-1 0,-1 1 0,0 3 0,2-5-80,-1 0-1,0 0 0,0 0 0,1 0 1,-1-1-1,0 1 0,1 0 0,-1 0 1,1 0-1,-1-1 0,1 1 0,0 0 1,-1 0-1,1-1 0,0 1 0,-1-1 1,1 1-1,0-1 0,0 1 1,-1-1-1,1 1 0,0-1 0,0 1 1,1-1-1,28 9 129,-18-7-100,20 7 21,-15-5-260,-1 0-1,-1 1 1,1 0 0,-1 1-1,0 1 1,26 16-1,-40-22 202,0 0 0,1 0-1,-1 0 1,0 0 0,0 0 0,0 0-1,0 1 1,0-1 0,0 0 0,0 0-1,-1 1 1,1-1 0,0 1 0,-1-1-1,1 1 1,-1-1 0,0 1-1,1-1 1,-1 1 0,0-1 0,0 1-1,0-1 1,0 4 0,-1-2 45,0 0 0,0 0 0,0-1 0,0 1 0,-1 0 1,1 0-1,-1-1 0,1 1 0,-1-1 0,0 0 0,-4 4 0,-2 2 67,-1 0 0,-1-1 1,1 0-1,-1-1 0,-12 6 0,-4-5-207,26-7-29,-1 0 1,0 0 0,1 0-1,-1 0 1,0-1 0,1 1-1,-1 0 1,1 0 0,-1-1 0,1 1-1,-1 0 1,1-1 0,-1 1-1,1 0 1,-1-1 0,1 1-1,-1-1 1,1 1 0,-1-1 0,1 1-1,0-1 1,-1 1 0,1-1-1,-1-4-1317,0 1 0,0-1 0,0 1-1,1 0 1,0-1 0,0 1 0,1-10-1,-1 11 589,2-24-9727</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218"/>
    </inkml:context>
    <inkml:brush xml:id="br0">
      <inkml:brushProperty name="width" value="0.025" units="cm"/>
      <inkml:brushProperty name="height" value="0.025" units="cm"/>
    </inkml:brush>
  </inkml:definitions>
  <inkml:trace contextRef="#ctx0" brushRef="#br0">0 355 13100,'0'0'7613,"9"0"-4431,5-1-2151,0 0 0,0-1 1,-1-1-1,24-6 0,-34 8-893,1 0 0,0 0-1,-1 0 1,1-1 0,-1 1-1,0-1 1,1 0-1,-1 0 1,0 0 0,0 0-1,0 0 1,-1-1-1,1 1 1,0-1 0,-1 0-1,0 0 1,1 0-1,-1 0 1,0 0 0,-1 0-1,1-1 1,-1 1 0,1 0-1,-1-1 1,0 0-1,1-6 1,-2 10-138,0 0 0,0-1 0,0 1 0,-1 0 0,1-1 0,0 1 0,0 0 0,0 0 0,-1-1 0,1 1 0,0 0 0,0 0 0,-1 0 0,1-1 0,0 1 0,-1 0 0,1 0 0,0 0 0,0 0 0,-1 0 0,1 0 0,0 0 0,-1-1 0,1 1 0,0 0 0,-1 0 0,1 0 0,0 0 0,-1 0 0,1 0 0,0 0 0,-1 1 0,1-1 0,0 0 0,0 0 0,-1 0 0,1 0 0,0 0 0,-1 0 0,1 1 0,0-1 0,0 0 0,-1 0 0,1 0 0,0 1 0,0-1 0,-1 0 0,1 0 0,0 1 0,0-1 0,0 0 0,-1 1 0,-15 12 0,7-4 0,0 0 0,1 0 0,0 1 0,1 0 0,0 0 0,1 1 0,0 0 0,0 0 0,2 0 0,-1 1 0,1-1 0,1 1 0,0 0 0,-1 13 0,3-24 0,1 1 0,1-1 0,-1 1 0,0-1 0,0 1 0,0-1 0,1 0 0,-1 1 0,1-1 0,-1 0 0,1 1 0,0-1 0,-1 0 0,1 1 0,0-1 0,0 0 0,0 0 0,0 0 0,0 0 0,0 0 0,0 0 0,2 1 0,1 0 0,-1 0 0,0-1 0,1 0 0,-1 1 0,0-1 0,1-1 0,-1 1 0,1 0 0,4-1 0,5 0 0,0 0 0,1-1 0,-1-1 0,18-4 0,-6-1 0,-2-1 0,1-2 0,-1 0 0,0-1 0,-1-2 0,-1 0 0,20-16 0,-13 8 0,-2-2 0,-1 0 0,-1-2 0,34-45 0,-50 60 0,0-1 0,-1 1 0,-1-2 0,0 1 0,-1-1 0,0 0 0,0 0 0,-1 0 0,-1 0 0,0-1 0,-1 0 0,0 1 0,0-15 0,-2 26 0,0-1 0,-1 0 0,1 0 0,0 1 0,0-1 0,-1 0 0,1 0 0,-1 1 0,0-1 0,1 1 0,-1-1 0,0 0 0,0 1 0,0-1 0,0 1 0,0 0 0,0-1 0,0 1 0,-1 0 0,1 0 0,0 0 0,-1 0 0,1 0 0,-1 0 0,1 0 0,-1 0 0,1 0 0,-1 1 0,0-1 0,1 1 0,-1-1 0,0 1 0,1 0 0,-1-1 0,0 1 0,0 0 0,1 0 0,-1 0 0,0 1 0,0-1 0,-1 1 0,-5 0 0,1 0 0,0 0 0,0 1 0,0 0 0,0 1 0,0 0 0,0 0 0,-11 7 0,5-1 0,0 1 0,1 0 0,0 1 0,1 1 0,0 0 0,1 0 0,0 1 0,1 0 0,0 1 0,-9 20 0,16-29 0,0-1 0,0 1 0,0 0 0,0 1 0,1-1 0,0 0 0,0 0 0,1 0 0,-1 1 0,1-1 0,0 0 0,1 1 0,-1-1 0,1 0 0,0 1 0,0-1 0,1 0 0,0 0 0,0 0 0,0 0 0,0-1 0,1 1 0,-1 0 0,1-1 0,0 0 0,1 1 0,-1-1 0,1-1 0,0 1 0,0 0 0,0-1 0,0 0 0,1 0 0,7 4 0,-3-2-329,0 0 1,1 0-1,0-1 1,0-1-1,0 0 0,0 0 1,0 0-1,17 0 1,8-2-7285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2.889"/>
    </inkml:context>
    <inkml:brush xml:id="br0">
      <inkml:brushProperty name="width" value="0.025" units="cm"/>
      <inkml:brushProperty name="height" value="0.025" units="cm"/>
    </inkml:brush>
  </inkml:definitions>
  <inkml:trace contextRef="#ctx0" brushRef="#br0">119 44 12364,'0'0'5840,"2"-9"-2354,5-20 409,-4 24-29,-6 26-2552,-9 44-742,-39 112-1,30-110-141,-18 94-1,38-158-429,0 3 0,0 0 0,0 0 0,1 0 0,0 0 0,1 11 0,-1-16 0,0 0 0,0 0 0,1 0 0,-1 0 0,1 0 0,-1 0 0,0 0 0,1-1 0,0 1 0,-1 0 0,1 0 0,0 0 0,-1 0 0,1-1 0,0 1 0,0 0 0,0-1 0,0 1 0,-1 0 0,1-1 0,0 1 0,0-1 0,0 0 0,0 1 0,0-1 0,0 0 0,1 1 0,-1-1 0,0 0 0,0 0 0,0 0 0,0 0 0,0 0 0,0 0 0,0 0 0,2-1 0,4 0 0,1-1 0,-1 0 0,0-1 0,0 1 0,0-1 0,0-1 0,0 1 0,-1-1 0,1 0 0,-1-1 0,7-6 0,65-66 0,-56 53 0,1 1 0,-1 0 0,-2-2 0,0-1 0,-2 0 0,0-2 0,-2 0 0,16-38 0,-25 26 0,-6 40-22,-1-1 0,0 1 0,0 0 0,0-1 0,0 1 0,0 0 0,0 0 0,0-1 0,0 1 0,0 0 0,0-1 0,0 1 0,0 0 0,0-1 0,0 1-1,0 0 1,0 0 0,0-1 0,0 1 0,-1 0 0,1 0 0,0-1 0,0 1 0,0 0 0,0 0 0,0-1 0,-1 1 0,1 0 0,0 0 0,0-1 0,-1 1 0,1 0 0,0 0 0,0 0 0,-1 0 0,1 0 0,0-1 0,0 1 0,-1 0 0,1 0 0,0 0 0,-1 0 0,1 0 0,0 0 0,0 0 0,-1 0-1,1 0 1,0 0 0,-1 0 0,1 0 0,0 0 0,0 0 0,-1 0 0,1 0 0,0 0 0,-1 1 0,1-1 0,0 0 0,0 0 0,-1 0 0,-10 9-3668,-14 23-5732,11-13 3122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3.761"/>
    </inkml:context>
    <inkml:brush xml:id="br0">
      <inkml:brushProperty name="width" value="0.025" units="cm"/>
      <inkml:brushProperty name="height" value="0.025" units="cm"/>
    </inkml:brush>
  </inkml:definitions>
  <inkml:trace contextRef="#ctx0" brushRef="#br0">17 88 12300,'0'0'3176,"-3"9"209,1-1-3024,-1 4 1050,0-1 0,1 1-1,0 0 1,0 18-1,2-28-1258,0 0 0,0 0 0,0 0-1,0 0 1,1 0 0,-1 0-1,0 0 1,1 0 0,-1 0-1,1 0 1,0 0 0,0 0 0,0 0-1,0 0 1,0 0 0,0 0-1,0-1 1,1 1 0,-1-1-1,1 1 1,-1-1 0,1 1 0,-1-1-1,1 0 1,0 1 0,0-1-1,0 0 1,-1 0 0,1-1-1,0 1 1,0 0 0,0-1 0,0 1-1,1-1 1,1 1 0,9-1-103,-1 0 1,0-1 0,1-1-1,-1 1 1,0-2 0,0 0-1,0 0 1,0-1 0,-1-1-1,0 0 1,1 0 0,-2-1-1,18-13 1,-21 14-33,1 0 0,-1-1-1,-1 0 1,1 0 0,-1 0 0,0-1-1,0 0 1,-1 0 0,0-1 0,-1 0-1,1 1 1,-1-2 0,-1 1 0,0 0-1,0-1 1,0 1 0,-1-1 0,0 0-1,0-14 1,-2 22-17,0 1 0,0-1 0,0 1 0,0-1 0,0 0 0,0 1 0,0-1 0,0 0 0,0 1 0,0-1 0,0 1 0,0-1 0,-1 0 0,1 1 0,0-1 0,-1 1 0,1-1 0,0 1 0,-1-1 0,1 1 0,0-1 0,-1 1 0,1-1 0,-1 1 0,1 0 0,-1-1 0,1 1 0,-1 0 0,1-1 0,-1 1 0,0 0 0,1 0 0,-1-1 0,1 1 0,-1 0 0,0 0 0,1 0 0,-1 0 0,0 0 0,1 0 0,-1 0 0,1 0 0,-1 0 0,0 0 0,1 0 0,-1 0 0,1 0 0,-1 1 0,0-1 0,1 0 0,-1 0 0,1 1 0,-2 0 0,-29 20 0,24-14 0,1 1 0,0-1 0,0 2 0,0-1 0,1 0 0,0 1 0,1 0 0,0 0 0,1 1 0,-1-1 0,2 1 0,-1 0 0,-1 14 0,5-23 0,-1 0 0,1 0 0,-1 1 0,1-1 0,-1 0 0,1 0 0,0 0 0,-1 0 0,1 0 0,0 0 0,0 0 0,0 0 0,0 0 0,0 0 0,0-1 0,0 1 0,0 0 0,0 0 0,0-1 0,0 1 0,0-1 0,0 1 0,1-1 0,-1 0 0,0 1 0,0-1 0,1 0 0,-1 0 0,0 0 0,1 0 0,-1 0 0,0 0 0,0 0 0,1 0 0,-1 0 0,2-1 0,50-9 0,-44 6 0,0 0 0,0 0 0,-1-1 0,1 0 0,-1-1 0,0 0 0,-1 0 0,12-11 0,-2-3 0,-1 0 0,15-24 0,-45 63 0,-26 44 0,36-57 0,1 0 0,1-1 0,-1 1 0,1 1 0,0-1 0,0 0 0,1 0 0,-2 13 0,4-18 0,-1 0 0,1-1 0,0 1 0,-1 0 0,1-1 0,0 1 0,0-1 0,-1 1 0,1-1 0,0 0 0,0 1 0,0-1 0,-1 0 0,1 1 0,0-1 0,0 0 0,0 0 0,0 0 0,0 0 0,0 0 0,0 0 0,-1 0 0,1 0 0,0 0 0,0 0 0,0 0 0,0-1 0,0 1 0,-1 0 0,1-1 0,1 0 0,32-8 0,28-31 0,-53 32 0,0 1 0,1 1 0,0 0 0,0 0 0,0 0 0,1 2 0,16-6 0,-26 10 0,0 0 0,0 0 0,0 0 0,0 1 0,0-1 0,0 0 0,0 0 0,0 1 0,0-1 0,0 1 0,0-1 0,-1 1 0,1-1 0,0 1 0,0 0 0,0-1 0,-1 1 0,1 0 0,0 0 0,-1 0 0,1-1 0,-1 1 0,1 0 0,-1 0 0,1 0 0,-1 0 0,0 0 0,1 0 0,-1 0 0,0 0 0,0 0 0,0 0 0,0 0 0,0 0 0,0 0 0,0 0 0,0 0 0,0 1 0,-1 55 0,1-40 0,-4 10 0,10-42 0,0-6 0,0-1 0,-1 1 0,-1 0 0,-1-1 0,-1 0 0,-2-42 0,52 65 0,-7 2-4965,3 1-4553,-23-4-214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181"/>
    </inkml:context>
    <inkml:brush xml:id="br0">
      <inkml:brushProperty name="width" value="0.025" units="cm"/>
      <inkml:brushProperty name="height" value="0.025" units="cm"/>
    </inkml:brush>
  </inkml:definitions>
  <inkml:trace contextRef="#ctx0" brushRef="#br0">129 53 18257,'0'0'13320,"3"-8"-12306,10-25-838,-13 32-176,0 1 0,0 0 0,0-1 0,0 1 0,0 0 0,1-1 0,-1 1 0,0 0 0,0-1 0,0 1 0,-1 0 0,1-1 0,0 1 0,0 0 0,0-1 0,0 1 0,0 0 0,0-1 0,0 1 0,-1 0 0,1-1 0,0 1 0,0 0 0,0 0 0,-1-1 0,1 1 0,0 0 0,0 0 0,-1-1 0,1 1 0,0 0 0,0 0 0,-1 0 0,1-1 0,0 1 0,-1 0 0,1 0 0,0 0 0,-1 0 0,1 0 0,0 0 0,-1 0 0,1 0 0,0 0 0,-1 0 0,1 0 0,0 0 0,-1 0 0,1 0 0,0 0 0,-1 0 0,1 0 0,0 0 0,-1 1 0,1-1 0,-1 0 0,-19 5 0,-44 28 0,60-31 0,0 1 0,0 0 0,0 0 0,0 0 0,1 0 0,-1 0 0,1 1 0,0-1 0,0 1 0,0 0 0,1 0 0,-5 8 0,7-10 0,0-1 0,0 0 0,0 0 0,1 0 0,-1 0 0,0 0 0,1 0 0,-1 0 0,0 0 0,1 0 0,0 0 0,-1 0 0,1 0 0,-1 0 0,1 0 0,0 0 0,0 0 0,0-1 0,-1 1 0,1 0 0,0 0 0,0-1 0,0 1 0,0-1 0,0 1 0,0-1 0,0 1 0,0-1 0,0 0 0,1 1 0,-1-1 0,0 0 0,0 0 0,2 0 0,51 9 0,-41-7 0,1 0 0,12 2 0,48 14 0,-69-17 0,0 1 0,0-1 0,0 1 0,0 1 0,0-1 0,0 1 0,-1 0 0,0 0 0,1 0 0,-1 0 0,0 1 0,0 0 0,-1-1 0,1 2 0,-1-1 0,3 5 0,-5-8 0,0 1 0,-1 0 0,1-1 0,0 1 0,-1 0 0,0-1 0,1 1 0,-1 0 0,0 0 0,0 0 0,0-1 0,0 1 0,0 0 0,0 0 0,0-1 0,-1 1 0,1 0 0,-1 0 0,1-1 0,-1 1 0,0 0 0,0-1 0,-1 4 0,-1-2 0,0 0 0,0 0 0,0 0 0,0-1 0,-1 1 0,1-1 0,-1 1 0,0-1 0,-7 3 0,-5 1 0,-1-1 0,0 0 0,-31 4 0,38-7 2,0-1-1,0 0 1,0-1 0,1 0 0,-1 0-1,-11-3 1,19 3-40,0 0-1,0-1 1,0 0 0,0 0-1,0 1 1,0-1 0,0 0-1,1 0 1,-1-1 0,0 1-1,1 0 1,-1 0 0,1-1 0,-1 1-1,1-1 1,0 0 0,-1 1-1,1-1 1,0 0 0,0 0-1,0 1 1,0-1 0,1 0-1,-1 0 1,1 0 0,-1 0-1,1 0 1,-1 0 0,1 0-1,0 0 1,0 0 0,0 0-1,0-1 1,1-2 0,-1 3-558,1-1 1,-1 1 0,1 0-1,-1 0 1,1 0 0,0 0-1,0 0 1,0 0-1,0 0 1,0 0 0,0 1-1,0-1 1,1 0 0,-1 1-1,0-1 1,1 1-1,0-1 1,1-1 0,20-14-8256</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4.899"/>
    </inkml:context>
    <inkml:brush xml:id="br0">
      <inkml:brushProperty name="width" value="0.025" units="cm"/>
      <inkml:brushProperty name="height" value="0.025" units="cm"/>
    </inkml:brush>
  </inkml:definitions>
  <inkml:trace contextRef="#ctx0" brushRef="#br0">115 110 22293,'0'0'9994,"-11"11"-9514,14-11-480,0-1 0,0 1 0,1-1 0,-1 0 0,0 0 0,0 0 0,0 0 0,0 0 0,0-1 0,0 1 0,3-4 0,3-1 0,0-2 0,-1 1 0,14-16 0,-19 20 0,-1-1 0,1 1 0,-1-1 0,1 1 0,-1-1 0,0 0 0,-1 0 0,1 0 0,-1 0 0,1 0 0,-1 0 0,-1 0 0,2-5 0,-4 8 0,1 1 0,0 0 0,0-1 0,0 1 0,-1-1 0,1 1 0,0 0 0,0 0 0,-1 0 0,1 0 0,0 0 0,0 0 0,-1 0 0,1 0 0,0 1 0,0-1 0,-1 0 0,1 1 0,0-1 0,0 1 0,-2 0 0,-17 12 0,1 0 0,1 1 0,0 1 0,1 0 0,1 1 0,1 1 0,-24 33 0,35-45 0,1 0 0,0 0 0,0 0 0,0 0 0,0 1 0,1-1 0,-3 11 0,5-14 0,0-1 0,0 0 0,-1 1 0,1-1 0,0 0 0,0 0 0,1 1 0,-1-1 0,0 0 0,0 1 0,1-1 0,-1 0 0,1 0 0,-1 0 0,1 1 0,-1-1 0,1 0 0,0 0 0,-1 0 0,1 0 0,0 0 0,0 0 0,0 0 0,0 0 0,0-1 0,0 1 0,0 0 0,0 0 0,0-1 0,0 1 0,0-1 0,1 1 0,-1-1 0,0 1 0,0-1 0,1 0 0,-1 0 0,0 1 0,0-1 0,2 0 0,11 1 0,-1 0 0,0 0 0,0-2 0,1 1 0,-1-2 0,0 0 0,0 0 0,0-1 0,0-1 0,-1 0 0,1-1 0,16-9 0,-7 2 0,0-1 0,-1-1 0,-1-1 0,0-1 0,28-30 0,-48 46 0,0-1 0,1 1 0,-1 0 0,0-1 0,0 1 0,0 0 0,0 0 0,0-1 0,0 1 0,1 0 0,-1 0 0,0-1 0,0 1 0,0 0 0,1 0 0,-1 0 0,0-1 0,0 1 0,0 0 0,1 0 0,-1 0 0,0 0 0,1 0 0,-1-1 0,0 1 0,0 0 0,1 0 0,-1 0 0,0 0 0,1 0 0,-1 0 0,0 0 0,0 0 0,1 0 0,-1 0 0,0 0 0,1 0 0,-1 0 0,0 0 0,0 0 0,1 1 0,-1-1 0,-2 15 0,-14 24 0,16-38 0,-2 3 0,0 1 0,0 0 0,0-1 0,0 1 0,1 0 0,0 0 0,0-1 0,1 1 0,-1 0 0,1 8 0,3-12 0,1 0 0,-1 0 0,0 0 0,1-1 0,-1 1 0,0-1 0,1 0 0,-1 0 0,1 0 0,-1 0 0,7-2 0,22-6 0,-1 0 0,0-2 0,57-27 0,-12 4 0,3 6 0,-78 27 0,-1 0 0,1 1 0,-1-1 0,0 0 0,1 0 0,-1 0 0,1 0 0,-1 0 0,0 1 0,1-1 0,-1 0 0,0 0 0,1 1 0,-1-1 0,0 0 0,1 0 0,-1 1 0,0-1 0,1 0 0,-1 1 0,0-1 0,0 1 0,0-1 0,1 0 0,-1 1 0,0-1 0,0 1 0,0-1 0,0 0 0,0 1 0,0-1 0,0 1 0,0-1 0,0 1 0,0-1 0,0 0 0,0 1 0,0-1 0,0 1 0,0-1 0,0 1 0,0-1 0,0 0 0,-1 1 0,1-1 0,0 0 0,-1 1 0,-4 19 0,-9 8 0,10-22 0,1 0 0,0 0 0,0 0 0,1 1 0,-1-1 0,1 1 0,1-1 0,-1 1 0,1 0 0,0-1 0,1 11 0,0-16 0,1-1 0,0 1 0,0 0 0,0-1 0,0 1 0,0-1 0,0 1 0,0-1 0,0 0 0,0 1 0,0-1 0,0 0 0,0 0 0,0 1 0,0-1 0,0 0 0,0 0 0,0 0 0,0 0 0,0-1 0,0 1 0,2-1 0,26-3 0,-8-6 0,-19 8 0,1 0 0,-1 0 0,1 1 0,0-1 0,-1 1 0,1 0 0,0 0 0,0 0 0,0 0 0,0 0 0,0 1 0,0-1 0,4 1 0,-9 15-2115,-3-7-4087,-6 4-8223</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5.988"/>
    </inkml:context>
    <inkml:brush xml:id="br0">
      <inkml:brushProperty name="width" value="0.025" units="cm"/>
      <inkml:brushProperty name="height" value="0.025" units="cm"/>
    </inkml:brush>
  </inkml:definitions>
  <inkml:trace contextRef="#ctx0" brushRef="#br0">158 0 20948,'0'0'1286,"0"16"-271,-2 18 170,-1 1 0,-2-1 0,-18 64 0,2-41-50,-12 39 18,31-87-1097,0 0-1,0 0 0,1 0 1,0 1-1,0-1 1,1 0-1,0 0 0,2 10 1,-1-17-52,0-1-1,-1 0 1,1 0 0,0 0-1,-1 1 1,1-1 0,0 0 0,0 0-1,0 0 1,0 0 0,0-1 0,0 1-1,0 0 1,1 0 0,-1-1-1,0 1 1,0 0 0,1-1 0,-1 1-1,0-1 1,1 0 0,-1 1 0,0-1-1,1 0 1,-1 0 0,0 0-1,1 0 1,-1 0 0,1 0 0,-1 0-1,0-1 1,1 1 0,1-1 0,4 0 13,0 0 0,-1-1 0,1 0 0,0 0 0,8-4 0,16-15-62,16-8-85,-45 28 123,1 0 0,0 0 0,-1 0 1,1 0-1,0 0 0,-1 0 1,1 1-1,0-1 0,0 1 1,0 0-1,-1 0 0,1 0 0,0 0 1,0 1-1,3 0 0,-4 0 10,-1 0-1,0 0 1,1 1-1,-1-1 0,0 1 1,0-1-1,0 1 0,0-1 1,0 1-1,0 0 1,0-1-1,-1 1 0,1 0 1,-1 0-1,1-1 1,-1 1-1,1 0 0,-1 0 1,0 0-1,0 0 0,0 0 1,0-1-1,0 1 1,-1 0-1,1 0 0,-1 2 1,0 2 57,1-1 0,-1 1 0,-1-1 0,1 0 0,-1 1 0,1-1 0,-6 9 0,1-7-2,0-1 1,0 0-1,-1-1 1,1 0-1,-1 0 1,0 0-1,-1-1 0,1 0 1,-1 0-1,0-1 1,0 0-1,0 0 1,-12 2-1,2-2 56,0 0-1,0-1 1,0 0 0,0-2-1,-22-1 1,38 1-132,1 0 0,-1 0-1,1 0 1,-1 0 0,1-1 0,-1 1 0,1-1 0,-1 1-1,1-1 1,0 1 0,-1-1 0,1 1 0,0-1-1,-1 0 1,1 0 0,0 0 0,0 0 0,0 0 0,0 0-1,0 0 1,0 0 0,0 0 0,0-1 0,0 1 0,1 0-1,-1-1 1,0 1 0,1 0 0,-1-1 0,1 1-1,-1-1 1,1 1 0,0-1 0,0 1 0,0-1 0,0-1-1,0-1-166,0 0 0,1 0-1,0 1 1,0-1 0,0 1-1,0-1 1,0 1 0,1-1-1,0 1 1,0 0 0,0 0 0,0 0-1,4-5 1,54-43-11154,-24 25 961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331"/>
    </inkml:context>
    <inkml:brush xml:id="br0">
      <inkml:brushProperty name="width" value="0.025" units="cm"/>
      <inkml:brushProperty name="height" value="0.025" units="cm"/>
    </inkml:brush>
  </inkml:definitions>
  <inkml:trace contextRef="#ctx0" brushRef="#br0">1 247 16496,'0'0'11434,"31"66"-10633,-31-36-384,0 4-289,0-2-32,0-5-128,0-5-609,0-6-1217,8-11-992,2-5-1346,2-12-3460</inkml:trace>
  <inkml:trace contextRef="#ctx0" brushRef="#br0" timeOffset="1">101 23 18193,'0'0'10122,"14"-22"-17585,2 37 448</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6.676"/>
    </inkml:context>
    <inkml:brush xml:id="br0">
      <inkml:brushProperty name="width" value="0.025" units="cm"/>
      <inkml:brushProperty name="height" value="0.025" units="cm"/>
    </inkml:brush>
  </inkml:definitions>
  <inkml:trace contextRef="#ctx0" brushRef="#br0">100 1 11883,'0'0'17510,"-11"7"-17013,4-3-436,-42 29 243,46-31-294,1 0 0,-1 0 0,1 0 0,-1 1 0,1-1 0,0 1 0,0 0 0,0 0 0,0 0 0,0 0 0,1 0-1,-1 0 1,1 0 0,0 0 0,0 1 0,0-1 0,0 5 0,1-7-34,1 0 0,-1 0 0,1 0 0,0 0 0,-1 0 0,1 0 0,0 0 0,0 0 0,-1 0 0,1 0 0,0 0-1,0-1 1,0 1 0,0 0 0,0-1 0,0 1 0,0 0 0,0-1 0,1 0 0,-1 1 0,0-1 0,0 1 0,0-1 0,0 0 0,2 0 0,41 8-1385,-32-7 833,-4 0 226,19 3 17,0 1-1,0 0 1,-1 2 0,1 2 0,24 10 0,-50-18 338,1-1 0,-1 0 1,0 1-1,1-1 0,-1 1 1,0 0-1,0-1 0,0 1 0,1 0 1,-1 0-1,0-1 0,0 1 1,0 0-1,0 0 0,-1 0 0,1 0 1,0 1-1,0-1 0,0 0 1,-1 0-1,1 0 0,-1 1 0,1-1 1,-1 0-1,1 0 0,-1 1 1,0-1-1,0 1 0,0-1 0,0 0 1,0 1-1,0-1 0,0 0 1,0 1-1,0-1 0,0 0 0,-1 1 1,1-1-1,-1 0 0,1 1 1,-1-1-1,1 0 0,-1 0 0,0 0 1,1 0-1,-1 1 0,0-1 1,0 0-1,0 0 0,0 0 1,0-1-1,0 1 0,0 0 0,0 0 1,-1-1-1,0 2 0,-8 5 549,-1 0-1,1-1 1,-1-1 0,-20 9-1,15-9-338,-1 1-1,1-2 0,-1 0 1,0-1-1,0-1 0,-18 0 0,35-2-330,0 0 0,-1 0 0,1 0 0,0 0 0,-1 0 0,1 0 0,0-1 0,-1 1 0,1 0 0,0 0 0,-1 0 0,1-1 0,0 1 0,0 0 0,-1 0 0,1 0 0,0-1 0,0 1 0,-1 0 0,1-1 0,0 1 0,0 0 0,0-1 0,0 1 0,0 0 0,-1-1 0,1 1 0,0 0 0,0-1 0,0 1 0,0 0 0,0-1 0,0 1 0,0 0 0,0-1 0,0 1 0,0 0 0,0-1 0,1 0 0,3-14-4895,10-4-2858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036"/>
    </inkml:context>
    <inkml:brush xml:id="br0">
      <inkml:brushProperty name="width" value="0.025" units="cm"/>
      <inkml:brushProperty name="height" value="0.025" units="cm"/>
    </inkml:brush>
  </inkml:definitions>
  <inkml:trace contextRef="#ctx0" brushRef="#br0">0 558 18193,'0'0'10362,"13"-13"-9177,28-29-507,-2-3 0,-2 0 0,49-81 0,-71 99-639,-2-1 1,-1 0-1,-1-1 1,-2 0-1,-1-1 0,-1 0 1,6-56-1,-16 152-39,-16 87 0,9-86 0,-2 91 0,11-156-197,1 0 0,0 0 0,0 0 0,0 0 0,1 0 0,-1 0 0,0 0 0,1 0 0,0 0 0,-1 0-1,1 0 1,0 0 0,0 0 0,0 0 0,0 0 0,0-1 0,0 1 0,1 0 0,-1-1 0,0 1 0,1-1 0,0 0 0,-1 1 0,1-1 0,0 0 0,-1 0 0,1 0 0,0 0 0,0 0 0,0 0-1,0-1 1,0 1 0,3 0 0,0-1-535,-1 0-1,1 0 0,0 0 0,-1 0 0,1-1 1,0 1-1,-1-1 0,1-1 0,-1 1 1,1-1-1,-1 1 0,0-1 0,0 0 0,6-4 1,23-19-8066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533"/>
    </inkml:context>
    <inkml:brush xml:id="br0">
      <inkml:brushProperty name="width" value="0.025" units="cm"/>
      <inkml:brushProperty name="height" value="0.025" units="cm"/>
    </inkml:brush>
  </inkml:definitions>
  <inkml:trace contextRef="#ctx0" brushRef="#br0">229 10 1634,'0'0'16559,"-11"-1"-11322,9 1-5115,-5-2 233,-1 1 1,1 0-1,0 1 1,-1 0 0,1 0-1,0 1 1,0 0 0,-1 0-1,1 0 1,0 1-1,0 0 1,0 1 0,0-1-1,-7 5 1,3 1 30,0 1 1,0-1-1,1 2 0,-18 20 1,25-26-312,0-1 0,0 1 0,0 0 0,1 0 0,-1 0 0,1 0 0,0 0 0,0 1 0,1-1 0,-1 1 0,1-1 0,0 1 1,0-1-1,1 1 0,-1 0 0,1 0 0,0-1 0,1 7 0,0-10-62,0 1 0,0 0-1,0-1 1,1 0 0,-1 1 0,0-1 0,1 0 0,-1 0-1,1 0 1,-1 1 0,1-2 0,0 1 0,-1 0 0,1 0-1,0 0 1,0-1 0,-1 1 0,1-1 0,0 0 0,0 1-1,0-1 1,0 0 0,0 0 0,0 0 0,2-1 0,53-3 155,-44 1-176,0-1 1,0-1-1,0 0 1,-1-1-1,0 0 0,0-1 1,-1 0-1,1-1 1,9-9-1,-13 10-31,0 0 0,0 0-1,-1 0 1,0-1-1,-1 0 1,0 0 0,0-1-1,0 0 1,-1 0 0,-1 0-1,1-1 1,3-14-1,-8 24 34,0 0-1,0 0 0,0 0 0,0 1 0,0-1 1,-1 0-1,1 0 0,0 0 0,0 0 0,0 0 0,0 0 1,0-1-1,0 1 0,0 0 0,0 0 0,-1 0 0,1 0 1,0 0-1,0 0 0,0 0 0,0 0 0,0 0 1,0 0-1,0 0 0,0 0 0,0 0 0,0 0 0,0 0 1,-1 0-1,1 0 0,0-1 0,0 1 0,0 0 1,0 0-1,0 0 0,0 0 0,0 0 0,0 0 0,0 0 1,0 0-1,0 0 0,0-1 0,0 1 0,0 0 1,0 0-1,0 0 0,0 0 0,0 0 0,0 0 0,0 0 1,0 0-1,0 0 0,0-1 0,0 1 0,0 0 0,0 0 1,0 0-1,0 0 0,0 0 0,1 0 0,-11 10-119,-8 19 87,10-12 105,1 1 0,2 0 0,-1 0 0,2 0 0,1 1 0,0 0 1,1-1-1,1 1 0,1 0 0,0 0 0,2 0 0,0-1 0,1 1 0,1 0 1,0-1-1,2 0 0,14 33 0,-9-31-66,-5-12 0,-2 0 0,1 1 0,-1-1 0,0 1 0,-1 0 0,0 0 0,0 0 0,2 19 0,-5-27 0,-1 0 0,1 0 0,-1 0 0,1 0 0,-1 0 0,1 0 0,-1 0 0,0 0 0,0 0 0,1 0 0,-1 0 0,0 0 0,0 0 0,0 0 0,0-1 0,0 1 0,0 0 0,0-1 0,0 1 0,0-1 0,0 1 0,0-1 0,-1 1 0,1-1 0,0 0 0,0 0 0,0 0 0,-1 1 0,1-1 0,0 0 0,0-1 0,-3 1 0,-43-4 0,37 1-116,0-1 0,0 0 0,0 0 0,1-1 1,0-1-1,0 1 0,0-1 0,1-1 0,0 0 0,0 0 0,-11-13 0,13 14-148,1-1-1,0 1 1,0-1-1,0-1 0,1 1 1,0-1-1,0 1 0,1-1 1,0 0-1,0 0 1,1-1-1,0 1 0,1 0 1,-1-16-1,6-1-6253,11 2-2456</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7.892"/>
    </inkml:context>
    <inkml:brush xml:id="br0">
      <inkml:brushProperty name="width" value="0.025" units="cm"/>
      <inkml:brushProperty name="height" value="0.025" units="cm"/>
    </inkml:brush>
  </inkml:definitions>
  <inkml:trace contextRef="#ctx0" brushRef="#br0">0 111 23799,'0'0'5925,"9"-2"-5327,53-6 53,-42 7-600,1-1-1,-1-1 1,0-1-1,-1 0 0,1-2 1,-1 0-1,0-2 1,36-18-1,3-15 94,-59 72-384,-10 5 503,-29 65 1,4-11 431,25-62-671,2 1 0,1 0 0,1 0-1,1 0 1,1 1 0,2 0 0,2 0-1,1 30 1,4-50-2128,5 4-6445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252"/>
    </inkml:context>
    <inkml:brush xml:id="br0">
      <inkml:brushProperty name="width" value="0.025" units="cm"/>
      <inkml:brushProperty name="height" value="0.025" units="cm"/>
    </inkml:brush>
  </inkml:definitions>
  <inkml:trace contextRef="#ctx0" brushRef="#br0">1 90 18161,'0'0'13709,"56"-50"-13004,-12 44-513,8 0-192,6 1 0,1 1-1153,-5 1-1249,-6-3-3524,-6-4-4067</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08.596"/>
    </inkml:context>
    <inkml:brush xml:id="br0">
      <inkml:brushProperty name="width" value="0.025" units="cm"/>
      <inkml:brushProperty name="height" value="0.025" units="cm"/>
    </inkml:brush>
  </inkml:definitions>
  <inkml:trace contextRef="#ctx0" brushRef="#br0">1 143 10954,'5'-10'7570,"0"0"-6844,0 1-1,1 0 0,0 0 1,1 1-1,0 0 0,0 0 1,1 1-1,-1 0 0,2 0 1,-1 0-1,1 1 0,0 1 1,0-1-1,1 2 0,10-5 1,-10 6-604,0 0 1,-1 1 0,1 0-1,0 0 1,0 1-1,0 1 1,0 0 0,0 0-1,0 1 1,0 0-1,-1 1 1,1 0 0,0 0-1,12 5 1,-17-4-94,0-1 1,0 1 0,0-1-1,0 2 1,-1-1-1,1 0 1,-1 1-1,0 0 1,0 0-1,0 0 1,0 0 0,-1 1-1,0-1 1,0 1-1,0 0 1,0 0-1,-1 0 1,0 0 0,0 1-1,0-1 1,-1 1-1,0-1 1,0 1-1,0-1 1,-1 1-1,1 7 1,-2-7-30,0 0 0,0 0 0,0 0 0,-1 0 0,1 0 0,-2 0 0,1 0 0,0 0 0,-1-1 0,0 1 0,-1-1 0,1 0 0,-1 0 0,0 0 0,0 0 0,0-1 0,-1 0 0,-5 5 0,-13 8 0,0-1 0,-45 24 0,26-16 0,96-24 0,-1-5-157,0 2 1,56 5-1,-95-2 112,-1 1 0,1 1 0,-1 1 0,1 0 0,-1 0 0,0 1 0,-1 1 0,1 0 0,-1 1 0,0 0 0,0 1 0,0 1 0,17 14 0,-26-19 50,0 0-1,0 0 0,0 0 0,0 0 1,-1 1-1,1-1 0,-1 1 1,0 0-1,0 0 0,0 0 1,-1 0-1,1 0 0,-1 0 1,0 0-1,0 1 0,-1-1 0,1 0 1,-1 8-1,-1-7 24,0 1-1,0-1 1,0 0 0,-1 0 0,0 1-1,0-1 1,-1-1 0,1 1-1,-1 0 1,0-1 0,-1 1 0,1-1-1,-4 4 1,-8 6 62,-1 0 0,0-2 0,-1 0 0,0 0 0,0-2 0,-33 15 0,19-12-90,-1-2 0,0-1 0,-1-1 0,0-2 0,0-1 0,-1-2 0,0-1 0,-47-2 0,75-1-89,1-1-1,0 1 1,-1-1-1,1 0 1,0 0-1,0 0 1,0-1 0,0 0-1,0 0 1,0 0-1,0-1 1,1 1 0,-1-1-1,1 0 1,-6-6-1,-21-25-7063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3:03.072"/>
    </inkml:context>
    <inkml:brush xml:id="br0">
      <inkml:brushProperty name="width" value="0.025" units="cm"/>
      <inkml:brushProperty name="height" value="0.025" units="cm"/>
    </inkml:brush>
  </inkml:definitions>
  <inkml:trace contextRef="#ctx0" brushRef="#br0">2868 619 16400,'-77'1'-166,"0"3"1,-85 16 0,115-11 184,0 2 0,1 3 0,0 1 0,-69 35 0,-311 148 115,-48 30 42,371-169-96,2 5 0,-130 108 0,100-56-116,6 5 0,5 6 0,-113 155 0,190-223 103,2 1 0,3 2 1,-49 109-1,67-123-71,3 1 0,2 0 0,2 1 0,2 1 0,-8 97 0,16-81 4,3 1 0,3-1 1,2 0-1,4 0 0,3 0 0,35 115 0,-28-128 30,2-1 0,3-1 0,2-1 1,2-2-1,2 0 0,2-2 0,3-2 0,56 59 1,-36-52-18,3-2 1,2-3-1,2-2 0,1-4 1,117 58-1,364 125 170,-521-216-174,1263 427 134,-867-318-116,485 69 0,-629-152 57,446-1 0,275-94 122,-863 47-200,1456-188 168,-1218 135-131,-4-17 0,443-160 1,-331 52-188,-333 124-15,174-109 1,-240 125 80,-2-3-1,-3-4 1,97-98-1,-126 109 56,-3-3 0,-1-1 0,-3-2 0,-3-2 0,52-106 0,-64 106 78,-2-2 1,-3 0-1,-3-1 0,-2 0 1,-2-2-1,-4 1 0,-2-1 1,-3 0-1,-2-1 0,-3 1 0,-3 0 1,-2 0-1,-3 1 0,-3 0 1,-2 1-1,-3 0 0,-2 1 1,-3 1-1,-2 2 0,-3 0 1,-52-77-1,11 37 216,-4 3-1,-4 4 1,-4 3 0,-3 4 0,-177-132-1,28 52-73,-320-164 0,227 156 44,-6 15 0,-595-189 0,653 266-91,-4 12 0,-2 12 0,-2 12 0,-297-3 0,316 41-212,0 12 0,-428 69 0,491-39-384,3 8-1,2 9 1,3 9-1,-191 92 1,163-46-1703,-372 254 1,186-74-2054</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6.837"/>
    </inkml:context>
    <inkml:brush xml:id="br0">
      <inkml:brushProperty name="width" value="0.025" units="cm"/>
      <inkml:brushProperty name="height" value="0.025" units="cm"/>
    </inkml:brush>
  </inkml:definitions>
  <inkml:trace contextRef="#ctx0" brushRef="#br0">41 167 11371,'-2'0'305,"-23"4"1340,25-4-1578,-1 0 0,1 0 0,-1 0-1,1 0 1,-1 0 0,1 0 0,-1 0 0,1 0 0,-1 1-1,1-1 1,-1 0 0,1 0 0,0 0 0,-1 0 0,1 1-1,-1-1 1,1 0 0,-1 0 0,1 1 0,0-1 0,-1 0-1,1 1 1,0-1 0,-1 0 0,1 1 0,0-1 0,-1 1-1,1-1 1,0 0 0,0 1 0,-1-1 0,1 1 0,0 0-1,25 0 1675,411-28 3853,-163 4-4633,999-16 813,3 41-563,-1054-1-656,552 13 1347,128 0-1311,-874-13-608,36-1 93,-60 0-100,0-1 0,0 1 0,0 0-1,1-1 1,-1 0 0,0 0 0,-1 0 0,1 0 0,0 0 0,0 0 0,0-1 0,-1 0 0,1 1 0,-1-1 0,3-2 0,-4 3-61,-1 0 0,1 1 0,-1-1 0,1 0 0,-1 0 0,1 1 1,-1-1-1,0 0 0,0 0 0,1 0 0,-1 0 0,0 1 0,0-1 0,0 0 0,0 0 0,0 0 0,0 0 0,0 0 1,0 1-1,0-1 0,0 0 0,-1 0 0,1 0 0,0 0 0,0 0 0,-1 1 0,1-1 0,-1 0 0,1 0 0,-1 1 0,1-1 1,-1 0-1,-1-1 0,-23-18-3669,20 17 2937,-29-22-6448,0-3-6071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38.832"/>
    </inkml:context>
    <inkml:brush xml:id="br0">
      <inkml:brushProperty name="width" value="0.025" units="cm"/>
      <inkml:brushProperty name="height" value="0.025" units="cm"/>
    </inkml:brush>
  </inkml:definitions>
  <inkml:trace contextRef="#ctx0" brushRef="#br0">1954 224 10890,'-51'-32'1487,"-1"3"1,-1 1-1,-1 3 0,-109-33 0,108 43-1118,-1 3 0,1 2 0,-2 3 0,1 2 0,-1 2 0,0 4 0,1 1 0,-105 19 0,103-9-162,0 2 0,1 3 0,1 2 1,1 2-1,0 3 0,-98 61 0,119-62-164,1 2 1,0 1-1,2 2 1,1 1-1,2 1 0,1 1 1,1 2-1,1 1 1,2 0-1,-31 66 0,27-36-22,3 2 0,3 1 0,3 0 0,3 1-1,3 1 1,3 1 0,3-1 0,3 1 0,6 72 0,-1-107-49,2-1 0,1 1 1,1-1-1,2 0 1,1 0-1,2-1 1,2 0-1,17 33 1,-21-49 26,1 0 0,1-1 0,1 0 0,0 0 0,1-2 1,0 1-1,1-2 0,1 0 0,0 0 0,1-2 0,0 0 0,1-1 1,0 0-1,1-1 0,33 11 0,-17-11 49,1-1-1,0-2 1,1-1-1,0-2 1,-1-2 0,1-1-1,0-1 1,-1-2 0,38-9-1,18-7 182,-1-4 1,110-45-1,-49 10-149,-2-7 0,-4-6 0,-3-7 0,255-185 0,-343 220-60,-2-2 0,-3-2 0,85-103 0,-115 124 0,-1-2 0,-1 0 0,-1 0 0,14-39 0,-23 48 9,0-1 0,-2 0 0,0 0 0,-2 0 0,0-1-1,-1 1 1,-1-33 0,-2 40 87,0-1-1,-1 0 1,0 1 0,-1-1-1,-1 1 1,0 0-1,-1 0 1,-1 0 0,0 1-1,0-1 1,-1 1-1,0 1 1,-14-16 0,7 12-7,0 2 1,0 0 0,-1 0-1,-1 1 1,0 1 0,-1 1 0,0 0-1,-30-11 1,-1 4-67,0 2 1,-1 3-1,0 1 0,-1 3 1,0 2-1,-79 1 1,54 7-100,0 3 0,0 3 1,1 4-1,0 3 1,1 3-1,-93 37 0,95-27-1257,2 3 0,2 3-1,-93 62 1,91-45-3486,31-16-2787</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2:57.717"/>
    </inkml:context>
    <inkml:brush xml:id="br0">
      <inkml:brushProperty name="width" value="0.025" units="cm"/>
      <inkml:brushProperty name="height" value="0.025" units="cm"/>
    </inkml:brush>
  </inkml:definitions>
  <inkml:trace contextRef="#ctx0" brushRef="#br0">0 226 11531,'0'0'5045,"13"-7"-3967,58-33 667,101-52 2297,-144 83-3647,1 2 0,-1 0 0,2 2 1,-1 1-1,1 2 0,49 1 0,-38 1 335,542-1 1967,-54 0-1101,1126-2-1271,-644 54-63,-234-7-81,323 25-153,-764-43-18,743 14 250,-306-18 83,664-4-230,-991-20-98,211-26-15,-188-23 0,-441 49 0,-19 2 0,-33 2 0,16-1 0,-174 13 0,160-14 0,0-1 0,1 0 0,-1-2 0,1-1 0,-1-1 0,-26-9 0,-24-15 0,1-2 0,2-3 0,-86-57 0,153 89 0,-1 1 0,1-1 0,0 1 0,-1-1 0,1 0 0,0 0 0,0 0 0,0 0 0,0 0 0,1 0 0,-1-1 0,1 1 0,-1-1 0,1 1 0,-2-5 0,35 37-8205,-26-29 4313,-2-1-1275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4.030"/>
    </inkml:context>
    <inkml:brush xml:id="br0">
      <inkml:brushProperty name="width" value="0.025" units="cm"/>
      <inkml:brushProperty name="height" value="0.025" units="cm"/>
    </inkml:brush>
  </inkml:definitions>
  <inkml:trace contextRef="#ctx0" brushRef="#br0">1 173 5830,'0'0'7121,"12"-4"-6747,18-5-147,1 2 0,-1 2 1,1 0-1,51 0 1,600-5 698,193-2-646,240 50-71,-295-4-130,-465-28 63,388-45-1,-359-7 394,481-42 302,336 72 90,-498 14-412,-648 1-828,-51 0-245,-6 1-142,-29 0-1023,-1 0-1170,-4 0-2318</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5.364"/>
    </inkml:context>
    <inkml:brush xml:id="br0">
      <inkml:brushProperty name="width" value="0.025" units="cm"/>
      <inkml:brushProperty name="height" value="0.025" units="cm"/>
    </inkml:brush>
  </inkml:definitions>
  <inkml:trace contextRef="#ctx0" brushRef="#br0">0 164 11275,'0'0'1729,"8"-10"-1430,-3 3-270,-1 2-21,-1 1 1,1-1 0,-1 1-1,1 0 1,1 0 0,-1 0-1,0 1 1,1-1 0,0 1-1,0 0 1,0 1-1,0-1 1,8-2 0,68-17 15,0 5 1,149-14-1,172 15 57,-125 9 58,1271 21 2931,-72 65-2173,-663-42 4,674 25-398,70-41 1013,-1445-22-448,188-27-1,-419 60-6597,76-24 399</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6.736"/>
    </inkml:context>
    <inkml:brush xml:id="br0">
      <inkml:brushProperty name="width" value="0.025" units="cm"/>
      <inkml:brushProperty name="height" value="0.025" units="cm"/>
    </inkml:brush>
  </inkml:definitions>
  <inkml:trace contextRef="#ctx0" brushRef="#br0">1 0 12876,'114'6'356,"147"24"0,18 3-411,903 0 676,-702-27 509,3264-25 1619,-576-31-2018,-1300 74-693,-1734-20-36,1028 1 92,-927-19 532,173-3 387,-408 17-1018,1 0 0,-1-1 0,1 1-1,-1 0 1,0 0 0,1 0 0,-1 1 0,1-1 0,-1 0 0,1 0 0,-1 0 0,1 0 0,-1 0 0,1 0 0,-1 1-1,0-1 1,1 0 0,-1 0 0,1 1 0,-1-1 0,0 0 0,1 1 0,-1-1 0,0 0 0,1 1 0,-1-1 0,0 0 0,0 1-1,1-1 1,-1 1 0,0-1 0,0 0 0,0 1 0,1 0 0,-2 0-57,1 0 0,0-1-1,0 1 1,0 0 0,0 0 0,-1 0 0,1 0-1,0-1 1,-1 1 0,1 0 0,-1 0 0,1-1-1,-1 1 1,1 0 0,-1-1 0,1 1 0,-1-1-1,0 1 1,1 0 0,-2 0 0,-4 2-651,-1 0 1,1 0 0,0-1-1,-1 0 1,0 0-1,0-1 1,0 1 0,-12 0-1,-35 1-6259</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9:43:08.858"/>
    </inkml:context>
    <inkml:brush xml:id="br0">
      <inkml:brushProperty name="width" value="0.025" units="cm"/>
      <inkml:brushProperty name="height" value="0.025" units="cm"/>
    </inkml:brush>
  </inkml:definitions>
  <inkml:trace contextRef="#ctx0" brushRef="#br0">54 1 3523,'-13'1'1880,"9"-1"-894,0 0 0,0 1 0,0-1 0,0 1 0,0 0 0,0 0 1,-6 3-1,10-4-922,0 0 1,0 1 0,0-1-1,-1 0 1,1 0 0,0 1-1,0-1 1,0 0 0,0 0-1,-1 1 1,1-1 0,0 0-1,0 0 1,0 1 0,0-1-1,0 0 1,0 1 0,0-1-1,0 0 1,0 0-1,0 1 1,0-1 0,0 0-1,0 1 1,0-1 0,0 0-1,0 0 1,0 1 0,0-1-1,0 0 1,1 1 0,-1-1-1,0 0 1,0 0 0,0 1-1,0-1 1,1 0 0,20 18-124,6-3 215,1 0 1,1-2 0,0-1 0,41 11 0,128 23 543,-139-34-679,22 2 418,139 7 0,85-17 341,-118-4-618,61 3-2,455 13 289,-250 30-395,44 2 25,1079-35 946,343-63-870,2290 13-48,-3060 12-40,-501 5-38,763-26-5,578-9 16,-1807 52-41,266 3 7,-307 6 8,158 27-1,-260-25-133,-1 2 1,52 21-1,-17-6-2697,-33-15-1374</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3:17.294"/>
    </inkml:context>
    <inkml:brush xml:id="br0">
      <inkml:brushProperty name="width" value="0.025" units="cm"/>
      <inkml:brushProperty name="height" value="0.025" units="cm"/>
    </inkml:brush>
  </inkml:definitions>
  <inkml:trace contextRef="#ctx0" brushRef="#br0">5933 75 8776,'-17'-7'5659,"-14"-7"-5342,-1 2 0,0 2 0,0 1 0,-57-9 0,10 13-118,-152 12-1,-79 30-367,-34 2-1019,-486-39 1587,295-11 1903,-135 36-949,-40 0-1190,630-25-159,-643 30 179,637-20 164,2 5 1,0 3 0,0 3 0,2 5-1,1 3 1,-106 53 0,118-45-9,-121 88 0,164-106-334,2 1 0,0 2-1,1 1 1,1 0 0,2 1-1,0 2 1,-23 39-1,36-53-124,1 1 0,1-1 0,1 1 0,-1 0-1,2 0 1,0 1 0,0-1 0,2 1-1,-1-1 1,2 28 0,2-23-57,1 1 0,0 0 0,2-1 0,0 1-1,1-1 1,1-1 0,9 20 0,7 3 34,2 0 0,2-2 0,1-1 0,2-1-1,54 51 1,-28-36 242,3-4 0,1-2 0,2-2 0,2-3 0,2-3 0,1-3 0,85 30 0,-38-24 1,3-5 0,1-5-1,207 25 1,-102-36-45,1-10 0,320-29 0,443-100 175,89-75 71,-23-87 327,-926 242-564,-2-6 0,162-84 0,-273 122-51,-1 0 1,1 0-1,-2-2 1,1 1-1,-1-2 1,14-15-1,-22 22 11,0-1-1,-1 0 1,0 0-1,0-1 1,0 1 0,0-1-1,-1 1 1,0-1-1,0 0 1,0 0 0,-1 0-1,0 0 1,0 0-1,0 0 1,-1 0-1,0 0 1,0 0 0,-1 0-1,-1-8 1,-2 0 49,-1 0 0,0 0 0,-1 0 0,0 1 0,-1 0 0,-1 0 0,0 1 0,-1-1 0,0 2 0,-1 0 0,0 0 0,-16-13-1,-12-8 137,-1 2 0,-65-38 0,27 25-109,-2 4 0,-2 4 0,-1 3 1,-144-36-1,-358-37-1354,-333 28-7093,868 74 7485,-288-18-6441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5:53.243"/>
    </inkml:context>
    <inkml:brush xml:id="br0">
      <inkml:brushProperty name="width" value="0.025" units="cm"/>
      <inkml:brushProperty name="height" value="0.025" units="cm"/>
    </inkml:brush>
  </inkml:definitions>
  <inkml:trace contextRef="#ctx0" brushRef="#br0">0 197 7431,'78'-6'4156,"-1"0"-4468,171 11 318,176-5 596,1278-31 3712,-1283 46-4274,282 6-11,162-7 237,1011-11 819,-1296-18-875,346-15-47,1303-51 654,-1291 90-793,-630-3-21,1337-10 102,-1-45 9,-523 37-87,-377 9-17,-330-13-203,76-1-1765,-441 17-2425</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0.884"/>
    </inkml:context>
    <inkml:brush xml:id="br0">
      <inkml:brushProperty name="width" value="0.025" units="cm"/>
      <inkml:brushProperty name="height" value="0.025" units="cm"/>
    </inkml:brush>
  </inkml:definitions>
  <inkml:trace contextRef="#ctx0" brushRef="#br0">83 0 17168,'0'0'6695,"-28"71"-6503,17-26-96,2 2-64,1 4 0,2 0 0,0-3 32,2-5-64,4-8-1025,-1-7-1089,1-13-1057,-3-14-1762,-4-1-3523</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1.366"/>
    </inkml:context>
    <inkml:brush xml:id="br0">
      <inkml:brushProperty name="width" value="0.025" units="cm"/>
      <inkml:brushProperty name="height" value="0.025" units="cm"/>
    </inkml:brush>
  </inkml:definitions>
  <inkml:trace contextRef="#ctx0" brushRef="#br0">10 172 9417,'0'0'4175,"-2"-12"-823,0 4-2663,1 5-514,0-1-1,0 1 1,0 0 0,0-1-1,1 1 1,-1 0 0,1-1 0,0 1-1,0-1 1,0 1 0,1 0-1,-1-1 1,1 1 0,0 0-1,0-1 1,0 1 0,0 0 0,0 0-1,1 0 1,0 0 0,3-5-1,4 0 57,0 1 1,1 0-1,0 1 0,0 0 0,1 0 0,-1 1 0,1 0 0,0 1 1,0 1-1,1 0 0,-1 0 0,16-1 0,6 0-123,0 1 1,0 2-1,37 4 0,-61-2-107,0 0 0,-1 0 0,1 1 0,-1 0 0,1 1 0,-1 0 0,0 0 0,0 1 0,0 0 0,-1 0 0,9 7 0,-13-9 0,-1 0-1,0-1 0,0 2 1,0-1-1,0 0 1,0 0-1,-1 1 0,1-1 1,-1 1-1,1-1 1,-1 1-1,0 0 0,0-1 1,0 1-1,0 0 0,-1 0 1,1 0-1,-1-1 1,0 1-1,0 0 0,0 0 1,0 0-1,0 0 1,0 0-1,-1 0 0,0 0 1,1-1-1,-1 1 0,0 0 1,0 0-1,-1-1 1,1 1-1,0-1 0,-1 1 1,0-1-1,1 0 1,-3 3-1,-6 7 175,0-1 1,-1 0-1,-1-1 1,-19 15-1,17-14 148,1 0-1,0 0 1,-12 14-1,24-24-315,0 0 0,0 0-1,0 0 1,1 0-1,-1 0 1,0 0 0,0 0-1,1 0 1,-1 1-1,1-1 1,-1 0 0,1 0-1,-1 1 1,1-1-1,0 0 1,-1 0 0,1 1-1,0-1 1,0 0-1,0 1 1,0-1 0,0 0-1,0 1 1,1 0-1,0 0 3,0-1-1,0 0 1,0 0-1,0 0 1,0 0-1,0 0 1,0 0-1,1 0 1,-1-1-1,0 1 1,1 0-1,-1-1 1,1 1-1,-1-1 0,0 1 1,1-1-1,2 1 1,12 1-51,0-1 1,0 0-1,21-2 0,-17 0-274,-7 1 117,0 0 1,-1 1 0,1 1-1,0 0 1,21 6 0,-32-8 184,1 1 0,-1 0 0,0 0 0,1 1 0,-1-1 0,0 0 1,0 1-1,0-1 0,0 1 0,0 0 0,0-1 0,-1 1 0,1 0 1,0 0-1,-1 0 0,0 1 0,1-1 0,-1 0 0,0 0 0,0 1 1,0-1-1,0 1 0,-1-1 0,1 1 0,-1-1 0,1 1 0,-1-1 1,0 1-1,0-1 0,0 1 0,0-1 0,-1 1 0,1-1 0,-1 1 1,1-1-1,-2 3 0,-1 2 124,0 0 0,0 0 0,0 0 0,-1-1 0,0 1 0,-1-1 1,1 0-1,-1-1 0,0 1 0,-1-1 0,1 0 0,-1 0 0,0 0 0,-1-1 0,1 0 1,-7 3-1,-14 7 764,0-1 0,-46 14 1,38-16-370,-1-3 1,-1 0-1,1-3 0,-1 0 1,-56-2-1,77-7-582,16-6-181,2 8 148,0 0 0,0 1 1,0-1-1,0 0 0,0 0 0,0 1 0,0-1 1,0 1-1,0 0 0,4-1 0,40-16-3407,-20 9-496,1-2 0,25-14 0,-6-5-6306</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1.694"/>
    </inkml:context>
    <inkml:brush xml:id="br0">
      <inkml:brushProperty name="width" value="0.025" units="cm"/>
      <inkml:brushProperty name="height" value="0.025" units="cm"/>
    </inkml:brush>
  </inkml:definitions>
  <inkml:trace contextRef="#ctx0" brushRef="#br0">91 1 14382,'0'0'9523,"-6"11"-8332,-8 14-608,1 2 1,2-1-1,1 2 0,1 0 1,1 0-1,-7 47 1,11-8-334,4-38-2887,11-39-6475,-1-7 3314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2.067"/>
    </inkml:context>
    <inkml:brush xml:id="br0">
      <inkml:brushProperty name="width" value="0.025" units="cm"/>
      <inkml:brushProperty name="height" value="0.025" units="cm"/>
    </inkml:brush>
  </inkml:definitions>
  <inkml:trace contextRef="#ctx0" brushRef="#br0">97 1 18065,'0'0'7121,"0"9"-6501,-4 53 537,-16 81-1,4-34-2396,16-109 1111,0 1 1,0-1-1,0 0 1,0 1-1,0-1 1,0 1 0,0-1-1,0 1 1,0-1-1,0 0 1,0 1-1,0-1 1,0 1-1,0-1 1,-1 0-1,1 1 1,0-1 0,0 1-1,0-1 1,-1 0-1,1 1 1,0-1-1,0 0 1,-1 0-1,1 1 1,0-1-1,-1 0 1,1 1 0,0-1-1,-1 0 1,1 0-1,-1 0 1,1 0-1,0 1 1,-1-1-1,1 0 1,-1 0-1,1 0 1,0 0-1,-1 0 1,1 0 0,-1 0-1,1 0 1,-1 0-1,1 0 1,0 0-1,-1 0 1,1 0-1,-1 0 1,1-1-1,0 1 1,-1 0 0,1 0-1,-1 0 1,1-1-1,0 1 1,-1 0-1,1 0 1,0-1-1,-1 1 1,1-1-1,-21-21-6469,2-2 1297</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2.413"/>
    </inkml:context>
    <inkml:brush xml:id="br0">
      <inkml:brushProperty name="width" value="0.025" units="cm"/>
      <inkml:brushProperty name="height" value="0.025" units="cm"/>
    </inkml:brush>
  </inkml:definitions>
  <inkml:trace contextRef="#ctx0" brushRef="#br0">22 252 2402,'-4'-12'5018,"2"6"-4615,-2-5 843,1-1 0,0 0 0,-2-20 0,5 28-946,0 0-1,0 0 1,0 0 0,0-1-1,1 1 1,-1 0-1,1 0 1,0 0-1,1 0 1,-1 0-1,1 0 1,-1 0-1,1 0 1,0 1 0,1-1-1,4-6 1,2 2 210,0-1 0,0 2 1,1-1-1,0 1 0,1 1 1,-1-1-1,1 2 0,21-8 1,-18 8-384,-1 1 1,1 0-1,1 1 1,-1 0-1,0 2 1,1-1 0,-1 2-1,1 0 1,-1 1-1,1 0 1,-1 1-1,15 4 1,-24-5-110,-1 0 0,1 1 1,-1 0-1,0 0 0,1 0 1,-1 0-1,0 1 0,0 0 0,-1 0 1,1 0-1,0 0 0,-1 0 1,0 1-1,0-1 0,0 1 0,0 0 1,-1 0-1,1 0 0,-1 0 1,3 8-1,-4-9 166,-1 1 1,1 0-1,-1 0 0,1 0 1,-1 0-1,0-1 1,0 1-1,-1 0 0,1 0 1,-1 0-1,0 0 1,0-1-1,0 1 0,-1 0 1,1-1-1,-1 1 1,0-1-1,0 1 0,0-1 1,0 0-1,-1 0 1,1 0-1,-1 0 0,0-1 1,-4 4-1,-2 1 31,0 0 0,0-1 0,0 0 0,-1-1-1,0 0 1,0 0 0,0-1 0,-1 0 0,1-1 0,-1 0 0,0-1 0,0 0-1,0-1 1,0 0 0,-19-1 0,29 0-295,-1 0 0,1 0 1,0 0-1,0 0 0,0 0 0,0 0 1,0-1-1,0 1 0,0 0 0,0 0 1,0-1-1,0 1 0,0-1 0,0 1 1,0-1-1,0 1 0,-2-2 0,3 1-65,0 1 0,0-1 0,-1 1 0,1-1 0,0 1 0,0-1 0,0 1 0,0-1 0,0 1 0,0-1-1,0 1 1,0-1 0,0 1 0,0-1 0,0 1 0,0-1 0,1 1 0,-1-1 0,0 1 0,0-1 0,0 1 0,1-1 0,-1 1 0,0 0-1,1-1 1,28-27-11196,-4 11-4429</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190"/>
    </inkml:context>
    <inkml:brush xml:id="br0">
      <inkml:brushProperty name="width" value="0.025" units="cm"/>
      <inkml:brushProperty name="height" value="0.025" units="cm"/>
    </inkml:brush>
  </inkml:definitions>
  <inkml:trace contextRef="#ctx0" brushRef="#br0">15 63 5061,'-9'3'10890,"3"-3"-5221,12 0-4323,19-4-481,17-6 192,9-2-65,11-1-415,4 0-257,-2 4-256,-8 4-64,-10 5-192,-13 0-1025,-12 7-961,-12 4-897,-9 1-256,-6-1-1858</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533"/>
    </inkml:context>
    <inkml:brush xml:id="br0">
      <inkml:brushProperty name="width" value="0.025" units="cm"/>
      <inkml:brushProperty name="height" value="0.025" units="cm"/>
    </inkml:brush>
  </inkml:definitions>
  <inkml:trace contextRef="#ctx0" brushRef="#br0">1 55 10346,'0'0'11691,"73"8"-9353,-28-20-512,5 2-609,-2 0-897,-3 3-288,-6 4-288,-7 0-1345,-9 1-1346,-5-4-2434,-10-3-4549</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3.968"/>
    </inkml:context>
    <inkml:brush xml:id="br0">
      <inkml:brushProperty name="width" value="0.025" units="cm"/>
      <inkml:brushProperty name="height" value="0.025" units="cm"/>
    </inkml:brush>
  </inkml:definitions>
  <inkml:trace contextRef="#ctx0" brushRef="#br0">0 286 13677,'0'0'10308,"11"-3"-8738,22-6-852,-1-2 0,-1-2 0,0-1 1,58-35-1,-66 35-665,-1-2 0,-1-1 0,0 0 0,-1-1-1,-1-1 1,-1-1 0,20-28 0,-25 31-549,-11 32-863,-3 0 1132,0 10 5,0-10 18,1 0 0,1 1-1,2 17 1,-2-28-223,0-1 0,0 0 0,0 0 1,1 1-1,-1-1 0,1 0 0,0 0 0,1-1 0,-1 1 1,1 0-1,-1-1 0,1 1 0,0-1 0,0 0 0,6 5 1,16 5-5932</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2.109"/>
    </inkml:context>
    <inkml:brush xml:id="br0">
      <inkml:brushProperty name="width" value="0.025" units="cm"/>
      <inkml:brushProperty name="height" value="0.025" units="cm"/>
    </inkml:brush>
  </inkml:definitions>
  <inkml:trace contextRef="#ctx0" brushRef="#br0">85 1 20307,'0'0'4522,"1"9"-3700,0 33 508,-2 0 1,-7 45-1,-3 49-933,11-111-452,1-12-296,-1 0 1,0 1-1,-1-1 1,-1 0-1,0 0 1,-6 23-1,7-35 42,1 0-1,-1 0 1,0 0-1,1 0 1,-1 0-1,0 0 1,0 0-1,0 0 1,0 0 0,0-1-1,0 1 1,0 0-1,0 0 1,0-1-1,0 1 1,0-1-1,0 1 1,0-1-1,-1 1 1,1-1 0,0 0-1,0 1 1,0-1-1,-1 0 1,1 0-1,0 0 1,0 0-1,-1 0 1,1 0-1,-2-1 1,-17-1-5617</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2.482"/>
    </inkml:context>
    <inkml:brush xml:id="br0">
      <inkml:brushProperty name="width" value="0.025" units="cm"/>
      <inkml:brushProperty name="height" value="0.025" units="cm"/>
    </inkml:brush>
  </inkml:definitions>
  <inkml:trace contextRef="#ctx0" brushRef="#br0">10 165 15439,'-2'-9'1847,"1"4"-1763,0 2 190,0 0 0,0-1-1,0 1 1,0 0 0,1-1 0,-1 1-1,1-1 1,0 1 0,0-1-1,0 1 1,1-1 0,-1 1 0,1-1-1,-1 1 1,1 0 0,0-1-1,1 1 1,-1 0 0,1 0 0,-1 0-1,1 0 1,0 0 0,0 0-1,0 0 1,0 1 0,1-1-1,-1 1 1,1-1 0,2-1 0,12-5 126,-1 2 1,1 0-1,0 0 1,1 2-1,-1 0 1,1 1 0,31-3-1,2 4-318,76 4 0,-116-1-94,0 2-1,-1-1 1,1 2 0,-1-1-1,1 1 1,-1 1 0,0 0-1,0 0 1,-1 1-1,1 0 1,8 7 0,-15-10 26,-1 0 0,1 0 0,0 0 0,-1 1 0,0-1 0,1 1 0,-1-1 0,0 1 0,0 0 0,-1 0 0,1 0 1,-1 0-1,1 0 0,-1 0 0,0 0 0,0 1 0,0-1 0,-1 0 0,1 1 0,-1-1 0,0 0 0,0 1 0,0-1 0,0 1 0,0-1 1,-1 0-1,1 1 0,-1-1 0,0 0 0,0 0 0,-1 1 0,1-1 0,-1 0 0,1 0 0,-1 0 0,0-1 0,0 1 0,-2 2 0,-7 8 249,0-1 0,0 0-1,-1-1 1,0-1-1,-1 0 1,0 0-1,-1-1 1,-28 13-1,0-3 1,-82 25 0,119-42-69,-27 5-1563,32-7 1216,-1 0 0,1 0 1,-1 0-1,1 0 1,-1 0-1,1 0 1,-1 0-1,1 0 1,-1 0-1,1-1 0,0 1 1,-1 0-1,1 0 1,-1 0-1,1 0 1,0-1-1,-1 1 1,1 0-1,-1-1 0,1 1 1,0 0-1,-1-1 1,1 1-1,0 0 1,0-1-1,-1 1 1,1 0-1,0-1 0,0 1 1,0-1-1,-1 1 1,1-1-1,0 1 1,0 0-1,0-1 1,0 1-1,0-1 0,0 1 1,0-1-1,0 1 1,0-1-1,0 1 1,0-1-1,0 1 1,0 0-1,0-1 0,0 1 1,1-1-1,-1 1 1,0-1-1,0 1 1,1 0-1,-1-1 1,0 1-1,0 0 0,1-1 1,14-25-10877</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3.403"/>
    </inkml:context>
    <inkml:brush xml:id="br0">
      <inkml:brushProperty name="width" value="0.025" units="cm"/>
      <inkml:brushProperty name="height" value="0.025" units="cm"/>
    </inkml:brush>
  </inkml:definitions>
  <inkml:trace contextRef="#ctx0" brushRef="#br0">39 91 18674,'0'0'1190,"1"8"102,-3 12-45,0 1 1,-1-1-1,-9 30 1,6-27-5,1 0 0,1 1 0,-1 29-1,5-52-569,2-22 256,10-40-880,14-86-50,-26 152 1,1 0 0,0-1 0,0 1 0,0-1 0,0 1 0,1-1 0,-1 1 0,1-1 0,0 0 0,1 1 0,-1-1 0,1 0 0,0-1 0,0 1 0,0 0 0,0-1 0,1 0 0,-1 0 0,1 0 0,0 0 0,0 0 0,0-1 0,0 0 0,0 0 0,0 0 0,1 0 0,-1-1 0,1 1 0,0-1 0,-1 0 0,1-1 0,0 1 0,-1-1 0,1 0 0,0 0 0,6-1 0,-1 0 0,-1-1 0,1 0 0,-1 0 0,1-1 0,-1 0 0,0-1 0,0 0 0,-1-1 0,1 1 0,-1-1 0,0-1 0,0 0 0,-1 0 0,1-1 0,-2 1 0,1-2 0,6-7 0,-10 11 0,0-1 0,0 0 0,-1 1 0,0-1 0,1 0 0,-1 0 0,-1 0 0,1 0 0,-1-1 0,0 1 0,0 0 0,-1-1 0,1 1 0,-2-7 0,-10 20 0,2 5 0,1 0 0,0 0 0,1 1 0,0 0 0,1 1 0,1 0 0,0-1 0,1 2 0,1-1 0,0 0 0,0 20 0,3-33 0,-1 0 0,1 0 0,0 0 0,0 0 0,1 0 0,-1-1 0,0 1 0,1 0 0,-1 0 0,1 0 0,-1-1 0,1 1 0,0 0 0,0-1 0,0 1 0,0 0 0,0-1 0,0 1 0,0-1 0,0 0 0,1 1 0,2 1 0,-1-2 0,-1 1 0,1-1 0,0 0 0,-1-1 0,1 1 0,0 0 0,0-1 0,0 1 0,0-1 0,0 0 0,0 0 0,0 0 0,3-1 0,4-1 0,0 0 0,0 0 0,-1-1 0,1-1 0,-1 0 0,0 0 0,14-8 0,-10 2 0,0 0 0,0 0 0,-1-1 0,0-1 0,-1 0 0,-1-1 0,0 0 0,0 0 0,-1-1 0,-1 0 0,-1-1 0,0 0 0,0 0 0,-2-1 0,0 1 0,5-27 0,-13 52 0,0 1 0,0 0 0,-9 17 0,-7 20 0,16-38-23,0-1 0,1 1 0,1 0 0,-1 0 0,2 0 0,-1 0 0,2 16 0,0-23-13,-1-1 1,1 0-1,-1 0 1,1 1-1,0-1 1,0 0-1,0 0 1,0 0-1,0 0 1,0 0-1,0 0 1,1-1-1,-1 1 1,1 0-1,-1-1 1,1 1-1,0-1 0,0 1 1,0-1-1,-1 0 1,1 0-1,1 0 1,-1 0-1,0 0 1,0 0-1,0 0 1,0-1-1,1 1 1,-1-1-1,0 0 1,0 1-1,1-1 1,-1 0-1,0 0 1,0-1-1,1 1 1,-1 0-1,4-2 1,-5 2-291,0 0 1,1-1 0,-1 1-1,0 0 1,0-1 0,1 1 0,-1-1-1,0 0 1,0 1 0,0-1 0,0 0-1,0 0 1,0 1 0,0-1 0,0 0-1,0 0 1,0 0 0,0 0 0,-1 0-1,1 0 1,0-1 0,-1 1 0,1 0-1,-1 0 1,1 0 0,-1-1 0,1 0-1,5-27-7511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3.732"/>
    </inkml:context>
    <inkml:brush xml:id="br0">
      <inkml:brushProperty name="width" value="0.025" units="cm"/>
      <inkml:brushProperty name="height" value="0.025" units="cm"/>
    </inkml:brush>
  </inkml:definitions>
  <inkml:trace contextRef="#ctx0" brushRef="#br0">0 1 16400,'0'0'7815,"53"46"-7783,-20-29-1858,3-1-2306,3-4-4452</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073"/>
    </inkml:context>
    <inkml:brush xml:id="br0">
      <inkml:brushProperty name="width" value="0.025" units="cm"/>
      <inkml:brushProperty name="height" value="0.025" units="cm"/>
    </inkml:brush>
  </inkml:definitions>
  <inkml:trace contextRef="#ctx0" brushRef="#br0">168 0 19090,'-9'5'2595,"-10"3"-1353,4-3-142,1 1 0,-1 0 0,2 1 0,-1 1 0,1 0-1,-19 16 1,31-24-1098,1 0-1,0 1 0,0-1 1,-1 0-1,1 0 0,0 1 1,0-1-1,0 0 0,0 0 1,-1 1-1,1-1 0,0 0 1,0 1-1,0-1 0,0 0 1,0 0-1,0 1 0,0-1 1,0 0-1,0 1 0,0-1 1,0 0-1,0 1 0,0-1 1,0 0-1,0 1 0,0-1 1,0 0-1,0 0 0,1 1 1,-1-1-1,0 0 0,0 1 1,0-1-1,0 0 0,1 0 1,-1 1-1,0-1 0,0 0 1,1 0-1,-1 0 0,0 1 1,0-1-1,1 0 0,-1 0 0,0 0 1,0 0-1,1 0 0,-1 0 1,0 1-1,1-1 0,-1 0 1,0 0-1,1 0 0,-1 0 1,0 0-1,1 0 0,-1 0 1,0 0-1,0 0 0,1 0 1,-1-1-1,1 1 0,30 1-126,-23-1 53,9 0-352,-1 1 0,1 0 0,-1 1-1,0 2 1,0-1 0,20 9 0,-31-11 384,-1 1 1,0 0 0,0 0 0,0 0-1,0 0 1,0 1 0,0 0-1,-1 0 1,1 0 0,-1 0-1,0 0 1,0 1 0,0-1 0,0 1-1,-1 0 1,1 0 0,-1 0-1,0 0 1,0 0 0,-1 1-1,1-1 1,-1 0 0,0 1 0,0-1-1,0 1 1,0 9 0,-2-11 176,0 0 1,0 0 0,0 0 0,0-1-1,-1 1 1,1 0 0,-1 0 0,1-1-1,-1 1 1,0-1 0,0 1 0,0-1-1,-1 0 1,1 0 0,0 0 0,-1 0-1,1 0 1,-1 0 0,0-1-1,0 1 1,0-1 0,1 0 0,-1 0-1,-6 1 1,-5 3 493,-1-1 1,1 0-1,-30 3 0,32-6-807,-55 1 964,65-2-1038,-1 0 0,1 0 0,0-1 0,-1 1 0,1-1 0,0 1 0,-1-1 0,1 0 1,0 0-1,0 0 0,0 0 0,-1 0 0,1-1 0,0 1 0,1-1 0,-1 1 0,0-1 0,0 0 0,1 1 0,-1-1 0,1 0 0,-1 0 1,0-2-1,-3-19-6893</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415"/>
    </inkml:context>
    <inkml:brush xml:id="br0">
      <inkml:brushProperty name="width" value="0.025" units="cm"/>
      <inkml:brushProperty name="height" value="0.025" units="cm"/>
    </inkml:brush>
  </inkml:definitions>
  <inkml:trace contextRef="#ctx0" brushRef="#br0">306 1 17424,'0'0'3940,"-80"76"-2178,43-39-801,0 4-449,1-2 65,5-2-129,5-5-288,8-6-96,5-5-64,5-10-960,2-7-1347,0-4-1216,-2-14-4388</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4.757"/>
    </inkml:context>
    <inkml:brush xml:id="br0">
      <inkml:brushProperty name="width" value="0.025" units="cm"/>
      <inkml:brushProperty name="height" value="0.025" units="cm"/>
    </inkml:brush>
  </inkml:definitions>
  <inkml:trace contextRef="#ctx0" brushRef="#br0">0 0 13100,'0'0'10026,"56"15"-7784,-28-2-480,6 1-481,6 3-384,4 2-673,8-1-128,-3-5-705,1-6-3138,-8-7-4389</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5.317"/>
    </inkml:context>
    <inkml:brush xml:id="br0">
      <inkml:brushProperty name="width" value="0.025" units="cm"/>
      <inkml:brushProperty name="height" value="0.025" units="cm"/>
    </inkml:brush>
  </inkml:definitions>
  <inkml:trace contextRef="#ctx0" brushRef="#br0">25 179 13581,'0'0'11632,"1"9"-11189,0 31 28,-1 0 0,-2-1 0,-10 56 0,-1 30 4046,26-536-3807,-13 417-710,0 0 0,1-1 0,0 1 0,0 0 0,0-1 0,1 1 0,-1 0 0,1-1 0,1 0 0,-1 0 0,1 1 0,3 4 0,-4-8 0,0 0 0,0-1 0,0 1 0,0 0 0,1 0 0,-1-1 0,0 0 0,1 1 0,-1-1 0,1 0 0,-1 0 0,1 0 0,-1-1 0,1 1 0,0 0 0,-1-1 0,1 0 0,0 0 0,-1 0 0,1 0 0,0 0 0,0 0 0,-1-1 0,1 1 0,0-1 0,-1 0 0,1 0 0,3-1 0,2-2 0,-1 1 0,0-1 0,0 0 0,0 0 0,0-1 0,-1 0 0,0 0 0,0-1 0,0 0 0,0 0 0,8-12 0,2-7 0,25-50 0,-22 38 0,-16 68 0,-29 167 0,17-149 0,2 1 0,2-1 0,2 88 0,4-133-36,0-1 0,0 1 0,0-1 0,0 0 1,0 0-1,1 1 0,-1-1 0,1 0 0,0 0 0,0 0 0,0 0 0,0-1 1,1 1-1,-1-1 0,1 1 0,4 2 0,-6-4-19,0 0-1,0 0 1,0-1-1,0 1 1,0-1 0,0 1-1,0-1 1,0 1-1,1-1 1,-1 0-1,0 1 1,0-1 0,0 0-1,1 0 1,-1 0-1,0 0 1,0 0-1,0 0 1,1 0 0,-1 0-1,0-1 1,0 1-1,0 0 1,0-1-1,1 1 1,-1-1 0,0 1-1,0-1 1,0 0-1,0 1 1,0-1-1,0 0 1,0 0 0,-1 0-1,1 0 1,0 0-1,0 1 1,-1-1-1,1-1 1,0 1 0,-1 0-1,1 0 1,-1 0-1,1 0 1,-1 0-1,0 0 1,0-1 0,1-1-1,5-29-5821,-1-10-3562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5.997"/>
    </inkml:context>
    <inkml:brush xml:id="br0">
      <inkml:brushProperty name="width" value="0.025" units="cm"/>
      <inkml:brushProperty name="height" value="0.025" units="cm"/>
    </inkml:brush>
  </inkml:definitions>
  <inkml:trace contextRef="#ctx0" brushRef="#br0">0 196 16592,'0'0'4991,"12"-1"-3181,10-1-1158,-1-2 1,1 0-1,-1-2 1,0 0-1,26-12 1,-33 12-463,0-1 0,0 0-1,0-1 1,-1 0 0,0-1 0,-1-1 0,0 0 0,0-1-1,10-12 1,-21 22-119,1 0 0,-1 0 0,0 0-1,-1-1 1,1 1 0,0 0 0,0-1-1,0 1 1,-1-1 0,1 1 0,-1-1 0,1 1-1,-1-1 1,0 1 0,1-1 0,-1 0-1,0 1 1,0-1 0,0 1 0,0-1-1,-1-2 1,1 3-34,-1 0 0,0 0 0,0 0 0,0 0 0,0-1 0,0 1 0,0 0-1,0 1 1,0-1 0,0 0 0,0 0 0,0 0 0,0 1 0,-1-1 0,1 0 0,0 1 0,-1-1 0,1 1-1,-2-1 1,-4 0-28,0 0 0,0 0 0,0 0 0,0 1 0,0 0 0,0 0 0,0 1 0,-10 2 0,8 0-15,0 1 0,0 0-1,1 0 1,0 1 0,-1 0 0,2 1 0,-1-1 0,1 2 0,-12 11 0,9-8 30,2 0 1,0 0 0,0 0 0,0 1-1,2 0 1,-10 20 0,15-28-22,0 0-1,0-1 1,0 1-1,0 0 1,1 0 0,-1 0-1,1-1 1,0 1-1,-1 0 1,2 0 0,-1 5-1,1-7 1,-1 0 0,0 1 0,1-1 1,0 0-1,-1 0 0,1 0 0,0 0 0,-1 0 0,1 0 0,0 0 0,0 0 0,0 0 0,0 0 0,0 0 0,0 0 0,0-1 1,0 1-1,2 1 0,4 0 25,0 0-1,1-1 1,-1 1 0,0-1 0,1-1 0,-1 1 0,10-2-1,-14 1-13,15-1-66,0 0-1,0-2 1,0 0 0,-1 0 0,0-2 0,0 0 0,0-2 0,20-9 0,14-11-114,57-41 0,-96 60 289,-12 8-115,1-1 0,-1 1 0,0-1 0,1 1 0,-1-1 0,1 1 0,-1 0 0,1-1 0,0 1 1,-1-1-1,1 1 0,-1 0 0,1 0 0,0-1 0,-1 1 0,1 0 0,0 0 0,-1 0 0,1 0 0,0 0 1,-1 0-1,1 0 0,0 0 0,-1 0 0,1 0 0,0 0 0,-1 0 0,1 0 0,-1 0 0,1 1 0,0-1 1,-1 0-1,1 1 0,-1-1 0,1 0 0,0 1 0,-1-1 0,1 0 0,-1 1 0,1-1 0,-1 1 0,0-1 0,1 1 1,-1-1-1,1 1 0,-1 0 0,0-1 0,1 1 0,-1-1 0,0 1 0,0 0 0,0-1 0,0 1 0,1 0 1,-1-1-1,0 1 0,0 0 0,0-1 0,0 1 0,0 0 0,0-1 0,-1 1 0,1 0 0,0-1 0,0 2 1,-10 63 721,5-38-569,4-25-161,1 0 0,0 0 0,0 0 0,-1 0 0,1 0 0,0 0 0,1-1 0,-1 1 0,0 0 0,0 0 0,1 0 0,-1 0 0,1 0 0,0-1 0,0 1 0,-1 0 0,1-1 0,0 1 0,0 0 0,0-1 0,1 1 0,-1-1 0,0 1 0,3 1 0,0-1 0,1-1 0,-1 1 0,0-1 0,1 0 0,-1-1 0,1 1 0,-1-1 0,1 1 0,7-2 0,4 0 0,0-2 0,1 0 0,-1 0 0,-1-2 0,1 0 0,-1-1 0,0 0 0,0-1 0,24-15 0,27-13 0,-65 35 0,-1 0 0,1-1 0,-1 1 0,1-1 0,0 1 0,-1 0 0,1-1 0,0 1 0,-1 0 0,1 0 0,0 0 0,-1 0 0,1-1 0,0 1 0,0 0 0,-1 0 0,1 0 0,0 0 0,-1 0 0,1 1 0,0-1 0,-1 0 0,1 0 0,0 0 0,-1 1 0,1-1 0,0 0 0,-1 1 0,1-1 0,0 0 0,-1 1 0,1-1 0,-1 1 0,1-1 0,-1 1 0,1-1 0,-1 1 0,0-1 0,1 1 0,0 0 0,3 35 0,-4-32 0,0 0 0,0-1 0,0 1 0,0 0 0,1 0 0,0 0 0,0-1 0,0 1 0,0 0 0,3 5 0,-3-8-5,1 3-415,0-1 1,1 0-1,-1 0 0,1 0 1,0 0-1,0-1 0,0 1 1,4 2-1,-6-5 170,1 0 0,-1 1-1,0-1 1,0 0 0,1 0-1,-1 0 1,0 0 0,1 0 0,-1 0-1,0 0 1,0-1 0,1 1-1,-1 0 1,0-1 0,0 1-1,0-1 1,1 1 0,-1-1 0,0 0-1,0 1 1,0-1 0,0 0-1,0 0 1,0 0 0,0 1 0,0-1-1,-1 0 1,1-1 0,1 0-1,14-14-8765</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16.684"/>
    </inkml:context>
    <inkml:brush xml:id="br0">
      <inkml:brushProperty name="width" value="0.025" units="cm"/>
      <inkml:brushProperty name="height" value="0.025" units="cm"/>
    </inkml:brush>
  </inkml:definitions>
  <inkml:trace contextRef="#ctx0" brushRef="#br0">265 25 15310,'0'0'11921,"-8"-6"-9892,5 5-1941,1-1-2,-1 0 1,1 1-1,-1-1 0,1 0 0,-1 1 0,0 0 1,0 0-1,1 0 0,-1 0 0,0 0 0,0 0 1,0 1-1,0-1 0,0 1 0,0 0 0,0 0 1,0 0-1,0 0 0,0 1 0,0-1 0,0 1 1,0 0-1,0 0 0,0 0 0,0 0 0,0 0 1,1 1-1,-1-1 0,-2 3 0,-38 36 451,41-38-522,0 1-1,0-1 1,1 0 0,-1 0 0,1 1 0,0-1-1,-1 0 1,1 1 0,0-1 0,1 1 0,-1 0-1,0-1 1,1 1 0,-1 0 0,1-1 0,0 1 0,0 0-1,0 0 1,1 4 0,0-5-15,1 0 0,-1-1 1,1 1-1,-1-1 0,1 1 0,-1-1 1,1 0-1,0 0 0,0 1 0,0-1 0,0 0 1,0-1-1,0 1 0,0 0 0,0 0 1,0-1-1,0 0 0,0 1 0,0-1 0,0 0 1,1 0-1,-1 0 0,3 0 0,54-4-26,-53 2-86,0 0 1,0 0 0,0-1-1,0 0 1,-1 0-1,1 0 1,7-6 0,24-13-1529,-37 22 1624,0 0-1,0 0 0,0 0 0,1 0 1,-1 0-1,0 0 0,0 0 0,0 0 1,1 0-1,-1 0 0,0 0 0,0 0 1,0 0-1,0 0 0,1 0 0,-1 0 1,0 0-1,0 0 0,0 1 0,0-1 1,0 0-1,1 0 0,-1 0 0,0 0 1,0 0-1,0 0 0,0 0 0,0 1 1,0-1-1,1 0 0,-1 0 0,0 0 1,0 0-1,0 1 0,0-1 0,0 0 1,0 0-1,0 0 0,0 0 1,0 1-1,0-1 0,0 0 0,0 0 1,0 0-1,0 1 0,0-1 0,0 0 1,-1 16-184,-5 14 216,-6 29 403,2 0 1,2 1 0,1 63 0,6-66 45,-3-2 0,-3 1 0,-24 100 0,28-146-465,-2 8 0,-2 1 0,0-1 0,-13 23 0,19-37 0,-1-1 0,1 0 0,-1 0 0,0 0 0,-1 0 0,1-1 0,0 1 0,-1 0 0,1-1 0,-1 0 0,0 0 0,0 1 0,0-2 0,0 1 0,0 0 0,0-1 0,-1 1 0,1-1 0,0 0 0,-1 0 0,1 0 0,-1-1 0,1 1 0,-1-1 0,-4 0 0,4-1 0,1 0 0,0 0 0,-1 0 0,1-1 0,0 0 0,-1 0 0,1 0 0,0 0 0,1 0 0,-1 0 0,0-1 0,0 1 0,1-1 0,0 0 0,-1 0 0,1 0 0,0 0 0,-2-5 0,-3-5 0,0 0 0,1-1 0,-5-17 0,7 20 0,1-1 0,0 0 0,1 0 0,0 0 0,1 0 0,0 0 0,1 0 0,0-1 0,3-18 0,-1 22 0,1 0 0,0 1 0,0-1 0,0 1 0,1 0 0,0-1 0,1 2 0,0-1 0,0 1 0,1-1 0,0 1 0,0 1 0,10-9 0,29-19 0,1 3 0,1 1 0,1 3 0,95-38 0,6-5 0,-122 56 0,101-58 0,-116 64 0,-1 0 0,1-1 0,-2-1 0,1 0 0,-1 0 0,-1-1 0,0 0 0,8-13 0,-15 22 0,-1-1 0,1 1 0,-1-1 0,1 1 0,-1-1 0,0 0 0,0 0 0,0 1 0,-1-1 0,1 0 0,-1 0 0,1 0 0,-1 0 0,0 0 0,0 0 0,0 0 0,-1-3 0,0 4 0,0 1 0,0-1 0,0 1 0,-1 0 0,1-1 0,0 1 0,0 0 0,-1 0 0,1 0 0,-1 0 0,1 0 0,-1 0 0,1 0 0,-1 0 0,0 1 0,1-1 0,-1 1 0,0-1 0,1 1 0,-1 0 0,0-1 0,0 1 0,1 0 0,-1 0 0,0 0 0,0 1 0,-3 0 0,-5 0 0,1 1 0,-1 0 0,0 1 0,1 0 0,-1 1 0,1 0 0,0 0 0,0 1 0,1 0 0,-1 0 0,1 1 0,-10 9 0,12-10 0,0 0 0,0 1 0,1-1 0,0 1 0,0 0 0,0 1 0,1-1 0,0 1 0,0-1 0,1 1 0,-1 1 0,1-1 0,1 0 0,0 1 0,0-1 0,-1 12 0,3-17-27,0 1 1,0-1-1,0 0 1,1 1-1,-1-1 1,1 0-1,-1 1 0,1-1 1,0 0-1,0 0 1,0 0-1,0 0 1,1 0-1,-1 0 1,0 0-1,1 0 0,-1 0 1,1-1-1,0 1 1,3 2-1,1 0-207,-1-1-1,1 0 1,-1-1 0,1 1-1,0-1 1,0 0-1,12 2 1,5-1-1994,0-1 0,0-1 1,31-2-1,18-5-14134</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7.136"/>
    </inkml:context>
    <inkml:brush xml:id="br0">
      <inkml:brushProperty name="width" value="0.025" units="cm"/>
      <inkml:brushProperty name="height" value="0.025" units="cm"/>
    </inkml:brush>
  </inkml:definitions>
  <inkml:trace contextRef="#ctx0" brushRef="#br0">0 218 12524,'0'0'4559,"16"-6"-3951,65-26-390,1 3-1,0 5 0,2 3 1,1 3-1,1 5 0,125-5 1,315 16-506,227-8 747,-8-35 1484,-809 58 871,2 10-4468,24-8-2528,34-15-1231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28.770"/>
    </inkml:context>
    <inkml:brush xml:id="br0">
      <inkml:brushProperty name="width" value="0.025" units="cm"/>
      <inkml:brushProperty name="height" value="0.025" units="cm"/>
    </inkml:brush>
  </inkml:definitions>
  <inkml:trace contextRef="#ctx0" brushRef="#br0">1 192 13933,'0'0'5253,"9"-4"-4591,73-27 351,0 4-1,140-27 0,186-4-1065,-6 41-1884,-135 26-4277,-168-4 1558</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4.016"/>
    </inkml:context>
    <inkml:brush xml:id="br0">
      <inkml:brushProperty name="width" value="0.025" units="cm"/>
      <inkml:brushProperty name="height" value="0.025" units="cm"/>
    </inkml:brush>
  </inkml:definitions>
  <inkml:trace contextRef="#ctx0" brushRef="#br0">178 1 12716,'0'0'9332,"-9"15"-8158,-2 6-895,1-1 1,1 1-1,0 1 0,2 0 1,-5 22-1,-58 494 1346,54-378-4643,-3-1-4370,14-127 2418</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4.388"/>
    </inkml:context>
    <inkml:brush xml:id="br0">
      <inkml:brushProperty name="width" value="0.025" units="cm"/>
      <inkml:brushProperty name="height" value="0.025" units="cm"/>
    </inkml:brush>
  </inkml:definitions>
  <inkml:trace contextRef="#ctx0" brushRef="#br0">0 485 15951,'0'0'4415,"15"-10"-3806,51-41-394,-3-2 0,-1-3 0,-4-3 1,-2-2-1,53-75 0,-96 116-191,17-18 43,-29 38-65,-1 0 0,0 0 0,1 0 0,-1 0 0,0 0 0,1 0 0,-1 0 0,0 0 0,0 0 0,1 0 0,-1 0 0,0 0 0,0 1 0,1-1 0,-1 0-1,0 0 1,0 0 0,1 0 0,-1 1 0,0-1 0,0 0 0,0 0 0,1 1 0,-1-1 0,0 0 0,0 0 0,0 1 0,0-1 0,0 0 0,1 0 0,-1 1 0,0-1 0,0 0 0,0 1 0,0-1 0,0 0 0,0 1 0,0-1-1,0 0 1,0 0 0,0 1 0,0-1 0,0 0 0,-1 1 0,1-1 0,0 0 0,0 0 0,0 1 0,1 22 132,-9 164 1347,2-94-1298,7 94 0,-1-181-328,0 0 1,1 0-1,-1 0 1,1-1-1,0 1 1,1 0-1,-1-1 1,1 1-1,0-1 1,1 1-1,-1-1 1,1 0-1,0 0 1,4 5-1,15 1-4312</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5.243"/>
    </inkml:context>
    <inkml:brush xml:id="br0">
      <inkml:brushProperty name="width" value="0.025" units="cm"/>
      <inkml:brushProperty name="height" value="0.025" units="cm"/>
    </inkml:brush>
  </inkml:definitions>
  <inkml:trace contextRef="#ctx0" brushRef="#br0">122 1 14029,'0'0'1057,"0"80"-96,-12-24 128,-1 10 256,-2 7-63,-1 4-514,-2-1-351,2-4-289,2-9-32,5-10-64,2-16 32,5-15-32,2-17-833,2-26-4227,4-14 127</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6:55.615"/>
    </inkml:context>
    <inkml:brush xml:id="br0">
      <inkml:brushProperty name="width" value="0.025" units="cm"/>
      <inkml:brushProperty name="height" value="0.025" units="cm"/>
    </inkml:brush>
  </inkml:definitions>
  <inkml:trace contextRef="#ctx0" brushRef="#br0">18 331 16560,'0'0'3085,"-3"11"-1686,-10 36 0,12-45-1345,1 0 1,0 0 0,-1 0-1,1 0 1,0 0 0,0 0 0,0 0-1,1 0 1,-1 0 0,0 0-1,1 0 1,-1-1 0,1 1 0,0 0-1,-1 0 1,1 0 0,0-1 0,0 1-1,0 0 1,1-1 0,-1 1-1,0-1 1,0 1 0,1-1 0,-1 0-1,1 1 1,-1-1 0,1 0-1,0 0 1,-1 0 0,1 0 0,0-1-1,0 1 1,3 1 0,0-1-42,0 0 1,0 1-1,0-2 1,0 1-1,0-1 0,0 1 1,0-1-1,0-1 1,0 1-1,0-1 1,7-2-1,-1-1 81,-1-1-1,0 0 1,-1-1 0,1 0-1,-1-1 1,0 0-1,0 0 1,-1-1-1,8-10 1,67-86 992,-71 88-983,122-192 1153,-118 181-1194,-3 9-62,-6 19-61,-5 31-80,-2-21 130,-6 108-360,2-82-234,2 0 0,1 0-1,8 64 1,-6-96 98,0-1 0,1 1 0,-1 0-1,1 0 1,0 0 0,0-1 0,4 6 0,19 19-6844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04.829"/>
    </inkml:context>
    <inkml:brush xml:id="br0">
      <inkml:brushProperty name="width" value="0.025" units="cm"/>
      <inkml:brushProperty name="height" value="0.025" units="cm"/>
    </inkml:brush>
  </inkml:definitions>
  <inkml:trace contextRef="#ctx0" brushRef="#br0">0 118 11403,'0'0'1591,"9"-1"496,176-26 1284,90-10-1366,-31 20-1756,1 12 0,275 29 0,39 12-414,-669-38 116,-83-6 316,-517-50 462,39 36-48,1141 21-580,499 65 1,-935-58-185,-34-6 80,0 0 0,0 0 0,0 0 0,0 1 0,0-1 0,-1 0 0,1 0-1,0 0 1,0 0 0,0 0 0,0 0 0,0 0 0,0 0 0,-1 0 0,1 0-1,0 0 1,0 0 0,0 0 0,0 1 0,0-1 0,0 0 0,0 0 0,0 0 0,0 0-1,-1 0 1,1 0 0,0 1 0,0-1 0,0 0 0,0 0 0,0 0 0,0 0-1,0 0 1,0 1 0,0-1 0,0 0 0,0 0 0,0 0 0,0 0 0,0 0-1,0 1 1,0-1 0,0 0 0,0 0 0,0 0 0,1 0 0,-1 0 0,0 0-1,0 1 1,0-1 0,0 0 0,0 0 0,0 0 0,0 0 0,0 0 0,0 0 0,1 0-1,-1 0 1,0 1 0,0-1 0,0 0 0,0 0 0,0 0 0,-63 8-121,-791-4 2856,452-7-2085,36 8-1191,440-9-3786,103-19 0,-168 22 3952,105-18-4865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06.857"/>
    </inkml:context>
    <inkml:brush xml:id="br0">
      <inkml:brushProperty name="width" value="0.025" units="cm"/>
      <inkml:brushProperty name="height" value="0.025" units="cm"/>
    </inkml:brush>
  </inkml:definitions>
  <inkml:trace contextRef="#ctx0" brushRef="#br0">874 96 11723,'0'-12'1447,"-2"-40"-358,2 51-1060,0-1-1,-1 1 1,1-1 0,0 1 0,-1-1 0,1 1-1,-1 0 1,0-1 0,1 1 0,-1 0 0,0-1-1,0 1 1,0 0 0,0 0 0,0 0 0,0 0-1,0 0 1,0 0 0,0 0 0,0 0 0,-1 0-1,1 1 1,0-1 0,0 0 0,-1 1 0,1-1 0,-1 1-1,1-1 1,-1 1 0,1 0 0,-2-1 0,-2 1 35,0 0 1,0 0 0,0 1 0,0-1 0,0 1 0,0 0 0,-6 2 0,-5 3-30,0 1 0,1 1 0,-1 0 0,2 1 0,-1 1 0,1 0 0,0 1 0,-14 15 0,-13 15 106,-42 56 1,32-30 430,4 3 0,3 2 0,-67 147 0,54-79-27,-51 192 1,25 45-366,73-303-157,3 1 0,3-1 0,7 85 1,-1-136-23,1 0 0,1 0 0,1 0 0,1 0 0,1 0 1,1-1-1,20 40 0,-22-52 5,0 0-1,0-1 1,1 1 0,0-1-1,1-1 1,-1 1 0,2-1 0,-1-1-1,1 0 1,1 0 0,-1 0-1,1-1 1,0-1 0,0 0 0,1 0-1,0-1 1,21 6 0,-16-8 70,-1 0 1,0 0 0,1-1 0,0-1-1,-1-1 1,1 0 0,-1-1 0,0-1-1,18-5 1,-10 1-20,-1-1-1,0-2 1,-1 0-1,0-1 1,27-20-1,-2-4 25,-3-1 0,-1-3 0,-2-1 0,43-56-1,-20 17 127,-4-3 0,-3-3-1,-4-1 1,50-117-1,-73 134-193,-2-1 0,-4-1-1,-3-1 1,-3-1-1,-3-1 1,6-106-1,-19 139-118,-2 0-1,-1-1 0,-2 2 0,-2-1 1,-2 0-1,-14-44 0,16 66 99,0 1-1,-2 0 1,0 0 0,-1 1-1,0 0 1,-1 0 0,-1 1-1,-1 1 1,0 0 0,-1 0-1,-1 2 1,0-1 0,-1 2-1,0 0 1,-19-11 0,24 17-3,-1 1 0,1 0 0,-1 1 0,0 0 0,0 1 0,0 0 0,0 1 0,-1 0 0,1 1 1,-1 0-1,1 1 0,-1 0 0,-15 2 0,12 1-7,-1 1 0,1 0 0,0 1 0,1 1 0,-1 0 0,1 1 0,0 1 0,-22 16 0,2 3-977,1 2 0,2 2 0,1 0 1,1 2-1,-47 73 0,36-44-5021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7.791"/>
    </inkml:context>
    <inkml:brush xml:id="br0">
      <inkml:brushProperty name="width" value="0.025" units="cm"/>
      <inkml:brushProperty name="height" value="0.025" units="cm"/>
    </inkml:brush>
  </inkml:definitions>
  <inkml:trace contextRef="#ctx0" brushRef="#br0">8545 681 8072,'-8'-4'1697,"-99"-42"-646,-1 6 0,-162-39-1,-246-28-743,347 75-120,-546-96 1572,-746-37 0,-423 88-1460,1018 75-248,683 12 614,1 9-1,-309 71 1,340-48-572,2 6-1,3 7 1,2 6 0,2 7 0,4 5-1,3 7 1,-159 123 0,251-170-94,1 2 0,2 1 0,-36 44 0,65-66-4,0 0 0,1 1 0,1 0 0,0 1 0,-10 26 0,16-32-1,0 0 0,0 0 0,1 0 0,0 1-1,1-1 1,0 0 0,1 1 0,0-1 0,0 1 0,4 16 0,0-14 35,0 1 1,1-1 0,1 0-1,0 0 1,1-1 0,0 0-1,1 0 1,0-1 0,1 1 0,1-2-1,-1 1 1,2-2 0,-1 1-1,1-1 1,17 10 0,10 6 31,1-3 0,1-1 1,66 25-1,-4-11 21,1-4 1,148 24-1,221 9-153,94-20-717,585-28 0,569-107 1223,-1606 83-415,-52 4-14,1151-91 87,-13-85-42,-814 85 8,-300 68 69,-1-4 0,109-56 0,-168 73 40,-1-1-1,0 0 1,-1-2 0,-1-1 0,-1-1-1,38-40 1,-53 50-58,0 0 0,0 0 0,-1 0 1,0-1-1,0 0 0,-1 0 0,-1 0 0,0-1 0,0 0 0,-1 1 0,0-1 0,-1 0 0,0-1 0,-1 1 0,0 0 0,-1 0 1,0-1-1,-1 1 0,0 0 0,-5-20 0,1 17-26,0 0 0,-1 1 1,-1 0-1,1 0 0,-2 0 0,0 1 1,-1 0-1,0 0 0,0 1 0,-19-16 1,-2 1 8,-1 1 0,-63-37 0,16 19-185,-1 4 0,-2 3 0,-165-48 0,-267-34-5759,318 79-192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9.611"/>
    </inkml:context>
    <inkml:brush xml:id="br0">
      <inkml:brushProperty name="width" value="0.025" units="cm"/>
      <inkml:brushProperty name="height" value="0.025" units="cm"/>
    </inkml:brush>
  </inkml:definitions>
  <inkml:trace contextRef="#ctx0" brushRef="#br0">0 230 14958,'0'0'1740,"10"1"-1846,74 7 1050,150-6 0,-148-4-601,98-9 633,219-41-1,-160 17-492,2061-105 1322,-1767 167-995,0 34-51,-150-16-438,-324-38-249,828 113 1028,-738-89-999,-1 6-1,-1 7 1,247 109-1,-262-90-62,-3 6-1,129 90 0,-215-125-17,-1 3 0,-1 1 0,43 51-1,-62-59 9,-1 0 0,-2 2 0,-1 1 0,-2 1-1,25 57 1,-37-74 28,0 1 0,-2 0 0,0 0 0,-1 1 0,-1-1 0,-1 1-1,-1 0 1,0 0 0,-1 0 0,-1 0 0,-1 1 0,-1-1 0,-1 0 0,0-1 0,-1 1 0,-1-1 0,-1 1 0,-10 21-1,10-27 209,1-4-211,1 0 0,-1 0 0,0 0 0,-1-1 0,-7 9 0,4-48-5530,5 12 1495,-2 0-1,-9-25 1,2 18-3310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7:49.967"/>
    </inkml:context>
    <inkml:brush xml:id="br0">
      <inkml:brushProperty name="width" value="0.025" units="cm"/>
      <inkml:brushProperty name="height" value="0.025" units="cm"/>
    </inkml:brush>
  </inkml:definitions>
  <inkml:trace contextRef="#ctx0" brushRef="#br0">1 211 4740,'0'0'14969,"-1"10"-14120,1 33-137,2 1-1,13 78 0,-3-35-298,7 46 1668,-14-128-1087,2-12-347,5-16 136,-12 22-681,102-191 3285,11-23-2536,-95 175-1215,18-42-2426,-19 26-4813,-10 17-2059</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05.412"/>
    </inkml:context>
    <inkml:brush xml:id="br0">
      <inkml:brushProperty name="width" value="0.025" units="cm"/>
      <inkml:brushProperty name="height" value="0.025" units="cm"/>
    </inkml:brush>
  </inkml:definitions>
  <inkml:trace contextRef="#ctx0" brushRef="#br0">0 14 5894,'364'-13'4772,"-277"13"-4083,0 4-1,117 20 1,-11 9-585,223 11 0,649-9 967,-235-10 164,-343-9-918,495 28 1427,-59 16-1428,-624-42-296,357 31-10,306 14 50,555-38-17,-842-18 501,-56 4 106,561 4-505,-27 4 64,-1029-16-204,343-1-1030,-458-4-1879,-1-10-2483</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09.414"/>
    </inkml:context>
    <inkml:brush xml:id="br0">
      <inkml:brushProperty name="width" value="0.025" units="cm"/>
      <inkml:brushProperty name="height" value="0.025" units="cm"/>
    </inkml:brush>
  </inkml:definitions>
  <inkml:trace contextRef="#ctx0" brushRef="#br0">0 10 7911,'0'0'4068,"11"0"-3251,274-4 3607,22-1-2607,487 34 1244,1061 30-2316,-805 9-607,-12 1-25,1604-48 1508,-945-18-787,-1651 0-1078,-18 5-3841,-25-9-1595</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15.006"/>
    </inkml:context>
    <inkml:brush xml:id="br0">
      <inkml:brushProperty name="width" value="0.025" units="cm"/>
      <inkml:brushProperty name="height" value="0.025" units="cm"/>
    </inkml:brush>
  </inkml:definitions>
  <inkml:trace contextRef="#ctx0" brushRef="#br0">0 112 10570,'0'0'5675,"10"1"-4554,35 4-219,1-2 1,-1-2 0,77-8-1,150-34 658,-108 14-1429,422-20 1206,4 47-523,245 62-258,-260-11-274,1264 16-63,-1348-64 651,523-7 1367,-403-36-1743,-352 9-3225,-227 25-880,-14-3-2136,1-3-6291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4.434"/>
    </inkml:context>
    <inkml:brush xml:id="br0">
      <inkml:brushProperty name="width" value="0.025" units="cm"/>
      <inkml:brushProperty name="height" value="0.025" units="cm"/>
    </inkml:brush>
  </inkml:definitions>
  <inkml:trace contextRef="#ctx0" brushRef="#br0">0 1 20019,'3'10'560,"8"28"-231,2-1 0,1-1 0,3 0 0,0-1 0,32 46-1,132 164 1249,237 216 48,-206-237-1333,718 807 4422,-684-769-4486,11-11-1,340 257 1,-552-475-370,-19-15-261,-1 1-1,-1 1 0,42 44 1,-64-61-72,0 0 1,0 0-1,0 0 1,-1 0 0,1 0-1,-1 1 1,0-1-1,0 1 1,1 5 0,-1-7-200,-1-1 1,0 1 0,0 0 0,0-1 0,0 1 0,0 0 0,0-1-1,-1 1 1,1 0 0,-1-1 0,1 1 0,-1 0 0,-1 2 0,-13 10-10041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4.965"/>
    </inkml:context>
    <inkml:brush xml:id="br0">
      <inkml:brushProperty name="width" value="0.025" units="cm"/>
      <inkml:brushProperty name="height" value="0.025" units="cm"/>
    </inkml:brush>
  </inkml:definitions>
  <inkml:trace contextRef="#ctx0" brushRef="#br0">372 4269 12268,'-35'28'1016,"-249"190"4197,238-192-2388,46-26-2791,0 0 0,-1 0 0,1 0 1,0 0-1,-1 0 0,1 0 0,0 0 1,-1-1-1,1 1 0,0 0 1,-1 0-1,1 0 0,0-1 0,0 1 1,-1 0-1,1 0 0,0-1 0,0 1 1,0 0-1,-1 0 0,1-1 1,0 1-1,0 0 0,0-1 0,0 1 1,0 0-1,-1-1 0,1 1 1,0 0-1,0-1 0,0 1 0,0 0 1,0-1-1,0 1 0,0 0 0,0-1 1,0 1-1,1-1 0,-1 1 1,0 0-1,0-1 0,0 1 0,0 0 1,0 0-1,1-1 0,-1 1 0,0 0 1,0-1-1,0 1 0,1 0 1,-1 0-1,0-1 0,9-22-41,43-76 434,128-178 1,-134 211-338,449-597 1444,32 22-958,-323 396-412,663-755 2059,69 65-1136,-618 673-831,-59 51-1980,-214 167-1067,-19 14-1993,-5-1-4334</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29.854"/>
    </inkml:context>
    <inkml:brush xml:id="br0">
      <inkml:brushProperty name="width" value="0.025" units="cm"/>
      <inkml:brushProperty name="height" value="0.025" units="cm"/>
    </inkml:brush>
  </inkml:definitions>
  <inkml:trace contextRef="#ctx0" brushRef="#br0">30 7113 17008,'-8'-24'216,"2"-2"0,1 1 0,1 0 1,1-1-1,1 0 0,1 0 0,1 0 0,2 0 0,1 1 0,0-1 0,2 1 0,1-1 1,14-36-1,10-11-568,2 1 0,4 2 0,52-77 0,306-404-1257,51 36 580,16 39 734,799-638-1,653-243 455,-61 323 975,84 177-287,-773 451 1171,-1120 394-2170,-14 3-256,1 1 1,0 2 0,0 1-1,45-2 1,-85 9-4707,-4 1 2973,-23 1-4767</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30.197"/>
    </inkml:context>
    <inkml:brush xml:id="br0">
      <inkml:brushProperty name="width" value="0.025" units="cm"/>
      <inkml:brushProperty name="height" value="0.025" units="cm"/>
    </inkml:brush>
  </inkml:definitions>
  <inkml:trace contextRef="#ctx0" brushRef="#br0">24 289 10826,'0'0'1735,"-6"-9"-1382,5 6-349,-1 1 53,0 0 0,1 0 0,-1-1 0,1 1 0,0 0 0,-1-1 0,1 0 0,0 1 0,0-1 1,1 0-1,-1 1 0,0-1 0,1 0 0,0 0 0,0 1 0,0-1 0,0 0 0,0 0 0,0 0 0,1 1 0,-1-1 0,1 0 1,0 1-1,0-1 0,0 0 0,0 1 0,0-1 0,1 1 0,-1-1 0,1 1 0,-1 0 0,1 0 0,0 0 0,3-4 0,17-13 88,0 0-1,1 1 1,1 2-1,0 0 1,1 2-1,1 0 1,0 2-1,1 1 1,0 1-1,1 1 1,0 2-1,0 1 1,1 1-1,-1 1 0,32 0 1,-56 4-141,0 0 0,0 0 0,0 0-1,0 0 1,0 1 0,0 0 0,0 0 0,0 0 0,0 0 0,-1 1-1,1-1 1,0 1 0,-1 0 0,1 0 0,-1 0 0,0 0 0,1 1-1,-1 0 1,-1-1 0,1 1 0,0 0 0,-1 0 0,1 1 0,-1-1-1,0 0 1,0 1 0,0 0 0,0-1 0,-1 1 0,0 0 0,0 0 0,0 0-1,0 0 1,0 4 0,0 1 112,0 0-1,-1 0 1,-1 1-1,0-1 1,0 0-1,0 0 1,-1 0 0,-1 0-1,1 0 1,-2 0-1,1-1 1,-1 0-1,0 1 1,-7 8-1,-131 168 1812,45-63-5204,80-98-2681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44.976"/>
    </inkml:context>
    <inkml:brush xml:id="br0">
      <inkml:brushProperty name="width" value="0.025" units="cm"/>
      <inkml:brushProperty name="height" value="0.025" units="cm"/>
    </inkml:brush>
  </inkml:definitions>
  <inkml:trace contextRef="#ctx0" brushRef="#br0">0 106 5125,'0'0'9801,"11"2"-9326,19 2 7,1-2 1,0 0-1,-1-2 0,1-2 0,58-9 1,19-10 837,159-8 0,112 17-213,115 30-87,205 1-731,-367-18-66,-183 1-139,272 9 50,-284-2-83,144 30 1,-31 8 3,2-11 0,347 5 0,-522-41-84,-66 0-57,-50 0 100,-834-37-6,665 24 0,-299-21 0,-473-21-257,507 45 89,-441-12-64,866 20 223,-1 0-52,-78 5 0,124-3-7,0 1-1,0-1 1,0 1-1,0 0 1,0 0-1,0 0 1,1 1-1,-1-1 1,0 1-1,1-1 1,-1 1-1,-2 2 1,5-4 40,-1 1 1,1-1-1,0 1 1,-1-1 0,1 1-1,0-1 1,-1 1-1,1-1 1,0 1-1,0-1 1,-1 1-1,1-1 1,0 1-1,0-1 1,0 1-1,0-1 1,0 1-1,0 0 1,0-1-1,0 1 1,0-1 0,0 1-1,0-1 1,0 2-1,1-1 14,-1 0-1,1 0 1,0 0-1,0 0 1,0 0 0,0-1-1,-1 1 1,1 0-1,0 0 1,0-1-1,1 1 1,-1 0-1,0-1 1,0 1 0,0-1-1,2 1 1,34 9 45,1-2 1,-1-1-1,2-2 1,52 1-1,-10 0-55,1033 58 176,1644-64-37,-1489-20-118,-1095 20-15,820 12-182,-863-9 117,1-5 0,-1-7 0,0-5 1,141-33-1,-255 43 90,-8 3-10,0-1 1,0 0-1,-1-1 1,1 0-1,-1 0 1,1-1-1,9-6 1,-18 10-5,1 0 1,-1 0-1,0 0 0,0 0 1,0 0-1,1 0 1,-1 0-1,0-1 1,0 1-1,0 0 1,0 0-1,0 0 1,0 0-1,1-1 1,-1 1-1,0 0 1,0 0-1,0 0 0,0-1 1,0 1-1,0 0 1,0 0-1,0 0 1,0-1-1,0 1 1,0 0-1,0 0 1,0-1-1,0 1 1,0 0-1,0 0 1,0 0-1,0-1 0,0 1 1,0 0-1,0 0 1,0 0-1,0-1 1,-1 1-1,1 0 1,0 0-1,0 0 1,0-1-1,-13-5-44,-19 0-127,29 5 158,-792-73-74,778 73 82,-954-12 35,843 15-46,-1373 24-971,-107 1 1278,1348-24-212,-375 0 96,631-3-176,-24 0 5,0 0 1,0-2-1,1-2 0,-50-11 1,77 15-9,0 0 0,0 0 0,0 0 0,0 0 0,1 0 0,-1 0 0,0 0 0,0 0 0,0 0 0,0 0 0,0 0 0,0 0 0,0 0 0,0 0 0,0-1 0,0 1 0,0 0 0,0 0 0,0 0 0,0 0 0,1 0 0,-1 0 0,0 0 0,0 0 0,0 0 0,0 0 0,0 0 0,0 0 0,0-1 0,0 1 0,0 0 0,0 0 0,0 0 0,0 0 0,0 0 0,0 0 0,0 0 0,0 0 0,0 0 0,0 0 0,0 0 0,0-1 0,0 1 0,0 0 0,0 0 0,0 0 0,-1 0 0,1 0 0,0 0 0,0 0 0,0 0 0,0 0 0,0 0 0,0 0 0,0 0 0,0 0 0,0 0 0,0-1 0,14-2-112,20-2-52,1552-46 28,-83 95 144,472-8 16,-1761-36-21,-183 0 0,-19 1-1,-1 0 0,1-2 0,0 1 0,17-4 0,-73-11-7451,8 3-2067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8:52.540"/>
    </inkml:context>
    <inkml:brush xml:id="br0">
      <inkml:brushProperty name="width" value="0.025" units="cm"/>
      <inkml:brushProperty name="height" value="0.025" units="cm"/>
    </inkml:brush>
  </inkml:definitions>
  <inkml:trace contextRef="#ctx0" brushRef="#br0">2646 252 12524,'0'0'2306,"-8"-4"-4164,-59-30 613,24 11 1917,0 2 0,-1 2-1,-1 1 1,-58-13 0,-471-60 2784,481 83-3047,0 5-1,0 4 1,0 5-1,-114 20 1,112-8-514,1 5 0,-138 52 0,184-56 174,2 3-1,1 2 1,0 1-1,2 3 1,1 1 0,-58 53-1,67-51 74,2 1 0,0 1 0,3 2 0,0 1 0,3 1 0,1 1 0,1 1 0,3 1 0,1 1 0,2 1 0,2 0 0,1 1-1,3 1 1,1 0 0,3 0 0,-3 48 0,7-44-123,3-1 0,1 0 0,10 58 0,-7-82 15,1 0 0,1 0-1,1-1 1,2 0 0,0 0-1,1-1 1,1 0 0,20 29-1,-5-16-4,1-1-1,1-2 0,2 0 1,1-2-1,1-2 0,2-1 0,45 28 1,-29-26 15,1-2-1,1-2 1,2-2 0,97 26 0,-60-28 10,1-3 1,117 6 0,179-20 8,-249-11-37,0-6-1,-2-6 1,0-6-1,210-69 1,-284 72 130,0-2 1,-1-3-1,-2-2 0,-1-4 1,-1-1-1,87-73 0,-118 84-27,-1-1-1,-1-2 1,-1 0-1,-2-2 0,36-60 1,-45 64-86,-1 0 0,-1-1 0,-1-1 0,-2 1 0,0-1 0,-2-1 1,-1 1-1,2-42 0,-5 39 15,-2 0 1,-1 1-1,-1-1 0,-1 0 1,-2 1-1,-1 0 1,-1 0-1,-1 1 0,-2 0 1,-1 0-1,-1 1 0,-2 0 1,0 1-1,-2 1 1,-23-30-1,17 28-32,-2 1 0,0 2-1,-2 0 1,-1 2 0,0 0-1,-43-24 1,26 22 60,-1 2 0,0 1 0,-90-25 1,18 18 74,-1 5 1,-229-13-1,-90 21-3183,11 1-2471,304 6-886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01.810"/>
    </inkml:context>
    <inkml:brush xml:id="br0">
      <inkml:brushProperty name="width" value="0.025" units="cm"/>
      <inkml:brushProperty name="height" value="0.025" units="cm"/>
    </inkml:brush>
  </inkml:definitions>
  <inkml:trace contextRef="#ctx0" brushRef="#br0">0 74 3011,'0'0'8611,"9"0"-8296,335-1 7670,480-25-5384,-650 15-2618,577-22 1310,-269 30-1161,667 11 424,-951-1-305,516 11 27,-248-23-170,403 7 136,127 1 410,-550-7-411,-480 8 59,19-2-1510,1-1-3337,13-18-15148</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46.518"/>
    </inkml:context>
    <inkml:brush xml:id="br0">
      <inkml:brushProperty name="width" value="0.025" units="cm"/>
      <inkml:brushProperty name="height" value="0.025" units="cm"/>
    </inkml:brush>
  </inkml:definitions>
  <inkml:trace contextRef="#ctx0" brushRef="#br0">481 822 5221,'-2'-2'298,"0"0"1,0-1-1,0 1 1,0 0-1,1-1 0,-1 1 1,1-1-1,-1 1 1,1-1-1,0 0 1,0 1-1,1-1 0,-1 0 1,0 0-1,1 0 1,0 0-1,-1 1 0,1-1 1,1-6 901,4 13 2301,16 12-2411,40 5-442,0-4 0,2-1 0,105 10 0,-160-25-640,451 31 910,-273-26-688,719 0 395,-473-10-375,835 25 514,-1039-18-700,280-32 0,-229-11-42,-233 29 23,0-1 0,-1-3 1,84-40-1,-88 35 102,56-30 43,-87 44-173,-1 0-1,0-1 1,0 0-1,-1 0 1,0-1-1,0 0 1,8-11 0,-14 15-5,1-1 0,-1 1 0,0-1 1,0 0-1,0 1 0,-1-1 0,0 0 1,0 0-1,0-1 0,-1 1 0,1 0 0,-1 0 1,0 0-1,-1 0 0,1 0 0,-1 0 1,0 0-1,0 0 0,-1 0 0,0 0 1,1 0-1,-2 1 0,1-1 0,0 0 1,-5-4-1,-7-13 18,-2 0 0,0 2 0,-32-31-1,33 35-23,0 1-16,-2 1 1,1 1-1,-2 0 1,0 1 0,0 1-1,-1 1 1,0 1-1,-40-14 1,-13 2 14,-88-15-1,100 24 2,-93-16-27,-187-9 0,-158 19-29,485 18 52,-677-31 15,98 2 3,198 15-12,-322-7-5,-206 64-46,871-35 71,-1 1 1,1 3-1,1 3 1,0 1-1,1 2 1,1 3-1,0 2 1,-73 48-1,105-61-98,1 2-1,1-1 1,0 2 0,1 0-1,0 0 1,-15 22 0,23-29-18,1 1 1,0 0-1,0 0 1,1 0 0,0 0-1,0 1 1,1-1-1,0 1 1,0 0 0,1-1-1,0 1 1,0 0-1,1 0 1,0 0-1,0 0 1,1 0 0,2 11-1,-2-15-274,0 0-1,0 0 1,1 0 0,0 0-1,0 0 1,0 0-1,0 0 1,6 6-1,29 23-5391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49:55.602"/>
    </inkml:context>
    <inkml:brush xml:id="br0">
      <inkml:brushProperty name="width" value="0.025" units="cm"/>
      <inkml:brushProperty name="height" value="0.025" units="cm"/>
    </inkml:brush>
  </inkml:definitions>
  <inkml:trace contextRef="#ctx0" brushRef="#br0">323 291 5285,'0'0'3139,"-2"-8"-2968,-5-86 2642,6 94-2693,-1 0 0,1 0 0,-1 0 1,1 1-1,-1-1 0,1 0 0,0 1 0,-1 0 0,1-1 0,0 1 0,-1 0 0,1-1 1,-2 3-1,-112 106 61,35-30 1,70-69 80,0 0 0,0 0 0,1 1 0,1 0 0,-1 1 0,2 0-1,-11 22 1,15-26-175,0 0-1,0 0 0,1 1 1,0-1-1,1 1 0,0-1 1,0 1-1,0 0 0,1-1 1,1 1-1,0-1 1,0 1-1,4 15 0,0-11-29,0-1 0,0 0 0,1 0-1,1 0 1,0-1 0,0 0 0,1-1 0,0 1-1,1-2 1,1 1 0,-1-1 0,1-1 0,1 1-1,17 9 1,4 1 195,1-1-1,1-2 1,67 22-1,-68-30-174,-1-1-1,1-2 1,1-2 0,61 0 0,27 2 41,123 3 16,-46-3-65,29-6-21,-167-3 586,0 3 0,0 3 0,0 2 1,68 14-1,-101-9-300,0 0 0,0 2 1,28 17-1,-26-13-251,1-2 0,33 11-1,32 1 310,1-5-1,169 14 1,203-28-222,-100-41-115,-102 7-19,-198 23-35,1036-53 30,-1097 58-31,60 2 11,0-4 0,0-3-1,96-19 1,-104 11-4,-14 4 10,-1-3 0,60-22 1,-97 30-11,-1-1 0,0 1 1,0-1-1,0-1 0,-1 1 0,0-1 1,0 0-1,-1 0 0,1-1 1,-1 0-1,7-12 0,5-13 42,19-45-1,-29 61-46,-4 9 0,0 0 0,-1 0 0,0-1 0,0 1 0,0-1 0,-1 0 0,0 0 0,-1 1 0,0-1 0,0 0 0,-1 0 0,0 0-1,0 1 1,0-1 0,-4-7 0,1 4 5,0 0 0,-2 1-1,1-1 1,-1 2 0,-1-1-1,1 0 1,-2 1 0,1 1-1,-12-11 1,-4 0 4,-1 0 0,0 1 0,-2 2 1,0 1-1,-1 1 0,0 1 0,-29-10 0,-107-29-76,-2 6 0,-2 8 0,-178-17 0,-517-10 0,304 25 48,111 6 18,148 24-65,1 13 0,-367 51-1,661-54 43,-559 85 223,234 5-1543,120-3-2854,156-62-112,10-5-3647</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0:07.672"/>
    </inkml:context>
    <inkml:brush xml:id="br0">
      <inkml:brushProperty name="width" value="0.025" units="cm"/>
      <inkml:brushProperty name="height" value="0.025" units="cm"/>
    </inkml:brush>
  </inkml:definitions>
  <inkml:trace contextRef="#ctx0" brushRef="#br0">2152 95 4324,'-10'-6'502,"-12"-7"-258,-1 1 0,0 2 0,0 0 0,-1 2 0,0 0 0,-38-6 0,-25 5 290,0 4 0,-136 10 0,-334 58-387,502-55-123,-9 1 259,1 3-1,1 3 1,0 2 0,1 3 0,1 3 0,1 2 0,-80 48 0,109-54-131,0 2-1,1 1 0,1 2 0,1 0 0,2 2 0,-27 34 0,35-37-118,1 0 0,1 2 0,2 0 0,0 0 1,1 1-1,2 1 0,0 0 0,-8 46 0,11-32-37,2 0 1,2 0-1,1 1 0,3 0 1,1-1-1,2 1 0,2-1 1,1 0-1,3-1 0,19 54 1,-16-58-4,3 0 1,0-2 0,3 1-1,0-2 1,2-1-1,2 0 1,1-2-1,1 0 1,1-2-1,2-1 1,40 31 0,-41-41 11,0 0 1,1-2-1,1-1 1,1-1-1,0-2 1,0-1 0,1-1-1,0-2 1,0-1-1,1-1 1,36 0 0,4-3 38,0-3 1,-1-4-1,134-24 1,75-36 14,509-190 0,-699 220 163,-1-4 1,-3-3 0,-1-5 0,100-72-1,-146 89-14,-1-2 0,-2-2-1,-1 0 1,34-46 0,-48 52-60,-2 0 1,-1-1 0,-1-1-1,-2 0 1,-1-1-1,18-58 1,-27 70-103,0-1 1,-1 0-1,-1 1 1,-1-1 0,0 0-1,-2 0 1,0 0-1,-5-29 1,3 38 58,-1 0 1,0-1 0,-1 1-1,0 0 1,-1 0-1,0 1 1,-1 0 0,0 0-1,0 0 1,-1 0-1,-1 1 1,1 1 0,-1-1-1,-1 1 1,-15-12 0,-5 1 40,-1 0 1,0 2-1,-2 2 1,1 1-1,-52-16 1,-174-34-34,248 62-102,-134-28 55,-1 6 0,-1 7 0,0 6 0,-1 7 0,-193 18-1,251-3-203,1 4-1,0 4 1,-163 59-1,184-51-355,2 3 0,0 2 0,3 4 0,1 2 0,-84 69 0,34-8-2074,8 1-1537</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3:45.696"/>
    </inkml:context>
    <inkml:brush xml:id="br0">
      <inkml:brushProperty name="width" value="0.025" units="cm"/>
      <inkml:brushProperty name="height" value="0.025" units="cm"/>
    </inkml:brush>
  </inkml:definitions>
  <inkml:trace contextRef="#ctx0" brushRef="#br0">3009 182 7944,'-126'-21'-2,"0"6"1,-230 1 0,286 18-34,0 3-1,0 2 1,0 4 0,1 2-1,1 4 1,-107 45 0,66-13 67,3 6 1,3 3-1,3 6 0,-150 126 1,119-76-78,7 6 0,-171 214-1,220-238 267,4 4 1,5 2-1,5 4 0,4 2 0,5 2 0,-70 222 0,98-247-40,4 1-1,4 1 1,3 0-1,5 1 1,3 0-1,4 0 1,5 1 0,3-1-1,4-1 1,26 101-1,-3-64-80,6-1-1,5-2 0,5-3 0,6-1 0,5-4 1,83 121-1,-91-161-100,4-2 1,2-3-1,3-3 1,4-2-1,2-3 0,2-3 1,4-3-1,1-4 1,125 65-1,-113-76 18,1-4 0,2-3-1,2-5 1,1-4 0,185 26 0,-196-42 20,0-5 1,1-2-1,-1-5 1,0-3-1,0-4 0,-1-3 1,103-31-1,-78 8 205,-2-4 0,-2-5 0,-1-5 0,-3-4 0,-3-4 0,124-98 0,-80 41-54,-5-6-1,-5-6 1,135-172 0,-165 174-197,-5-4 0,-6-4 0,-6-4 0,-6-3 0,99-256 0,-140 291 25,-4-2 1,-5-1 0,19-167 0,-37 184 1,-5 0-1,-3-1 1,-4 1 0,-29-159 0,5 119 49,-5 0 1,-6 3-1,-5 1 0,-6 2 1,-6 3-1,-4 2 1,-136-198-1,159 267 148,-3 2 0,-3 2 1,-1 2-1,-2 1 0,-2 3 0,-1 2 0,-78-47 1,85 63-99,0 1 0,-1 2 0,-1 2 0,-1 2 1,-1 2-1,0 2 0,0 2 0,-1 2 0,0 3 1,-73-1-1,69 8-195,-1 2 0,1 3 0,0 2-1,-80 24 1,57-8-260,1 3 0,-98 55-1,-3 20-1144,-228 179 0,128-73-2270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3:56.773"/>
    </inkml:context>
    <inkml:brush xml:id="br0">
      <inkml:brushProperty name="width" value="0.025" units="cm"/>
      <inkml:brushProperty name="height" value="0.025" units="cm"/>
    </inkml:brush>
  </inkml:definitions>
  <inkml:trace contextRef="#ctx0" brushRef="#br0">5210 281 9673,'-13'-2'2547,"-8"-1"-2030,4 2-355,0-1 1,0-1-1,0-1 1,1 0 0,0-1-1,0 0 1,0-2 0,-18-9-1,17 5-230,-1 1 0,0 0 0,0 2 1,-1 0-1,0 1 0,0 1 0,0 0 0,-1 2 0,0 0 0,0 2 0,-26-1 0,-26 2 1460,-130 18 0,164-13-1626,-542 11 2040,370-18-1343,-1158-30 1090,1169 24-1318,0 8 0,-395 51 0,-166 104 310,714-140-393,1 2-1,1 2 1,0 2 0,-65 40 0,88-47-150,0 2 0,1 0 0,1 1 0,0 1-1,1 1 1,1 1 0,1 0 0,0 1-1,2 1 1,-19 33 0,27-41-1,1 0-1,0 0 1,1 1-1,0-1 1,1 1 0,1 0-1,0 0 1,1 0-1,0 0 1,1 0 0,1 0-1,2 16 1,1-11-7,1 0 1,0-1-1,2 1 1,0-1-1,1 0 1,0-1-1,2 0 0,12 17 1,0-5 2,2 0 0,0-2 0,2 0 0,1-2 0,2-1 0,0-1 0,1-2 0,62 33 0,-39-29 18,1-3 1,0-3-1,2-2 1,0-2-1,1-3 1,66 6 0,354 4 89,-431-22-101,1109-41-879,-570-11 633,585-43-173,-933 79 423,259-53 0,-386 47-4,-2-6-1,0-4 0,-3-4 0,159-80 0,-235 102 99,-2-2 0,0 0 0,-1-2 0,-1-1 0,0-2 0,37-40 0,-53 52-58,-2-1-1,0 1 1,0-2-1,0 1 1,-2-1 0,1 0-1,-1 0 1,-1-1-1,0 0 1,-1 1-1,0-1 1,0-1-1,-2 1 1,1 0-1,-2 0 1,1-1-1,-2 1 1,0 0-1,0 0 1,-4-16 0,0 12 57,-1-1 0,0 1 0,-1 0 1,-1 0-1,-1 1 0,0 0 1,-15-18-1,-3-2 305,-57-53 0,50 56-277,-1 2-1,-1 2 1,-2 1 0,-1 2-1,0 1 1,-2 2-1,-1 2 1,-64-21-1,75 31-591,0 3 0,-1 0 0,0 2 0,0 1 0,0 1 0,-1 2 0,1 2 0,0 1-1,0 1 1,0 2 0,0 1 0,-61 20 0,-56 33-6925</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0:18.798"/>
    </inkml:context>
    <inkml:brush xml:id="br0">
      <inkml:brushProperty name="width" value="0.025" units="cm"/>
      <inkml:brushProperty name="height" value="0.025" units="cm"/>
    </inkml:brush>
  </inkml:definitions>
  <inkml:trace contextRef="#ctx0" brushRef="#br0">0 178 9929,'0'0'9070,"7"-9"-8103,-3 3-943,-1 1 181,0 1 0,0 0 0,0 0-1,0 0 1,1 0 0,-1 0 0,1 1 0,0-1 0,0 1-1,0 0 1,1 0 0,-1 1 0,1 0 0,0-1 0,-1 1-1,1 1 1,0-1 0,0 1 0,6-1 0,388-28 2037,-80 23-46,-70 4-682,-56 3-1346,54-3 652,-154-9-723,-48 5-58,64-1 1,320 21 141,-146 24-176,-175-19 8,165 6 1,888-43 56,-528 9-63,-72 3 18,20-9-40,453-20 57,-937 29-114,38-2 128,-73 12-3302,-69-8-694,3-13-2498</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21.302"/>
    </inkml:context>
    <inkml:brush xml:id="br0">
      <inkml:brushProperty name="width" value="0.025" units="cm"/>
      <inkml:brushProperty name="height" value="0.025" units="cm"/>
    </inkml:brush>
  </inkml:definitions>
  <inkml:trace contextRef="#ctx0" brushRef="#br0">101 85 10666,'0'0'534,"-9"-2"-310,0 0-407,2 1 338,0-1 0,0 0 0,1 0 0,-1-1 0,0 1 0,-6-5 0,11 5 114,0 1-1,-1-1 1,1 0 0,0 1 0,1-1 0,-1 0-1,0-1 1,0 1 0,1 0 0,0 0 0,-1-1-1,1 1 1,0 0 0,0-1 0,0 0 0,0 1-1,1-1 1,-1 1 0,1-1 0,-1 0 0,1 1-1,0-5 1,2 6-200,1 0 0,-1 0 0,0 0 0,0 1 0,0-1 0,1 1 0,-1 0 0,0-1 0,1 1 0,-1 0 0,0 0 0,1 1-1,2-1 1,-1 1 45,798 14 3498,-43 1-3301,1080 1 1424,-1447-11-1539,268-1 25,-571-7-111,0-4 1,0-4 0,105-25 0,-190 33-1095,-16 4-1167,-24 7-3774,15 1 315</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38.505"/>
    </inkml:context>
    <inkml:brush xml:id="br0">
      <inkml:brushProperty name="width" value="0.025" units="cm"/>
      <inkml:brushProperty name="height" value="0.025" units="cm"/>
    </inkml:brush>
  </inkml:definitions>
  <inkml:trace contextRef="#ctx0" brushRef="#br0">1 102 5765,'0'0'2792,"8"1"-1206,54 3 90,1-2 0,0-2 0,113-17 1,39-2 170,505-15 230,-115 3 74,555 23-1330,-657 11-740,221 29 245,994 81-129,-1376-105 295,1030-7 890,-1361-2-1221,16 0-727,-23 5-471,-14 4-687,3-5 466,0 1-1,-1-1 0,1 0 0,-1-1 0,-8 2 0,-17 2-7678</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2:48.704"/>
    </inkml:context>
    <inkml:brush xml:id="br0">
      <inkml:brushProperty name="width" value="0.025" units="cm"/>
      <inkml:brushProperty name="height" value="0.025" units="cm"/>
    </inkml:brush>
  </inkml:definitions>
  <inkml:trace contextRef="#ctx0" brushRef="#br0">6892 385 8776,'-13'0'337,"-222"-15"319,-778-28 4693,-196 0-3325,913 14-1381,-1068-117-235,1107 111-244,-250-27-228,358 51 970,-210 10-1,255 10-617,-161 37-1,-96 46-120,275-69-156,0 5 0,3 3 0,-81 41 0,131-54-15,1 1 0,1 2 0,-56 48-1,70-52-3,0 1 0,1 0-1,0 1 1,2 1-1,0 0 1,-21 44-1,30-53-1,0 0-1,1 1 1,1-1-1,0 1 1,0 0-1,1 0 1,0 0 0,1 0-1,1 0 1,0 0-1,2 16 1,-1-18 2,2-1 1,-1 0 0,1 0 0,0 0 0,1-1 0,0 1 0,0-1-1,1 0 1,0 0 0,0 0 0,1-1 0,0 0 0,1 0-1,-1 0 1,8 5 0,9 5 33,1-1-1,1-1 1,0-1 0,0-1-1,2-1 1,-1-2 0,34 9 0,202 38 48,-228-52-71,704 88 612,4-45 253,-206-15-974,180 40 151,336 16 22,-79-86-42,-569-4-12,452-58-25,-9-83-163,-831 138 175,343-73 0,-253 50 0,136-56 0,-230 79 7,0-2 0,0 1 0,0-2 0,0 1 0,-1-2 0,0 1 0,0-2 0,11-11 0,-19 16 4,0 0 1,0 0 0,0 0 0,-1 0 0,0 0 0,0 0 0,0-1 0,0 1 0,-1-1 0,0 1 0,1-1 0,-2 0-1,1 0 1,-1 1 0,1-1 0,-1 0 0,-1 0 0,1 0 0,-1 1 0,1-1 0,-1 0 0,-1 1 0,1-1 0,-1 1 0,0-1-1,-2-5 1,-4-4-5,-1-1-1,0 1 1,-1 1-1,0-1 1,-1 2-1,-1 0 1,0 0-1,0 1 1,-1 0-1,-22-13 1,-6-1-29,0 1 0,-65-25 0,-10 4 124,-210-52 0,-132 6 911,-361 1-515,604 84-1681,-394 42-1,390-5-2483,-3 2-2782</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10.695"/>
    </inkml:context>
    <inkml:brush xml:id="br0">
      <inkml:brushProperty name="width" value="0.025" units="cm"/>
      <inkml:brushProperty name="height" value="0.025" units="cm"/>
    </inkml:brush>
  </inkml:definitions>
  <inkml:trace contextRef="#ctx0" brushRef="#br0">4 121 5381,'0'-1'159,"-1"-1"0,0 0-1,1 0 1,-1 0 0,1 0 0,0 0 0,0 0 0,0 0-1,0 0 1,0 0 0,0 0 0,0 1 0,0-1-1,1 0 1,-1 0 0,1 0 0,-1 0 0,1 0-1,0 1 1,0-1 0,0 0 0,0 0 0,0 1-1,0-1 1,0 1 0,1-1 0,-1 1 0,1 0-1,-1-1 1,1 1 0,-1 0 0,1 0 0,0 0-1,-1 0 1,3-1 0,1 1-87,0 0 1,0 0-1,0 0 1,0 1-1,0 0 1,0 0-1,0 0 1,0 0-1,-1 1 1,1 0-1,0 0 1,0 0-1,7 4 1,18 5 212,1-1 1,-1-2 0,1-1-1,52 4 1,131-8 720,-50-2 83,828 27 726,-120-4-803,62-1-641,434-52 374,-905 15-684,702-49 247,60-2 665,-1162 63-950,-19 0-270,1 2 0,0 2 0,-1 2 0,69 13 0,-94-11-2336,-6-4-2275</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21.781"/>
    </inkml:context>
    <inkml:brush xml:id="br0">
      <inkml:brushProperty name="width" value="0.025" units="cm"/>
      <inkml:brushProperty name="height" value="0.025" units="cm"/>
    </inkml:brush>
  </inkml:definitions>
  <inkml:trace contextRef="#ctx0" brushRef="#br0">1 3470 1602,'25'-28'3786,"61"-62"93,-20 66-2677,-55 17-1132,-5 2 270,0 0 0,0 0 1,1 1-1,0 0 1,0 0-1,0 1 0,0-1 1,1 2-1,-1-1 0,1 1 1,-1 0-1,17-1 0,-19 2-330,0-1-1,-1 1 0,1-1 0,0 0 0,0 0 0,-1-1 0,0 1 0,1-1 0,-1 0 0,0 0 0,0 0 0,5-6 0,-4 4 59,0 1 0,0-1 0,1 1-1,0 1 1,0-1 0,10-4 0,17-5 163,-1-1 1,-1-1-1,0-2 1,45-34-1,-33 23-118,47-25 0,102-26 164,-146 66-165,-38 11-95,0 1 0,0-1 0,-1-1 0,1 0 0,9-5 0,131-91 684,-8 4-73,-116 79-618,-1-2 0,-1-1 1,-1-1-1,-1-1 0,0 0 0,19-30 0,-11 16 5,47-45 1,81-50-27,275-176 0,-318 238 10,3 4-1,3 6 1,164-55 0,-168 63 18,-4-4 0,173-112 0,91-46 23,119-60 78,72-33 20,-378 222-70,541-210-35,-211 106 197,-391 120-22,-134 68-7660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40.953"/>
    </inkml:context>
    <inkml:brush xml:id="br0">
      <inkml:brushProperty name="width" value="0.025" units="cm"/>
      <inkml:brushProperty name="height" value="0.025" units="cm"/>
    </inkml:brush>
  </inkml:definitions>
  <inkml:trace contextRef="#ctx0" brushRef="#br0">0 1868 3459,'163'-12'5266,"79"-31"-4152,-241 43-1109,81-22 637,-1-4 0,-1-3 0,93-47 0,26-11 730,-84 41-1082,-19 6 446,166-46-1,-184 72-523,99-6 0,56-9-166,203-59 723,-176 22-649,-9 1 235,92-28-243,-56 11 6,428-129 277,-370 98-115,123-44-219,157-25 446,-340 107-448,305-104 747,-522 169-590,-25 5-3026,-35 1-2315,-5-4-5248</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3:49.319"/>
    </inkml:context>
    <inkml:brush xml:id="br0">
      <inkml:brushProperty name="width" value="0.025" units="cm"/>
      <inkml:brushProperty name="height" value="0.025" units="cm"/>
    </inkml:brush>
  </inkml:definitions>
  <inkml:trace contextRef="#ctx0" brushRef="#br0">35 142 2498,'-21'-3'5700,"7"-3"-3439,14 6-2243,0 0-1,0 0 1,0 0-1,0 0 1,0 0-1,1 0 1,-1 0-1,0 0 1,0 0-1,0 0 1,0 0-1,0 0 1,0 0-1,0 0 0,0 0 1,0 0-1,0 0 1,0 0-1,0-1 1,0 1-1,0 0 1,0 0-1,0 0 1,0 0-1,0 0 1,0 0-1,0 0 1,0 0-1,0 0 1,0 0-1,0 0 1,0 0-1,0 0 0,0-1 1,0 1-1,0 0 1,0 0-1,0 0 1,0 0-1,0 0 1,0 0-1,0 0 1,0 0-1,0 0 1,23 6 1255,-8-2-897,1-1 1,-1-1-1,1 0 1,-1-1 0,1-1-1,20-2 1,-14 1 77,0 0 0,30 5 0,38 5-279,155-4 1,-84-5-100,-88 6-41,0 3 1,139 36-1,-127-25 89,-25-10 1038,120 6 1,-5-2-1156,-91-1 13,-3 0 96,134 4-1,364-21 51,-285-10-70,-32 18 101,-294-19-79,-195-33 35,110 26-141,-204-32 23,193 34-16,-348-20-78,259 28 70,-681-34-43,547 46-1,215 1-169,1129-29 88,6 1 73,-730 35 41,348 56 0,-591-62-356,-51-10-501,-1 1 111,-56-25-6440,33 10-3368</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31.169"/>
    </inkml:context>
    <inkml:brush xml:id="br0">
      <inkml:brushProperty name="width" value="0.025" units="cm"/>
      <inkml:brushProperty name="height" value="0.025" units="cm"/>
    </inkml:brush>
  </inkml:definitions>
  <inkml:trace contextRef="#ctx0" brushRef="#br0">0 54 3459,'0'0'3833,"10"-3"-3251,17-3 367,-1 1 1,1 1-1,40-1 0,99 5 240,-74 2-703,325 11-345,3 0-47,593-23 296,-502-25 797,-461 30-554,110-3 1161,-160 8-1730,-12 8 64,7-4-180,-1-1 1,0-1-1,1 1 0,-1-1 1,-11 3-1,-17-1-4736,10-4-3151</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2.749"/>
    </inkml:context>
    <inkml:brush xml:id="br0">
      <inkml:brushProperty name="width" value="0.025" units="cm"/>
      <inkml:brushProperty name="height" value="0.025" units="cm"/>
    </inkml:brush>
  </inkml:definitions>
  <inkml:trace contextRef="#ctx0" brushRef="#br0">60 356 2947,'-32'15'2153,"5"-3"5436,86-33-50,5 0-3777,19-2-3404,162-23 0,-118 25 484,222-67 0,10-4-748,-238 68-94,110-19-27,-180 40-192,-44 4-43,-33 3 236,-116 5 85,8-2-27,-102 26-38,-442 120 1,649-144 8,-7 3 11,-1-1 1,0-3-1,-1 0 0,-62 3 1,188-14 29,1-3 1,135-28-1,172-55 10,72-13 4,-901 183-410,-285 68 373,699-142-39,-12 2-38,30-9 88,29 4-6,43-7-18,134-21-1,68-33-245,-102 19 114,-63 16-27,510-95-242,-772 131 51,55-3 197,-551 79-1594,586-81-2569,9-4-3348</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4.465"/>
    </inkml:context>
    <inkml:brush xml:id="br0">
      <inkml:brushProperty name="width" value="0.025" units="cm"/>
      <inkml:brushProperty name="height" value="0.025" units="cm"/>
    </inkml:brush>
  </inkml:definitions>
  <inkml:trace contextRef="#ctx0" brushRef="#br0">0 1 10922,'0'0'15498,"5"12"-14735,200 553 2419,-203-559-3254,11 26 249,-12-31-241,-1 0 0,1 0 0,-1 0 0,1 0 0,0 0 0,-1 0 0,1 0 0,0 0 0,0 0 0,0 0 0,-1 0 0,1 0 0,0-1 0,0 1 0,0 0 0,0-1 0,0 1 0,0-1 0,1 1 0,1 0 0,-2-6-703,-1 0-1,1 0 1,-1 0 0,0 0-1,-1 1 1,1-1-1,-3-9 1,-14-26-3861,-10-9-2072</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4.821"/>
    </inkml:context>
    <inkml:brush xml:id="br0">
      <inkml:brushProperty name="width" value="0.025" units="cm"/>
      <inkml:brushProperty name="height" value="0.025" units="cm"/>
    </inkml:brush>
  </inkml:definitions>
  <inkml:trace contextRef="#ctx0" brushRef="#br0">53 328 11082,'0'0'8825,"-9"5"-6583,-25 18-336,34-22-1854,-1-1 1,0 1 0,1-1-1,-1 0 1,1 1 0,-1 0 0,0-1-1,1 1 1,-1-1 0,1 1-1,-1 0 1,1-1 0,0 1-1,-1 0 1,1-1 0,0 1-1,-1 0 1,1 0 0,0-1-1,0 1 1,0 0 0,-1 0-1,1 0 1,0-1 0,0 1-1,0 0 1,0 0 0,1 0-1,-1-1 1,0 1 0,0 0 0,0 0-1,1 0 1,-1-1 0,0 1-1,1 0 1,-1-1 0,1 1-1,-1 0 1,0-1 0,1 1-1,0 0 1,-1-1 0,1 1-1,0 0 1,2 1 43,-1-1 0,1 1 0,-1-1 1,1 1-1,0-1 0,0 0 0,0 0 0,0 0 0,3 0 0,0 0-39,-1-1 0,1 1 0,0-2 0,0 1 0,-1 0 0,1-1 0,0 0-1,-1 0 1,1-1 0,-1 0 0,0 0 0,1 0 0,-1 0 0,0-1 0,8-5 0,-5 1 65,0 1 1,-1-1-1,0-1 1,0 1 0,-1-1-1,0 0 1,0-1-1,5-10 1,4-11 214,-3-1 0,0 0 0,-2 0 1,9-48-1,-15 51-231,-4 22-84,1 0 0,-1 0 0,1 0 0,0 1 0,1-1 0,-1 0 0,1 1 0,1-1-1,4-8 1,-7 13-26,1 1 0,0 0-1,-1 0 1,1-1-1,-1 1 1,1 0 0,0 0-1,-1 0 1,1 0-1,0 0 1,-1 0 0,1 0-1,0 0 1,-1 0-1,1 0 1,0 0 0,-1 0-1,1 1 1,0-1-1,-1 0 1,1 0 0,-1 1-1,1-1 1,-1 0-1,1 1 1,0-1 0,-1 1-1,1-1 1,-1 0-1,0 1 1,1-1 0,-1 1-1,1-1 1,-1 1-1,0 0 1,1-1 0,-1 1-1,0-1 1,1 2-1,17 27-78,-16-25 102,15 27 182,3-1 0,0 0-1,47 50 1,-56-68-498,1-1-1,1-1 1,0-1 0,20 13 0,-22-17-641,0 1 0,0-2 0,1 1 0,-1-2 0,1 1 0,20 2 0,21-4-7759</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5.555"/>
    </inkml:context>
    <inkml:brush xml:id="br0">
      <inkml:brushProperty name="width" value="0.025" units="cm"/>
      <inkml:brushProperty name="height" value="0.025" units="cm"/>
    </inkml:brush>
  </inkml:definitions>
  <inkml:trace contextRef="#ctx0" brushRef="#br0">110 0 19090,'0'0'10116,"4"11"-9400,-1-1-653,0-1 1,-1 1 0,0 0-1,-1 0 1,0 0 0,0 0 0,-1 0-1,0 0 1,-1 0 0,0 0-1,-1 0 1,0 0 0,0-1 0,-5 12-1,-36 87 478,26-70-114,2 1-1,-19 76 1,34-113-424,-1 0 1,0 0-1,1 1 1,0-1 0,-1 0-1,1 0 1,0 0 0,0 1-1,0-1 1,0 0-1,1 0 1,-1 1 0,1-1-1,-1 0 1,1 0-1,0 0 1,-1 0 0,1 0-1,0 0 1,1 0 0,-1 0-1,0 0 1,3 2-1,-1-2-4,0-1 0,0 1 0,0-1 0,0 0 0,1 0 0,-1-1 0,0 1 0,1-1 0,-1 1-1,1-1 1,-1 0 0,1 0 0,-1-1 0,0 1 0,5-2 0,7-1-677,-1-1 0,1-1 0,-1 0 0,0-1 0,0 0 0,0-1 0,-1-1 0,0 0 0,-1-1 0,16-13 0,6-9-6214</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010"/>
    </inkml:context>
    <inkml:brush xml:id="br0">
      <inkml:brushProperty name="width" value="0.025" units="cm"/>
      <inkml:brushProperty name="height" value="0.025" units="cm"/>
    </inkml:brush>
  </inkml:definitions>
  <inkml:trace contextRef="#ctx0" brushRef="#br0">13 99 16271,'0'0'4132,"-3"12"-1884,-6 36-369,9-46-1778,-1-1 0,1 1 0,0-1 1,0 1-1,0-1 0,0 1 0,0-1 0,1 0 1,-1 1-1,0-1 0,1 1 0,-1-1 1,1 1-1,-1-1 0,1 0 0,0 0 0,0 1 1,-1-1-1,1 0 0,0 0 0,0 0 0,0 0 1,2 2-1,0-1 8,0-1-1,0 1 1,0-1 0,0 1 0,0-1 0,0 0 0,0 0-1,0-1 1,0 1 0,5 0 0,3 0 16,0-1 0,0 0 1,0-1-1,0 0 0,11-3 0,-13 1-68,-1 0-1,1-1 0,-1 0 1,0 0-1,0-1 0,0 0 1,0 0-1,-1 0 0,0-1 1,0-1-1,-1 1 1,1-1-1,-2 0 0,1 0 1,-1-1-1,0 0 0,0 0 1,-1 0-1,0 0 0,0-1 1,-1 1-1,-1-1 0,1 0 1,-1 0-1,-1 0 0,2-13 1,-7 15 188,-3 14-229,-7 15-10,13-19 16,-10 19 231,1 0 0,1 0 0,1 0-1,1 1 1,1 0 0,1 1 0,-2 24-1,7-47-251,0 1 0,0-1 0,1 0-1,-1 1 1,0-1 0,0 0 0,1 1-1,-1-1 1,1 0 0,-1 0 0,1 0-1,0 1 1,-1-1 0,1 0 0,0 0-1,0 0 1,0 0 0,-1 0 0,1 0-1,0 0 1,1-1 0,-1 1 0,0 0-1,0 0 1,0-1 0,0 1 0,0-1 0,1 1-1,-1-1 1,0 1 0,1-1 0,-1 0-1,0 0 1,1 0 0,-1 1 0,0-1-1,1-1 1,-1 1 0,0 0 0,1 0-1,-1 0 1,0-1 0,2 0 0,5 0-2,-1-1 0,0 1 0,0-2 0,0 1 0,0-1 0,12-6 0,-5-1 1,0 0 0,-1-1 0,0 0 0,0-1 0,-1-1 0,-1 0 0,0 0 0,-1-1 0,11-20 0,-25 90 0,0-43 0,0-1 0,1 0 0,1-1 0,0 1 0,-1 15 0,3-27-77,0 1 1,0-1-1,0 1 0,0-1 0,0 1 1,0-1-1,0 1 0,0-1 1,0 1-1,1-1 0,-1 0 1,0 1-1,0-1 0,0 1 0,1-1 1,-1 0-1,0 1 0,1-1 1,-1 1-1,0-1 0,1 0 0,-1 0 1,0 1-1,1-1 0,-1 0 1,0 0-1,1 1 0,-1-1 1,1 0-1,-1 0 0,1 0 0,-1 0 1,0 1-1,1-1 0,-1 0 1,1 0-1,-1 0 0,1 0 0,-1 0 1,1 0-1,-1 0 0,1 0 1,-1-1-1,1 1 0,-1 0 0,0 0 1,1 0-1,-1 0 0,1-1 1,-1 1-1,0 0 0,1 0 1,-1-1-1,1 1 0,-1 0 0,0-1 1,1 1-1,-1 0 0,0-1 1,0 1-1,1 0 0,-1-1 0,25-24-8174,-13-3 547</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368"/>
    </inkml:context>
    <inkml:brush xml:id="br0">
      <inkml:brushProperty name="width" value="0.025" units="cm"/>
      <inkml:brushProperty name="height" value="0.025" units="cm"/>
    </inkml:brush>
  </inkml:definitions>
  <inkml:trace contextRef="#ctx0" brushRef="#br0">18 1 13036,'0'0'16144,"-17"60"-18835,28-40-2178,3 1-3939</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6.946"/>
    </inkml:context>
    <inkml:brush xml:id="br0">
      <inkml:brushProperty name="width" value="0.025" units="cm"/>
      <inkml:brushProperty name="height" value="0.025" units="cm"/>
    </inkml:brush>
  </inkml:definitions>
  <inkml:trace contextRef="#ctx0" brushRef="#br0">147 245 15951,'0'0'3134,"-9"8"-1004,-8 8-1089,1 1 0,1 0 0,1 2 0,-13 21 0,20-29-777,0 0 1,2 0-1,-1 1 1,1 0-1,1 0 1,0 0-1,1 0 1,0 1-1,1-1 1,-1 17-1,3-27-261,0-1 1,0 0-1,0 1 0,0-1 0,1 0 0,-1 1 1,0-1-1,0 0 0,1 1 0,-1-1 1,1 0-1,-1 1 0,1-1 0,0 0 1,-1 0-1,1 0 0,0 0 0,0 0 1,0 0-1,0 0 0,0 0 0,0 0 0,0 0 1,0 0-1,2 1 0,0-2 6,-1 1 0,1 0 0,0 0 0,-1-1 0,1 0-1,0 1 1,0-1 0,-1 0 0,1 0 0,0-1 0,0 1 0,2-1 0,4-1 14,-1 0 0,0-1 0,1 0 0,-1 0 0,-1-1 0,1 0 0,12-9 0,-8 2-3,0-2-1,-1 1 0,0-2 0,-1 1 1,0-1-1,-1-1 0,-1 0 0,0 0 1,-1-1-1,-1 1 0,5-19 0,1-8 125,-3 0 0,-1-1 0,3-51 0,-11 91-132,0-42 104,0 44-115,0 1 0,0-1 1,0 1-1,0-1 1,0 0-1,-1 1 1,1-1-1,0 1 0,0-1 1,-1 1-1,1-1 1,0 1-1,-1-1 0,1 1 1,0-1-1,-1 1 1,1 0-1,-1-1 0,1 1 1,-1-1-1,1 1 1,-1 0-1,1-1 0,-1 1 1,-1 0-1,1 0-1,0 0 1,0 1 0,0-1-1,0 0 1,0 1 0,0-1-1,0 0 1,0 1 0,0 0-1,0-1 1,0 1 0,0-1-1,0 1 1,1 0 0,-1 0-1,0 0 1,-1 1 0,-6 8 55,-1 0 0,2 1 1,0 0-1,0 1 0,1-1 1,0 1-1,1 0 0,1 1 1,-5 18-1,3-9 60,2 1 0,0 0-1,2 0 1,0 37 0,2-56-144,1 0 0,-1 0 0,1 0 1,0 0-1,0 0 0,0-1 0,0 1 0,1 0 0,-1-1 0,1 1 0,0-1 1,0 1-1,0-1 0,1 0 0,-1 0 0,1 0 0,0 0 0,0 0 0,0-1 1,0 1-1,0-1 0,5 3 0,-2-2-91,0-1 1,-1 0-1,1 0 1,0 0-1,0 0 1,0-1-1,1 0 1,-1-1-1,0 1 0,0-1 1,0 0-1,1-1 1,10-1-1,-13 0 147,0 1 1,-1-1-1,0 1 0,1-1 0,-1 0 1,0 0-1,0-1 0,0 1 0,0 0 0,0-1 1,0 0-1,-1 0 0,1 0 0,-1 0 0,3-6 1,31-61 995,-22 39-706,138-222 554,-133 222-826,-19 58-452,-9 27 550,-29 98-1,-3 8 441,36-128-567,1 1 1,0 36 0,4-69-18,0-1 0,0 1 0,0 0 0,1 0 0,-1 0 0,0 0 0,0 0 0,1 0 0,-1 0 0,0-1 0,0 1 0,1 0 0,-1 0 0,0 0 0,0 0 0,1 0 0,-1 0 0,0 0 0,0 0 0,1 0 0,-1 0 0,0 0 0,0 0 0,1 1 0,-1-1 0,0 0 0,0 0 0,1 0 0,-1 0 0,0 0 0,0 0 0,0 1 0,1-1 0,-1 0 0,0 0 0,0 0 0,0 0 0,1 1 0,-1-1 0,0 0 0,0 0 0,0 1 0,0-1 0,0 0 0,0 0 0,0 1 0,0-1 0,1 0 0,-1 0 0,0 1 0,0-1 0,0 0 0,0 0 0,0 1 0,0-1 0,0 0 0,0 0 0,-1 1 0,1-1 0,0 1 0,12-21 0,-8 1 0,-2 1 0,1 0 0,-2-1 0,-1 1 0,0-1 0,-1 0 0,-1 1 0,-1-1 0,0 1 0,-2 0 0,0 0 0,-1 1 0,-12-27 0,17 43 0,1 0 0,0 0 0,0 0 0,0 0 0,0 1 0,-1-1 0,1 0 0,0 0 0,-1 1 0,1-1 0,-1 0 0,1 0 0,-1 1 0,1-1 0,-1 0 0,1 1 0,-1-1 0,0 1 0,1-1 0,-1 1 0,0-1 0,1 1 0,-1-1 0,0 1 0,0 0 0,-1-1 0,3 3 0,0-1 0,0 1 0,0-1 0,0 0 0,0 1 0,0-1 0,0 0 0,1 1 0,-1-1 0,1 0 0,-1 0 0,0 0 0,1 0 0,0 0 0,2 0 0,64 32-2521,-39-22-1752,52 14 1,-53-19-3560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7.693"/>
    </inkml:context>
    <inkml:brush xml:id="br0">
      <inkml:brushProperty name="width" value="0.025" units="cm"/>
      <inkml:brushProperty name="height" value="0.025" units="cm"/>
    </inkml:brush>
  </inkml:definitions>
  <inkml:trace contextRef="#ctx0" brushRef="#br0">7 184 16816,'-1'0'127,"1"0"0,0 0 0,-1 0 0,1 0 0,0 0 0,0 1 0,-1-1 0,1 0 0,0 0 0,-1 0 0,1 0 0,0 1 0,0-1 0,-1 0 0,1 0 0,0 1 0,0-1 0,0 0 0,-1 0 0,1 1 0,0-1 0,0 0 0,0 1 0,0-1 0,0 0 0,-1 1 0,1-1 0,0 0 0,0 1 0,0-1 0,0 0 0,0 1 0,0-1 0,0 0 0,0 1 0,0-1 0,0 0 0,1 1 0,-1-1 0,0 0 0,0 1 0,0-1 0,0 0 0,0 1 0,1-1 0,-1 0 0,0 0 0,0 1 0,0-1 0,1 0 0,-1 0 0,0 1 0,0-1 0,1 0 0,-1 0 0,0 0 0,1 0 0,-1 1 0,0-1 0,1 0 0,-1 0 0,0 0 0,1 0 0,-1 0 0,0 0 0,1 0 0,-1 0 0,1 0 0,24 10 2214,-15-9-2086,0-1-1,-1 0 1,1 0 0,0-1 0,0 0 0,-1-1 0,1 0 0,-1 0-1,1-1 1,-1-1 0,0 1 0,0-1 0,14-9 0,-17 9-202,0 0 1,0 0-1,-1-1 1,1 0-1,-1 0 1,0 0 0,-1 0-1,1-1 1,-1 0-1,0 1 1,0-2-1,-1 1 1,0 0-1,0-1 1,0 0 0,-1 1-1,0-1 1,0 0-1,0-11 1,-1 16-49,-1 0 0,0 0 1,1 1-1,-1-1 0,0 0 1,0 1-1,-1-1 0,1 0 1,0 0-1,0 1 0,-1-1 1,1 0-1,-1 1 0,0-1 1,1 0-1,-1 1 0,0-1 1,0 1-1,0-1 0,0 1 1,0 0-1,0-1 0,-1 1 1,1 0-1,0 0 0,-1 0 1,1 0-1,-1 0 0,1 0 1,-1 0-1,1 0 0,-1 1 1,1-1-1,-1 1 0,0-1 1,1 1-1,-1 0 0,0-1 1,0 1-1,1 0 0,-1 0 1,-3 0-1,0 1-17,-1 0 0,1 0 0,-1 0 0,1 0 1,0 1-1,-1 0 0,1 0 0,0 0 0,0 0 0,1 1 0,-1 0 0,-7 6 1,0 3 17,0 0 1,2 1 0,-1 0-1,2 0 1,0 1 0,-11 23-1,15-28 1,1 0 0,0 0-1,1 0 1,0 1 0,1 0-1,-1 0 1,2 0 0,0 0-1,0 0 1,1 0 0,0 0-1,1 10 1,0-16-15,1-1 0,-1 1 0,1-1 0,-1 1 0,1-1 1,0 0-1,0 1 0,1-1 0,-1 0 0,1 0 0,-1-1 0,1 1 0,0-1 0,0 1 0,0-1 1,1 0-1,-1 0 0,0 0 0,1 0 0,-1-1 0,1 0 0,0 1 0,-1-1 0,7 1 0,10 2-417,-1-1-1,1-1 0,25 1 1,-1-3-4268,-5 0-2839</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8.426"/>
    </inkml:context>
    <inkml:brush xml:id="br0">
      <inkml:brushProperty name="width" value="0.025" units="cm"/>
      <inkml:brushProperty name="height" value="0.025" units="cm"/>
    </inkml:brush>
  </inkml:definitions>
  <inkml:trace contextRef="#ctx0" brushRef="#br0">51 54 10378,'0'0'18604,"1"-9"-17712,-1 5-824,0 3-41,0-1-1,-1 1 1,1 0-1,0-1 1,0 1-1,0-1 1,0 1-1,1 0 1,-1-1-1,0 1 1,0-1-1,1 1 0,-1 0 1,1-1-1,0 1 1,-1 0-1,1 0 1,0-1-1,-1 1 1,1 0-1,0 0 1,0 0-1,0 0 1,0 0-1,0 0 1,1 0-1,-1 0 1,0 1-1,0-1 1,0 0-1,1 1 1,-1-1-1,0 1 1,1-1-1,-1 1 1,1-1-1,-1 1 0,0 0 1,1 0-1,-1 0 1,1 0-1,-1 0 1,0 0-1,1 0 1,-1 0-1,2 1 1,-1 0-22,-1 0 0,1 0 0,0-1 0,-1 1 0,0 1 0,1-1 0,-1 0 0,1 0 0,-1 0-1,0 1 1,0-1 0,0 1 0,0-1 0,0 1 0,0-1 0,0 1 0,0 0 0,-1-1 0,1 1 0,-1 0 0,1-1 0,-1 1 0,0 0 0,1 0 0,-1 0 0,0-1 0,0 1 0,-1 4 0,1 4 66,0 0 1,-1 0 0,0 0-1,-2 10 1,-3-5 3,0 0 0,0 0 1,-1-1-1,-1 0 0,-13 18 1,-23 43 348,42-69-405,-1 0-1,1 0 0,0 0 1,1 0-1,-1 0 0,1 0 1,0 1-1,1-1 0,-1 0 1,2 11-1,-1-16-18,1 1 0,-1-1 0,1 0 0,0 0 0,-1 0 0,1 0 0,0 0 0,0 0 0,-1 0 0,1 0 0,0 0 0,0 0 0,0 0 0,0 0 0,0-1 0,0 1 0,1 0 0,-1-1 0,0 1 0,0-1 0,0 1 0,1-1 0,-1 0 0,0 0 0,0 1 0,1-1 0,-1 0 0,0 0 0,2 0 0,44-1 0,-41 0 0,5-1 0,0 0 0,0 0 0,0-2 0,0 1 0,0-1 0,-1-1 0,0 0 0,18-11 0,-23 12 0,1 1 0,-1-1 0,0 0 0,0 0 0,0-1 0,-1 1 0,1-1 0,-1 0 0,0 0 0,-1-1 0,1 1 0,-1-1 0,0 0 0,0 0 0,-1 0 0,3-12 0,-5 19 0,0-1 0,0 0 0,0 0 0,0 0 0,0 0 0,0 0 0,0 0 0,0 0 0,0 1 0,0-1 0,0 0 0,0 0 0,-1 0 0,1 0 0,0 0 0,0 0 0,0 0 0,0 0 0,0 0 0,0 0 0,0 0 0,0 0 0,-1 0 0,1 1 0,0-1 0,0 0 0,0 0 0,0 0 0,0 0 0,0 0 0,-1 0 0,1 0 0,0 0 0,0 0 0,0-1 0,0 1 0,0 0 0,0 0 0,-1 0 0,1 0 0,0 0 0,0 0 0,0 0 0,0 0 0,0 0 0,0 0 0,0 0 0,0 0 0,-1 0 0,1-1 0,0 1 0,0 0 0,0 0 0,0 0 0,0 0 0,0 0 0,0-1 0,-7 11 0,2 0 0,1-1 0,0 1 0,1 0 0,0 0 0,1 1 0,0-1 0,1 1 0,0-1 0,0 1 0,2 17 0,-1-27 0,1 0 0,0 0 0,-1 0 0,1 0 0,0 0 0,0 0 0,-1 0 0,1-1 0,0 1 0,0 0 0,0-1 0,0 1 0,0 0 0,0-1 0,0 1 0,0-1 0,0 1 0,1-1 0,-1 0 0,0 0 0,0 1 0,0-1 0,0 0 0,1 0 0,-1 0 0,0 0 0,0 0 0,0 0 0,2-1 0,37-6 0,-31 2 0,1-1 0,-1 0 0,0 0 0,0 0 0,0-1 0,-1-1 0,0 1 0,-1-1 0,0-1 0,0 1 0,-1-1 0,0-1 0,0 1 0,-1-1 0,5-11 0,-14 35 0,0 0 0,2 0 0,0 0 0,0 1 0,1-1 0,1 0 0,2 18 0,-1-30-11,0-1 0,0 0 1,0 1-1,0-1 0,0 0 0,0 0 1,1 1-1,-1-1 0,0 0 0,1-1 0,-1 1 1,1 0-1,-1 0 0,1 0 0,0-1 1,-1 1-1,1-1 0,0 1 0,-1-1 0,1 0 1,0 0-1,-1 0 0,1 0 0,0 0 1,1 0-1,46-2-1919,-26-5-2766,-3-5-3655,-4-1-5091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8.785"/>
    </inkml:context>
    <inkml:brush xml:id="br0">
      <inkml:brushProperty name="width" value="0.025" units="cm"/>
      <inkml:brushProperty name="height" value="0.025" units="cm"/>
    </inkml:brush>
  </inkml:definitions>
  <inkml:trace contextRef="#ctx0" brushRef="#br0">32 1 20820,'0'0'11039,"-5"9"-10350,1 0-671,0 0 1,0 0-1,1 1 0,0-1 0,0 0 1,1 1-1,1 0 0,-1-1 0,2 1 1,-1 0-1,2 12 0,-1-21-18,1 0 0,-1-1 0,1 1 0,-1 0 0,1 0 0,-1 0 0,1 0 0,0-1 0,-1 1 0,1 0 0,0-1 0,-1 1 0,1 0 0,0-1 0,0 1 0,0-1 0,0 1 0,0-1 0,0 0 0,-1 1 0,1-1 0,0 0 0,0 0 0,0 0 0,0 1 0,0-1 0,0 0 0,0 0 0,0-1 0,0 1 0,0 0 0,0 0 0,0 0 0,0 0 0,0-1 0,0 1 0,0-1 0,0 1 0,0-1 0,-1 1 0,1-1 0,1 0 0,40-21 0,-11-3 0,33-23 0,-59 45 0,0 0 0,0 0 0,0 0 0,0 1 0,1 0 0,-1 0 0,1 0 0,-1 1 0,1 0 0,8-1 0,-14 2 0,1 1 0,0-1 0,0 1 0,-1 0 0,1-1 0,0 1 0,-1 0 0,1-1 0,-1 1 0,1 0 0,-1 0 0,1-1 0,-1 1 0,1 0 0,-1 0 0,0 0 0,0 0 0,1 0 0,-1 0 0,0 0 0,0-1 0,0 1 0,0 0 0,0 0 0,0 0 0,0 2 0,-1 34 0,1-28 0,-11 42 0,25-61-2597,3-5-3668,-4-2-2137</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9.416"/>
    </inkml:context>
    <inkml:brush xml:id="br0">
      <inkml:brushProperty name="width" value="0.025" units="cm"/>
      <inkml:brushProperty name="height" value="0.025" units="cm"/>
    </inkml:brush>
  </inkml:definitions>
  <inkml:trace contextRef="#ctx0" brushRef="#br0">1 1 5093,'0'0'24252,"6"11"-23590,-1-4-527,0 0 1,-1 1-1,-1 0 0,1 0 0,-1 0 0,0 1 1,-1-1-1,0 1 0,-1-1 0,1 1 1,-1 14-1,-1-22-128,0-1 0,0 1-1,0-1 1,0 1 0,0-1 0,0 1 0,0 0 0,0-1 0,0 1-1,0-1 1,0 1 0,0-1 0,1 1 0,-1 0 0,0-1 0,0 1-1,1-1 1,-1 1 0,0-1 0,1 0 0,-1 1 0,0-1 0,1 1-1,-1-1 1,1 0 0,-1 1 0,1-1 0,-1 0 0,1 1 0,0-1-1,18-5 288,30-31 242,-32 22-441,-14 12-95,-1 0 0,1 0 0,0 0 0,-1 1 0,1-1 0,0 1 0,0 0 0,0 0 0,0 0 0,0 0 0,5 0 0,-7 1 0,0 0 0,0 1 0,0-1 0,0 1 0,0-1 0,0 1 0,0 0 0,0-1 0,0 1 0,0 0 0,-1-1 0,1 1 0,0 0 0,0 0 0,-1 0 0,1 0 0,-1 0 0,1 0 0,-1 0 0,1 0 0,-1 0 0,1 0 0,-1 0 0,0 0 0,0 0 0,1 0 0,-1 0 0,0 0 0,0 0 0,0 0 0,0 0 0,-1 0 0,1 1 0,0 0 0,0 8-154,3 22-3460,3-34 764,5-19-114,-2 2-4462</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09.781"/>
    </inkml:context>
    <inkml:brush xml:id="br0">
      <inkml:brushProperty name="width" value="0.025" units="cm"/>
      <inkml:brushProperty name="height" value="0.025" units="cm"/>
    </inkml:brush>
  </inkml:definitions>
  <inkml:trace contextRef="#ctx0" brushRef="#br0">117 3 13869,'0'0'10474,"-9"-1"-7436,6 1-2886,-1-1 0,1 1 1,0 0-1,-1 0 0,1 0 1,-1 0-1,1 0 0,0 1 1,-1-1-1,1 1 0,0 0 1,0 0-1,-1 0 0,1 1 1,0-1-1,0 1 0,0 0 1,0-1-1,1 1 0,-1 1 1,0-1-1,1 0 0,0 1 1,-1-1-1,1 1 0,0-1 1,-2 5-1,1-1-71,-1 1 0,1-1 0,1 1 0,0 0 0,0 0 0,0 0 0,-1 9 1,3-14-70,-1-1 1,1 1 0,0-1 0,-1 1-1,1 0 1,0-1 0,0 1 0,0 0-1,0-1 1,1 1 0,-1-1 0,0 1 0,1-1-1,-1 1 1,1-1 0,-1 1 0,1-1-1,0 1 1,0-1 0,0 1 0,-1-1-1,1 0 1,1 0 0,-1 1 0,0-1 0,0 0-1,0 0 1,0 0 0,1 0 0,-1 0-1,1-1 1,-1 1 0,0 0 0,1-1-1,-1 1 1,4 0 0,0-1-13,0 0 0,0 0 0,0 0 0,0-1 0,0 0 0,0 0 0,0 0 0,0 0 0,0-1 0,0 0 0,-1 0 0,1 0 0,-1-1 0,0 0 0,1 0 0,-1 0 0,0 0 0,5-5 0,-4 3 0,0-1 0,-1 1 0,1-1 0,-1 0 0,0 0 0,-1 0 0,1-1 0,-1 1 0,0-1 0,-1 0 0,0 1 0,3-14 0,-13 54 6,5-25-11,1 1-1,0-1 1,0 0-1,1 1 1,0 0 0,1-1-1,1 18 1,-1-25-129,0 0 0,1-1 0,-1 1 0,1-1 0,0 1 0,0-1 0,-1 1 0,1-1 0,0 0 0,0 1 0,0-1 0,0 0 0,1 0 0,-1 1 0,0-1 0,0 0 0,1 0 0,-1-1 0,1 1 0,-1 0 0,1 0 0,-1-1 0,1 1 0,-1 0 0,1-1 0,-1 0 0,1 1 0,0-1 0,-1 0 0,1 0 0,0 0 0,-1 0 0,1 0 0,0 0 0,-1-1 0,3 0 0,1 1-795,-1-1 1,0 0 0,1 0 0,-1-1 0,0 1 0,0-1-1,1 0 1,-2 0 0,1-1 0,0 1 0,0-1 0,4-4 0,15-19-12664</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0.405"/>
    </inkml:context>
    <inkml:brush xml:id="br0">
      <inkml:brushProperty name="width" value="0.025" units="cm"/>
      <inkml:brushProperty name="height" value="0.025" units="cm"/>
    </inkml:brush>
  </inkml:definitions>
  <inkml:trace contextRef="#ctx0" brushRef="#br0">90 1 19090,'0'0'4346,"-6"9"-1587,-8 14-1776,1 0 0,1 1-1,-15 44 1,23-57-763,0 1 0,1-1 0,1 1 0,0 0 0,0-1 0,2 1 1,-1 0-1,1 0 0,1 0 0,0 0 0,5 23 0,-5-33-220,-1 1 0,1-1 0,0 0 0,-1 1 0,1-1 0,0 1 0,1-1 0,-1 0 0,0 0 0,1 0 0,-1 0 0,1 0 0,0 0 0,-1 0 0,1 0 0,0 0 0,0-1 0,0 1 0,0-1 0,1 0 0,-1 1 0,0-1 0,0 0 0,1 0 0,-1-1 0,1 1 0,-1 0 0,5 0 0,1-2 0,0 0 0,0-1 0,-1 1 0,1-1 0,0-1 0,-1 1 0,11-6 0,-11 4 0,1 1 0,-1 0 0,1 1 0,0 0 0,0 0 0,10-1 0,-17 3 0,-1 0 0,0 0 0,1 0 0,-1 0 0,1 0 0,-1 0 0,1 0 0,-1 1 0,0-1 0,1 0 0,-1 0 0,1 1 0,-1-1 0,0 0 0,1 0 0,-1 1 0,0-1 0,1 0 0,-1 1 0,0-1 0,1 0 0,-1 1 0,0-1 0,0 1 0,0-1 0,1 0 0,-1 1 0,0-1 0,0 1 0,0-1 0,0 1 0,0 0 0,0 0 0,1-1 0,-1 1 0,0-1 0,0 1 0,0-1 0,1 1 0,-1-1 0,0 1 0,1-1 0,-1 1 0,0-1 0,1 1 0,-1-1 0,1 1 0,-1-1 0,0 0 0,1 1 0,-1-1 0,1 0 0,-1 1 0,1-1 0,0 0 0,-1 1 0,1-1 0,-1 0 0,1 0 0,-1 0 0,1 0 0,0 0 0,-1 0 0,2 0 0,9 0-5,0-2 1,0 1-1,0-2 0,-1 1 1,18-7-1,-18 5-4,1 0 1,0 1-1,-1 1 0,1 0 1,18-1-1,-27 3 9,-1 0 1,0 0-1,0 1 1,0-1-1,0 0 1,0 1-1,0-1 1,0 1-1,0-1 1,0 1-1,0-1 0,0 1 1,0 0-1,0-1 1,0 1-1,-1 0 1,1 0-1,0 0 1,0 0-1,-1 0 1,1 0-1,-1 0 1,1 0-1,-1 0 0,1 0 1,-1 0-1,0 0 1,1 0-1,-1 0 1,0 0-1,0 0 1,0 0-1,0 2 1,0 46 54,-1-33-46,2-15-9,-1-1 0,0 0 0,0 0 0,1 1 0,-1-1 0,0 0 0,1 0 0,-1 0 0,0 1 0,1-1 0,-1 0 0,0 0 0,1 0 0,-1 0 0,1 0 0,-1 0 0,0 1 0,1-1 0,-1 0 0,1 0 0,-1 0 0,0 0 0,1-1 0,-1 1 0,0 0 0,1 0 0,-1 0 0,1 0 0,-1 0 0,0 0 0,1-1 0,-1 1 0,0 0 0,1 0 0,-1 0 0,0-1 0,0 1 0,1 0 0,-1 0 0,1-1 0,15-9 0,15-16 0,-23 17 0,1 1 0,1 0 0,-1 1 0,1 0 0,1 0 0,-1 1 0,1 1 0,16-7 0,-27 12 0,1 1 0,0-1 0,-1 0 0,1 0 0,0 0 0,-1 0 0,1 1 0,0-1 0,-1 0 0,1 1 0,-1-1 0,1 1 0,0-1 0,-1 0 0,1 1 0,-1-1 0,1 1 0,-1-1 0,1 1 0,-1 0 0,0-1 0,1 1 0,-1-1 0,0 1 0,1 0 0,-1-1 0,0 1 0,0 0 0,0-1 0,0 1 0,1 0 0,-1-1 0,0 1 0,0 0 0,0 0 0,0-1 0,-1 1 0,1 0 0,0-1 0,0 1 0,0 0 0,-1 1 0,-5 46 0,3-29 0,3-18-110,0 0 0,0 0-1,0 0 1,0-1 0,0 1 0,0 0 0,0 0 0,0 0-1,0 0 1,1 0 0,-1 0 0,0 0 0,1-1 0,-1 1-1,1 0 1,-1 0 0,1 0 0,-1-1 0,1 1-1,-1 0 1,1-1 0,0 1 0,-1 0 0,1-1 0,0 1-1,1 0 1,-1-1-245,1 1-1,0-1 1,-1 0 0,1 1-1,-1-1 1,1 0-1,0 0 1,-1 0 0,1 0-1,-1-1 1,1 1-1,0 0 1,-1-1 0,1 1-1,-1-1 1,3-1-1,7-6-6802,2-2-3092</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0.732"/>
    </inkml:context>
    <inkml:brush xml:id="br0">
      <inkml:brushProperty name="width" value="0.025" units="cm"/>
      <inkml:brushProperty name="height" value="0.025" units="cm"/>
    </inkml:brush>
  </inkml:definitions>
  <inkml:trace contextRef="#ctx0" brushRef="#br0">0 123 13805,'0'0'13218,"11"0"-11531,8-2-1255,0 0 0,0-1 0,27-9 0,-37 10-390,-1-1 0,1 0 1,-1-1-1,0 0 1,0 0-1,0 0 1,0-1-1,-1-1 0,0 1 1,0-1-1,8-9 1,-14 14-28,0 0 0,0 0 1,0 0-1,0 0 1,0 0-1,-1 0 1,1 0-1,0 0 0,-1 0 1,1-1-1,-1 1 1,0 0-1,1 0 0,-1-1 1,0 1-1,0 0 1,1 0-1,-1-1 1,0 1-1,0 0 0,-1-1 1,1 1-1,0-2 1,-1 2 14,0 0 1,0 0 0,0 0 0,0 0 0,0 0-1,0 1 1,0-1 0,0 0 0,0 1 0,0-1 0,0 0-1,0 1 1,-1-1 0,1 1 0,0 0 0,0 0-1,0-1 1,-1 1 0,0 0 0,-4-1 52,0 1 1,0 0-1,0 0 1,0 1-1,1 0 0,-1 0 1,0 0-1,0 0 1,-6 4-1,7-2-83,-1 0 0,0 1 0,1 0 0,0 0 0,0 1 0,0-1 0,1 1 0,0 0 0,0 0 0,0 1 0,0-1 0,1 1 0,0 0 0,0-1 0,0 2 0,1-1 0,0 0 0,0 0 0,0 1 0,1-1 0,0 1 0,1-1 0,-1 1 0,1 7 0,1-12 7,0 1 1,0-1-1,0 1 0,0-1 1,1 0-1,-1 0 0,1 1 1,-1-1-1,1 0 0,0 0 0,0 0 1,0-1-1,0 1 0,0 0 1,0-1-1,0 1 0,0-1 1,1 0-1,-1 1 0,1-1 1,-1 0-1,1-1 0,-1 1 1,1 0-1,-1-1 0,1 1 1,0-1-1,3 0 0,8 1-219,0 0 0,0 0 0,-1-2-1,17-1 1,2-7-5479,0-9-6635</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1.539"/>
    </inkml:context>
    <inkml:brush xml:id="br0">
      <inkml:brushProperty name="width" value="0.025" units="cm"/>
      <inkml:brushProperty name="height" value="0.025" units="cm"/>
    </inkml:brush>
  </inkml:definitions>
  <inkml:trace contextRef="#ctx0" brushRef="#br0">0 1 13933,'0'0'16320,"5"10"-15728,-2-2-542,-2-5-12,-1 0 1,1 0 0,0 0 0,0 1-1,1-1 1,-1 0 0,1 0 0,-1-1-1,1 1 1,0 0 0,0-1 0,0 1-1,0-1 1,1 1 0,-1-1 0,1 0-1,-1 0 1,1 0 0,0 0 0,0-1-1,0 1 1,0-1 0,0 0 0,0 0-1,6 2 1,5-4-2,0 0 1,0 0-1,0-2 0,0 0 0,0 0 0,15-6 1,-14 3-150,0 2 0,0 0 0,1 1 0,24-2 0,-39 5 121,1 0 1,-1 0-1,0 0 0,1 0 0,-1 0 1,1 0-1,-1 0 0,0 1 0,1-1 0,-1 0 1,0 1-1,1-1 0,-1 1 0,0 0 1,0-1-1,1 1 0,-1 0 0,0 0 0,0 0 1,0 0-1,0 0 0,0 0 0,0 0 1,0 0-1,-1 0 0,1 0 0,0 0 0,-1 0 1,2 2-1,-1 3 71,0-1 1,0 1-1,0-1 1,-1 1-1,1 0 1,-2 6-1,1-8-39,0 1-1,0-1 1,0 1-1,0-1 1,1 1-1,0-1 1,2 9-1,-2-13-40,-1 1 0,1-1 0,0 1 0,-1 0 0,1-1 0,0 1 0,-1-1 0,1 1 0,0-1 0,0 0 0,-1 1 0,1-1 0,0 0 0,0 1 0,0-1 0,0 0 0,-1 0 0,1 0 0,0 0 0,0 0 0,0 0 0,0 0 0,0 0 0,-1 0 0,1 0 0,0 0 0,0-1 0,0 1 0,0 0 0,-1-1 0,1 1 0,0 0 0,0-1 0,-1 1 0,1-1 0,0 1 0,1-2 0,32-24 0,-27 21 0,-1-1-2,0 1 1,0 1-1,1-1 1,0 1-1,0 0 1,0 1-1,0-1 1,1 2-1,-1-1 1,1 1-1,0 0 1,-1 0-1,15 0 1,-21 2-65,0 1 0,0-1 0,0 1 0,0-1 0,0 1 0,-1 0 0,1-1 1,0 1-1,0 0 0,-1 0 0,1-1 0,0 1 0,-1 0 0,1 0 0,-1 0 0,1 0 1,-1 0-1,1 0 0,-1 0 0,0 0 0,1 0 0,-1 0 0,0 0 0,0 0 0,0 0 1,0 0-1,0 0 0,0 0 0,0 0 0,0 0 0,-1 2 0,-4 19-3150,-8-10-3855,4-11 1199</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1.879"/>
    </inkml:context>
    <inkml:brush xml:id="br0">
      <inkml:brushProperty name="width" value="0.025" units="cm"/>
      <inkml:brushProperty name="height" value="0.025" units="cm"/>
    </inkml:brush>
  </inkml:definitions>
  <inkml:trace contextRef="#ctx0" brushRef="#br0">1 18 5381,'0'0'25080,"62"-17"-32767,-43 22-1506</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2.255"/>
    </inkml:context>
    <inkml:brush xml:id="br0">
      <inkml:brushProperty name="width" value="0.025" units="cm"/>
      <inkml:brushProperty name="height" value="0.025" units="cm"/>
    </inkml:brush>
  </inkml:definitions>
  <inkml:trace contextRef="#ctx0" brushRef="#br0">0 1 21749,'0'0'11018,"10"74"-11018,-9-43 0,3 0 0,0 0 0,1-1-865,-2-4-1025,-1-4 65,-2-4-1763,-2-9-223,-11-6-3044</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12.599"/>
    </inkml:context>
    <inkml:brush xml:id="br0">
      <inkml:brushProperty name="width" value="0.025" units="cm"/>
      <inkml:brushProperty name="height" value="0.025" units="cm"/>
    </inkml:brush>
  </inkml:definitions>
  <inkml:trace contextRef="#ctx0" brushRef="#br0">1 112 15855,'0'0'7335,"1"-9"-4073,-1 6-3089,0 0 0,0 0 0,1 0 1,-1 0-1,1 1 0,0-1 1,0 0-1,0 0 0,0 1 0,1-1 1,-1 0-1,1 1 0,-1-1 0,1 1 1,0 0-1,2-3 0,1 2 75,1-1-1,-1 1 1,0 0-1,1 0 1,-1 1-1,1-1 1,0 1-1,12-2 1,22-5-58,0 2 0,0 1 1,0 2-1,1 3 1,63 4-1,-97-3-190,0 1 0,0 0 0,0 0 0,0 1 0,-1-1 0,1 2 0,-1-1 0,1 1 0,-1 0 0,0 0 0,0 1 0,0-1 0,-1 1 0,1 1 0,-1-1 0,8 9 0,-8-6 0,-1 0 0,0 0 0,0 0 0,-1 0 0,0 1 0,0 0 0,0-1 0,-1 1 0,0 0 0,-1 0 0,0 0 0,0 0 0,-1 15 0,0-13 0,1 1 0,-2-1 0,0 0 0,0 0 0,-1 1 0,0-1 0,0 0 0,-1-1 0,-1 1 0,0 0 0,0-1 0,-1 0 0,0 0 0,0 0 0,-1 0 0,0-1 0,-1 0 0,0-1 0,0 1 0,-9 6 0,0-1 0,0-2 0,0 1 0,-2-2 0,1-1 0,-1 0 0,0-1 0,-1-1 0,-37 10 0,46-15 0,0-1 0,0 0 0,0 0 0,0-1 0,0 0 0,0-1 0,0 0 0,-16-4 0,19 3 0,1 0 0,0 0 0,0-1 0,0 0 0,0 0 0,0-1 0,1 0 0,-1 0 0,1 0 0,0 0 0,1-1 0,-1 0 0,1 0 0,-5-6 0,7 8-216,0 0 1,0 0-1,1 0 1,-1-1-1,1 1 0,0-1 1,0 1-1,-2-7 0,3 9-93,0-1 0,0 1 0,0-1-1,0 1 1,0-1 0,0 1 0,0-1-1,1 1 1,-1-1 0,0 1-1,1-1 1,-1 1 0,1-1 0,0 1-1,-1 0 1,1-1 0,0 1-1,0 0 1,0-1 0,0 1 0,0 0-1,2-2 1,14-7-12322</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39.868"/>
    </inkml:context>
    <inkml:brush xml:id="br0">
      <inkml:brushProperty name="width" value="0.025" units="cm"/>
      <inkml:brushProperty name="height" value="0.025" units="cm"/>
    </inkml:brush>
  </inkml:definitions>
  <inkml:trace contextRef="#ctx0" brushRef="#br0">72 0 9961,'0'0'3486,"-5"10"-2482,-1 7-665,0-1 0,1 1-1,0 0 1,1 1 0,2-1 0,-2 23 0,2 123 1489,2-100-1757,11 559 668,-1 179-629,-37-451 285,0 34 1318,33-345-1585,-6-38-151,0 0 1,0 0 0,0 0 0,1 0 0,-1 0 0,0 0 0,1 0 0,-1-1-1,0 1 1,1 0 0,-1 0 0,1 0 0,-1-1 0,1 1 0,-1 0 0,1-1 0,0 1-1,-1 0 1,1-1 0,0 1 0,-1-1 0,1 1 0,0-1 0,0 1 0,0-1 0,0 0-1,-1 1 1,1-1 0,0 0 0,0 0 0,0 1 0,0-1 0,0 0 0,0 0-1,0 0 1,-1 0 0,1 0 0,0-1 0,0 1 0,1 0 0,-1-1-288,0-1 0,1 1-1,-1-1 1,-1 1 0,1 0 0,0-1 0,0 1 0,-1-1 0,1 0 0,0 1 0,-1-1-1,0 0 1,1 1 0,-1-1 0,0 0 0,0 1 0,0-1 0,0 0 0,0 0-1,-1-1 1,1-2-1110,1-21-6582</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44.062"/>
    </inkml:context>
    <inkml:brush xml:id="br0">
      <inkml:brushProperty name="width" value="0.025" units="cm"/>
      <inkml:brushProperty name="height" value="0.025" units="cm"/>
    </inkml:brush>
  </inkml:definitions>
  <inkml:trace contextRef="#ctx0" brushRef="#br0">173 107 5445,'-11'0'2157,"-82"-6"2216,83 4-2750,0 0-1,-1-1 1,1 0 0,-17-8 1483,54 17-2081,-9 0-694,0-1 0,1 0 0,-1-1-1,1-2 1,20 2 0,101-4 493,-68-2-515,1171-48 444,-748 30-684,-261 16-53,-169-1-21,-77 6 7,1-1 0,-1 0 0,1 0 0,-14-3 0,1 0-2,-453-5-12,283 10 14,-222 8 3,-285-9 32,409-32 113,1067 70-386,178 17-2267,-928-54 2447,6 0 19,-29-1 11,-18-1-15,-59-4 122,-98-17 0,25 1-56,-1043-17 1325,1013 38-1429,144-2 83,8 0-4,0 2 0,0 0 1,-40 8-1,57-5-21,15 0-25,15 0-5,569 5-156,-296-12-7,8 7-404,295-1-2645,-592-4 3243,29 1 5,-1-2 0,0-1 0,33-8 0,-66 11 29,0 0 0,0 0 1,0 0-1,0 0 0,0 0 1,0 0-1,0 0 0,0 0 1,0 0-1,0-1 0,0 1 1,0 0-1,0 0 0,0 0 1,0 0-1,0 0 0,0 0 1,0 0-1,0 0 0,0-1 1,0 1-1,0 0 0,0 0 1,0 0-1,0 0 1,0 0-1,0 0 0,0 0 1,0 0-1,0 0 0,0 0 1,0-1-1,0 1 0,0 0 1,1 0-1,-1 0 0,0 0 1,0 0-1,0 0 0,0 0 1,0 0-1,0 0 0,0 0 1,0 0-1,0 0 0,0 0 1,1 0-1,-1 0 0,0 0 1,0 0-1,0 0 0,0 0 1,0 0-1,0 0 0,0 0 1,0 0-1,1 0 0,-1 0 1,0 0-1,-13-3 365,-22 0-102,-757-20 1987,1 74-1683,700-38-850,-105 11-4896,133-22-377</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50.550"/>
    </inkml:context>
    <inkml:brush xml:id="br0">
      <inkml:brushProperty name="width" value="0.025" units="cm"/>
      <inkml:brushProperty name="height" value="0.025" units="cm"/>
    </inkml:brush>
  </inkml:definitions>
  <inkml:trace contextRef="#ctx0" brushRef="#br0">1 66 3523,'0'0'225,"51"-19"-65,-28 11-96,-5 3 0,-5 0 0,-1 0 705,-3 0 704,-2 2-704,-2-1-609,4 3-128,-3-2-96,6 0-1698,0-1-3715</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4:51.719"/>
    </inkml:context>
    <inkml:brush xml:id="br0">
      <inkml:brushProperty name="width" value="0.025" units="cm"/>
      <inkml:brushProperty name="height" value="0.025" units="cm"/>
    </inkml:brush>
  </inkml:definitions>
  <inkml:trace contextRef="#ctx0" brushRef="#br0">275 93 8232,'-12'-1'1276,"-102"-13"3298,36 3 5164,204 11-9007,849-24 1212,-707 18-1638,-1690 33 159,1404-29-58,43-4-299,50-6-86,67-1-23,215 10 0,-184 5-21,30 0-369,-3 1 204,297-32 0,-566 28 24,19-1 194,-92 2-32,-855 9 655,995-8-723,9 0 32,23 2 30,44 1 76,61-3-144,738-18-1524,-1103 12 1899,-359 31 609,338 5-4725,177-21-1089,10-5-2803</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8.333"/>
    </inkml:context>
    <inkml:brush xml:id="br0">
      <inkml:brushProperty name="width" value="0.025" units="cm"/>
      <inkml:brushProperty name="height" value="0.025" units="cm"/>
    </inkml:brush>
  </inkml:definitions>
  <inkml:trace contextRef="#ctx0" brushRef="#br0">0 689 9321,'0'0'11632,"6"-8"-10409,12-14-419,0 0 1,2 1 0,36-31-1,83-54 89,-54 43-771,22-17-66,-34 27-241,113-107-1,-181 156-35,-1 0 0,0 0 0,0 0 1,0-1-1,0 0 0,-1 0 0,0 0 0,0 0 0,0 0 0,-1-1 0,1 1 1,-1-1-1,-1 0 0,1 1 0,0-8 0,-2 12 4,0 0-1,-1 0 1,1 0 0,-1 1-1,1-1 1,0 0-1,-1 0 1,1 1 0,-1-1-1,0 1 1,1-1 0,-1 0-1,1 1 1,-1-1 0,0 1-1,0-1 1,1 1-1,-1 0 1,0-1 0,0 1-1,1 0 1,-1-1 0,0 1-1,0 0 1,0 0-1,0 0 1,1 0 0,-1 0-1,0 0 1,0 0 0,0 0-1,0 0 1,1 0 0,-1 0-1,0 0 1,0 1-1,0-1 1,0 1 0,-7-1-1828,-21 1-7623</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8.676"/>
    </inkml:context>
    <inkml:brush xml:id="br0">
      <inkml:brushProperty name="width" value="0.025" units="cm"/>
      <inkml:brushProperty name="height" value="0.025" units="cm"/>
    </inkml:brush>
  </inkml:definitions>
  <inkml:trace contextRef="#ctx0" brushRef="#br0">313 0 15567,'0'0'6929,"4"11"-6465,-2-6-420,0 1-1,-1-1 0,0 0 1,1 1-1,-2-1 0,1 1 0,-1-1 1,0 1-1,0-1 0,0 1 1,-1-1-1,0 1 0,0-1 1,0 1-1,-1-1 0,0 0 0,-3 8 1,-133 227 1931,90-163-1220,-57 122 1,87-145-652,17-52-103,1-1 0,-1 0-1,1 1 1,-1-1 0,1 0 0,0 1 0,-1-1 0,1 1 0,0-1-1,0 1 1,0-1 0,0 0 0,0 1 0,1-1 0,-1 1 0,0-1 0,1 0-1,-1 1 1,1-1 0,-1 0 0,1 1 0,0-1 0,-1 0 0,1 0-1,0 1 1,0-1 0,0 0 0,0 0 0,0 0 0,0 0 0,0 0 0,0 0-1,3 1 1,3-1 22,0 0 0,0-1 1,0 1-1,0-1 0,0 0 0,0-1 0,0 0 0,0 0 0,0-1 0,-1 0 0,10-3 0,73-37 163,-52 23-190,26-11-594,44-22-6133,-58 24-1939</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9.624"/>
    </inkml:context>
    <inkml:brush xml:id="br0">
      <inkml:brushProperty name="width" value="0.025" units="cm"/>
      <inkml:brushProperty name="height" value="0.025" units="cm"/>
    </inkml:brush>
  </inkml:definitions>
  <inkml:trace contextRef="#ctx0" brushRef="#br0">153 150 9513,'0'0'6732,"-1"-8"-4992,-4-120 6401,5 127-8090,0 1 1,0-1-1,0 1 0,0-1 0,0 0 1,0 1-1,0-1 0,0 1 1,-1-1-1,1 1 0,0-1 0,0 1 1,-1-1-1,1 1 0,0 0 0,-1-1 1,1 1-1,0-1 0,-1 1 1,1 0-1,-1-1 0,1 1 0,-1 0 1,1-1-1,-1 1 0,1 0 0,-1 0 1,1-1-1,-1 1 0,1 0 1,-1 0-1,0 0 0,-19 8 548,-14 23-461,23-12-102,0 1-1,1 1 1,1 0-1,0 0 1,2 1 0,1 0-1,0 0 1,2 1-1,1 0 1,0-1 0,1 28-1,2-49-32,0 1-1,0-1 0,0 1 1,0-1-1,0 1 1,0-1-1,0 1 1,1-1-1,-1 0 1,1 1-1,-1-1 1,1 1-1,-1-1 1,1 0-1,0 1 0,-1-1 1,1 0-1,0 0 1,0 0-1,0 0 1,0 0-1,0 1 1,0-2-1,3 3 1,-2-2 6,0-1 1,0 0 0,0 1-1,0-1 1,0 0 0,0 0-1,0 0 1,0 0 0,0 0 0,0-1-1,0 1 1,0-1 0,0 1-1,0-1 1,3-1 0,4-2 45,-1-1 0,1 0 0,-1 0 1,0-1-1,0 0 0,10-11 0,-4 2 190,0-2 0,-2 0 0,0-1-1,0 0 1,-2-1 0,0 0 0,-1 0-1,-1-1 1,-1 0 0,-1-1 0,-1 1-1,4-31 1,-16 117-245,2 77 0,5-141-152,0 1 1,0 0-1,0-1 1,0 1-1,1-1 1,-1 1-1,1-1 1,0 1-1,-1-1 1,1 1-1,1-1 0,-1 0 1,0 1-1,0-1 1,1 0-1,-1 0 1,1 0-1,0 0 1,0 0-1,0 0 1,0-1-1,0 1 0,0-1 1,0 1-1,0-1 1,0 0-1,1 1 1,3 0-1,-1-1-296,-1 0-1,0 0 1,1-1 0,-1 1-1,1-1 1,-1 0 0,1-1-1,-1 1 1,0-1 0,1 0-1,-1 0 1,0 0 0,1 0-1,-1-1 1,0 1 0,7-5-1,18-16-7233</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29.982"/>
    </inkml:context>
    <inkml:brush xml:id="br0">
      <inkml:brushProperty name="width" value="0.025" units="cm"/>
      <inkml:brushProperty name="height" value="0.025" units="cm"/>
    </inkml:brush>
  </inkml:definitions>
  <inkml:trace contextRef="#ctx0" brushRef="#br0">26 0 21012,'-2'9'902,"-6"26"1203,2 1 1,-3 68-1,9-48-1222,8 74 0,-7-119-852,1-1 0,0 0 1,0 1-1,9 18 0,-11-27 15,1-1 1,-1 1-1,1-1 1,-1 0 0,1 0-1,0 1 1,-1-1 0,1 0-1,0 0 1,0 0-1,0 1 1,0-1 0,0 0-1,0 0 1,0-1 0,0 1-1,0 0 1,0 0-1,1 0 1,-1-1 0,0 1-1,0-1 1,1 1-1,-1-1 1,1 1 0,-1-1-1,0 0 1,1 0 0,-1 1-1,1-1 1,-1 0-1,1 0 1,-1-1 0,0 1-1,1 0 1,-1 0 0,1-1-1,-1 1 1,0-1-1,1 1 1,-1-1 0,0 0-1,0 1 1,1-1 0,-1 0-1,0 0 1,0 0-1,2-1 1,12-14 1,-1 0 0,-1-1 0,-1-1 0,0 0 0,-1 0 0,9-22 0,4-4-53,-13 26 35,-2 5-121,-1-1 1,-1 1 0,0-2-1,-1 1 1,8-27 0,-14 40-755,0-3 406,-11 3-19289</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0.340"/>
    </inkml:context>
    <inkml:brush xml:id="br0">
      <inkml:brushProperty name="width" value="0.025" units="cm"/>
      <inkml:brushProperty name="height" value="0.025" units="cm"/>
    </inkml:brush>
  </inkml:definitions>
  <inkml:trace contextRef="#ctx0" brushRef="#br0">1 1 16271,'0'0'9994,"19"54"-7880,2-52-897,4-2-801,1 0-352,4 0-1601,-1-2-2595,-1-8-2530,-5-4-3043</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0.742"/>
    </inkml:context>
    <inkml:brush xml:id="br0">
      <inkml:brushProperty name="width" value="0.025" units="cm"/>
      <inkml:brushProperty name="height" value="0.025" units="cm"/>
    </inkml:brush>
  </inkml:definitions>
  <inkml:trace contextRef="#ctx0" brushRef="#br0">20 0 6919,'0'0'14002,"-2"13"-11963,-10 98 881,6 0 1,8 117-1,5-180-2277,-7-47-630,0 1 1,0-1-1,1 1 1,-1-1-1,1 0 1,-1 1-1,1-1 0,0 0 1,-1 0-1,1 1 1,0-1-1,0 0 1,0 0-1,0 0 0,0 0 1,0 0-1,0 0 1,0 0-1,0-1 1,1 1-1,-1 0 1,0-1-1,0 1 0,1 0 1,-1-1-1,1 0 1,-1 1-1,0-1 1,2 0-1,-1 0-13,0-1 0,-1 0 0,1 0 0,0 0 0,-1 0 0,1 0 0,-1-1 0,0 1 0,1 0 0,-1-1 0,0 1 0,0-1 0,0 1 0,0-1 0,0 0 0,0 1 0,0-1 0,0 0 0,-1 0 0,1 1 0,-1-1 0,1 0 0,-1 0 0,0 0 0,0-2 0,8-53 0,-7 47 0,1-6 0,-1 0 0,0 1 0,-1-1 0,-1 0 0,0 0 0,-1 0 0,-1 1 0,-9-30 0,4 36 0,4 19 0,3 27 0,1-34 0,1 4 0,-1 0 0,1-1 0,1 1 0,-1-1 0,1 1 0,0-1 0,1 0 0,0 0 0,0 0 0,0 0 0,0 0 0,1-1 0,5 7 0,-7-10 0,0 1 0,0-1 0,0 0 0,1 0 0,-1 0 0,1 0 0,-1 0 0,1-1 0,-1 1 0,1-1 0,0 0 0,0 1 0,0-1 0,0 0 0,0-1 0,0 1 0,0-1 0,0 1 0,0-1 0,0 0 0,0 0 0,1 0 0,-1 0 0,0-1 0,0 1 0,0-1 0,0 0 0,0 0 0,0 0 0,4-3 0,-2 1 0,0 0 0,-1-1 0,1 0 0,-1 0 0,0 0 0,0 0 0,-1-1 0,1 0 0,-1 1 0,0-1 0,0-1 0,-1 1 0,1 0 0,1-9 0,2-2 0,-1-1 0,-1 0 0,2-26 0,-7 56 0,0 1 0,0-1 0,2 1 0,-1-1 0,5 21 0,-4-31 0,-1 0 0,1-1 0,-1 1 0,1 0 0,0-1 0,0 1 0,0 0 0,1-1 0,-1 0 0,1 1 0,-1-1 0,1 0 0,0 0 0,0 0 0,0 0 0,0 0 0,0 0 0,0 0 0,0-1 0,1 1 0,-1-1 0,0 1 0,1-1 0,0 0 0,-1 0 0,1 0 0,0-1 0,-1 1 0,1-1 0,0 1 0,0-1 0,-1 0 0,1 0 0,0 0 0,0 0 0,0-1 0,3 0 0,-2 0 0,0 0 0,1 0 0,-1-1 0,0 1 0,0-1 0,0 0 0,0-1 0,0 1 0,0-1 0,-1 1 0,1-1 0,-1 0 0,1-1 0,-1 1 0,3-5 0,4-6 0,-1 0 0,13-28 0,5-7 0,-23 50 0,0 13 0,0 25 0,-2-23 0,-1-9-109,0-1 0,1 1 0,0-1 0,0 1 0,1-1 0,0 0 0,0 1 0,0-2 0,6 8 0,-8-11-100,1 0 1,-1 0-1,1 0 1,0 0-1,-1-1 1,1 1-1,0 0 1,0-1-1,0 0 1,0 1-1,0-1 1,0 0-1,0 0 1,1 0-1,-1-1 1,0 1-1,1 0 1,-1-1-1,0 0 1,1 1-1,-1-1 1,1 0-1,-1 0 1,0 0-1,1-1 1,-1 1-1,0-1 1,1 1-1,-1-1 1,4-1-1,14-11-13729</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1.804"/>
    </inkml:context>
    <inkml:brush xml:id="br0">
      <inkml:brushProperty name="width" value="0.025" units="cm"/>
      <inkml:brushProperty name="height" value="0.025" units="cm"/>
    </inkml:brush>
  </inkml:definitions>
  <inkml:trace contextRef="#ctx0" brushRef="#br0">34 386 12075,'0'0'15167,"-6"9"-13769,-18 32-303,24-40-1054,-1 0 0,1 0 0,-1 0 0,1 0-1,0 0 1,0-1 0,-1 1 0,1 0 0,0 0 0,0 0 0,0 0 0,0 0 0,0 0 0,0 0 0,0 0 0,0 0 0,1 0 0,-1-1-1,0 1 1,0 0 0,1 0 0,-1 0 0,1 0 0,-1-1 0,1 1 0,-1 0 0,1 0 0,-1-1 0,1 1 0,0 0 0,-1-1 0,1 1-1,0 0 1,-1-1 0,1 1 0,0-1 0,0 0 0,0 1 0,0-1 0,-1 0 0,1 1 0,0-1 0,1 0 0,38 5 864,-38-5-857,6-1-31,-1 0 0,1 0 0,-1 0 0,1-1-1,-1-1 1,0 1 0,1-1 0,-1 0-1,-1-1 1,1 1 0,0-1 0,-1-1 0,11-8-1,-13 10-14,-1-1 0,1 1 0,-1 0-1,0-1 1,0 0 0,0 1 0,0-1 0,-1-1-1,0 1 1,0 0 0,0 0 0,0-1-1,0 1 1,-1-1 0,0 0 0,0 1 0,0-1-1,-1 0 1,1 0 0,-1 1 0,0-1-1,-1 0 1,0-7 0,0 10-2,1 0 0,-1 1 0,0-1 0,1 0 0,-1 0 0,0 1 0,0-1 0,0 0 0,0 1 0,0-1 0,-1 1 0,1-1 0,0 1 0,-1 0 0,1 0 0,-1-1 0,1 1 0,-1 0 0,0 0 0,1 1 0,-1-1 0,0 0 0,0 0 0,1 1 0,-1-1 0,0 1 0,0 0 0,0-1 0,0 1 0,0 0 0,0 0 0,0 0 0,1 0 0,-1 1 0,0-1 0,0 0 0,0 1 0,0-1 0,0 1 0,-1 1 0,-3 0 0,0 0 0,0 1 0,0-1 0,1 2 0,-1-1 0,1 0 0,0 1 0,0 0 0,0 0 0,-8 10 0,7-5 0,-1 0 0,2 1 0,-1 0 0,1 0 0,1 0 0,0 1 0,0-1 0,1 1 0,1 0 0,0 0 0,0 0 0,1 0 0,0 1 0,2 17 0,-1-26 0,1-1 0,-1 0 0,1 0 0,0 1 0,-1-1 0,1 0 0,0 0 0,0 0 0,1 0 0,-1 0 0,0 0 0,1 0 0,-1-1 0,1 1 0,-1 0 0,1-1 0,0 1 0,0-1 0,0 0 0,3 3 0,1-2 0,-1 0 0,1 0 0,-1 0 0,1-1 0,0 0 0,0 0 0,-1 0 0,9-1 0,-1 0 0,0 0 0,1-2 0,-1 1 0,0-2 0,0 0 0,23-8 0,-21 3 0,0 0 0,0-1 0,-1 0 0,0-1 0,-1-1 0,0 0 0,-1-1 0,0 0 0,-1-1 0,0 0 0,-1-1 0,-1 0 0,13-26 0,-12 18 0,0-1 0,-1 0 0,-2-1 0,0 1 0,-2-2 0,0 1 0,-2 0 0,1-42 0,-4 65 0,0 1 0,1-1 0,-1 1 0,0-1 0,0 1 0,0-1 0,0 1 0,0-1 0,0 1 0,0-1 0,0 1 0,0 0 0,0-1 0,0 1 0,0-1 0,0 1 0,0-1 0,0 1 0,0-1 0,-1 1 0,1-1 0,0 1 0,0 0 0,0-1 0,-1 1 0,1-1 0,0 1 0,-1 0 0,1-1 0,0 1 0,-1 0 0,1-1 0,-1 1 0,1 0 0,0 0 0,-1-1 0,1 1 0,-1 0 0,1 0 0,-1 0 0,1 0 0,0 0 0,-1-1 0,1 1 0,-1 0 0,1 0 0,-1 0 0,1 0 0,-1 0 0,1 0 0,-1 1 0,1-1 0,-1 0 0,1 0 0,-1 0 0,1 0 0,0 0 0,-1 1 0,1-1 0,-1 0 0,1 0 0,0 1 0,-1-1 0,1 0 0,-1 1 0,-24 26 0,8-4 0,2 1 0,2 1 0,0 0 0,1 1 0,1 0 0,2 0 0,1 2 0,0-1 0,-3 34 0,11-58 0,-1 1 0,1-1 0,0 0 0,0 1 0,0-1 0,1 0 0,-1 1 0,1-1 0,0 0 0,0 0 0,0 0 0,0 1 0,0-1 0,1 0 0,-1-1 0,1 1 0,0 0 0,0 0 0,0-1 0,0 1 0,1-1 0,-1 0 0,1 1 0,-1-1 0,1 0 0,0-1 0,0 1 0,-1 0 0,1-1 0,0 0 0,1 1 0,-1-1 0,0 0 0,0-1 0,0 1 0,1-1 0,-1 1 0,6-1 0,0 0 0,0 0 0,0 0 0,0-1 0,0 0 0,0-1 0,0 0 0,-1 0 0,1-1 0,0 0 0,-1 0 0,0-1 0,0-1 0,11-6 0,-5-1 0,-1 0 0,-1-1 0,0-1 0,0 0 0,-1 0 0,-1-1 0,0 0 0,-2-1 0,1 0 0,-2-1 0,11-33 0,-8 15 0,-2 0 0,-1-1 0,-2 0 0,0-71 0,-5 107 0,0 0 0,0 0 0,0-1 0,0 1 0,0 0 0,0 0 0,-1 0 0,1-1 0,0 1 0,0 0 0,0 0 0,0 0 0,-1 0 0,1-1 0,0 1 0,0 0 0,-1 0 0,1 0 0,0 0 0,0 0 0,-1 0 0,1 0 0,0 0 0,0-1 0,-1 1 0,1 0 0,0 0 0,0 0 0,-1 0 0,1 0 0,0 0 0,0 1 0,-1-1 0,1 0 0,0 0 0,0 0 0,-1 0 0,1 0 0,0 0 0,0 0 0,-1 0 0,1 1 0,0-1 0,0 0 0,0 0 0,-1 0 0,1 1 0,0-1 0,0 0 0,0 0 0,0 0 0,-1 1 0,1-1 0,0 0 0,0 0 0,0 1 0,0-1 0,0 0 0,-11 13 0,0 0 0,1 1 0,1 0 0,0 0 0,1 1 0,1 0 0,-11 30 0,11-24 0,1 1 0,0 0 0,2 0 0,0 0 0,0 33 0,4-51 6,0 0 0,0-1 0,1 1 1,-1-1-1,1 1 0,0-1 0,0 1 0,0-1 0,0 1 1,0-1-1,1 0 0,0 1 0,-1-1 0,1 0 0,0 0 0,1-1 1,-1 1-1,0 0 0,1-1 0,0 1 0,-1-1 0,1 0 1,0 0-1,0 0 0,1 0 0,-1 0 0,0-1 0,0 0 0,1 1 1,3 0-1,10 1-129,0 1 0,1-2 0,-1-1 1,35-1-1,-31 0-233,13-1-5036,-5-7-6758</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2.974"/>
    </inkml:context>
    <inkml:brush xml:id="br0">
      <inkml:brushProperty name="width" value="0.025" units="cm"/>
      <inkml:brushProperty name="height" value="0.025" units="cm"/>
    </inkml:brush>
  </inkml:definitions>
  <inkml:trace contextRef="#ctx0" brushRef="#br0">197 48 10666,'0'0'12855,"0"-8"-10789,0 7-1998,0-2 81,-1 0 1,1 1-1,0-1 0,-1 0 1,1 1-1,-1-1 1,0 1-1,0-1 1,-2-4-1,2 7-122,0-1 1,0 0-1,0 0 0,0 1 0,0-1 0,0 1 1,0-1-1,0 1 0,0-1 0,0 1 0,0 0 1,0-1-1,0 1 0,-1 0 0,1 0 0,0 0 1,0 0-1,0 0 0,0 0 0,0 0 0,-1 0 1,1 1-1,0-1 0,0 0 0,0 1 0,0-1 1,0 0-1,0 1 0,0 0 0,0-1 0,0 1 1,0 0-1,0-1 0,-1 2 0,-10 6 81,0 0-1,1 1 1,0 0 0,0 1-1,1 0 1,0 1-1,-14 20 1,18-22 40,0-1 0,0 1 0,1 0 0,1 1 0,-1-1 0,2 1 0,-1 0 0,1 0 0,1 0 0,0 0 0,-2 15 0,5-23-154,-1-1-1,0 0 0,1 1 0,-1-1 0,1 0 0,-1 0 0,1 0 1,0 1-1,-1-1 0,1 0 0,0 0 0,0 0 0,0 0 0,0 0 0,0 0 1,0 0-1,0-1 0,0 1 0,0 0 0,0-1 0,0 1 0,0 0 1,1-1-1,-1 1 0,0-1 0,0 0 0,1 1 0,-1-1 0,0 0 1,1 0-1,-1 0 0,2 0 0,54 0-1344,-47-1 884,3 0-504,-1 0 0,0-1 0,0-1 1,0 0-1,0 0 0,12-7 0,24-13-5456</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3.331"/>
    </inkml:context>
    <inkml:brush xml:id="br0">
      <inkml:brushProperty name="width" value="0.025" units="cm"/>
      <inkml:brushProperty name="height" value="0.025" units="cm"/>
    </inkml:brush>
  </inkml:definitions>
  <inkml:trace contextRef="#ctx0" brushRef="#br0">190 1 16784,'0'0'2536,"-13"5"26,-1 2-1909,0 0-1,0 1 0,1 0 1,0 1-1,0 0 1,1 1-1,0 1 1,-10 12-1,-14 27 1224,34-47-1818,0 0 0,1 0-1,-1 0 1,1 0-1,0 1 1,0-1-1,0 0 1,0 1 0,1-1-1,-1 1 1,1-1-1,0 1 1,0-1-1,0 1 1,1 3 0,0-6-48,0 1 1,0-1 0,1 0 0,-1 1 0,1-1 0,-1 0 0,0 0-1,1 0 1,0 0 0,-1 0 0,1-1 0,0 1 0,-1 0 0,1-1-1,0 1 1,0-1 0,0 0 0,-1 1 0,1-1 0,0 0 0,0 0-1,0 0 1,0 0 0,-1-1 0,5 0 0,50-8 187,-45 5-183,0 0 0,0-1 1,0-1-1,0 0 0,-1 0 0,0-1 1,0 0-1,-1-1 0,14-13 0,-10 6 207,0-1-1,0 0 1,-1-1-1,18-35 1,-42 113 253,10-52-473,-1 2-11,0-1 1,1 1 0,0 0 0,0 21 0,2-29-14,0-1-1,0 0 1,0 0 0,1 1-1,-1-1 1,1 0 0,0 0-1,-1 0 1,1 0 0,0 0-1,0 0 1,0 0 0,1 0-1,-1 0 1,0 0 0,1-1-1,-1 1 1,1-1 0,0 1-1,-1-1 1,1 1 0,0-1-1,0 0 1,0 0 0,0 0-1,0 0 1,0 0 0,0 0-1,0 0 1,3 0 0,2 0-1223,0 0 0,0 0 0,0 0 1,0-1-1,13-1 0,5-5-6538</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4.437"/>
    </inkml:context>
    <inkml:brush xml:id="br0">
      <inkml:brushProperty name="width" value="0.025" units="cm"/>
      <inkml:brushProperty name="height" value="0.025" units="cm"/>
    </inkml:brush>
  </inkml:definitions>
  <inkml:trace contextRef="#ctx0" brushRef="#br0">238 137 10858,'3'-9'4105,"-2"6"-3980,1-6 786,0 0-1,0 1 1,0-1-1,-1 0 1,-1 0-1,0-13 1,0 20-772,0-1-1,-1 1 1,1 0 0,-1-1 0,0 1-1,1 0 1,-1 0 0,0 0 0,0 0-1,-1 0 1,1 0 0,0 0 0,-1 0-1,1 0 1,-1 0 0,0 1 0,1-1-1,-1 1 1,0-1 0,0 1 0,0 0-1,0-1 1,0 1 0,0 0 0,-1 0-1,1 1 1,0-1 0,0 0 0,-1 1-1,1 0 1,-1-1 0,1 1 0,-4 0-1,0 0-112,1 1 0,-1 0 0,1 0 0,0 0-1,0 0 1,-1 1 0,1 0 0,0 0 0,0 1 0,1-1-1,-1 1 1,0 0 0,1 0 0,0 0 0,0 1-1,0 0 1,0 0 0,0 0 0,-2 4 0,-7 8 137,1 0 0,1 1 0,-16 32 1,21-34 127,-1-1 0,2 2 0,0-1 0,-4 22 0,8-33-220,1 0-1,-1 1 0,1-1 0,0 1 1,0-1-1,1 1 0,-1-1 0,1 0 0,2 6 1,-3-8-51,1 0 0,0-1 0,0 1 0,0 0 0,0-1 0,0 1 1,0-1-1,0 1 0,0-1 0,1 0 0,-1 0 0,1 1 0,-1-1 1,1 0-1,-1 0 0,1 0 0,-1 0 0,1-1 0,0 1 0,0 0 0,-1-1 1,4 1-1,5 0 47,0 0 0,-1 0 0,1-1 1,0-1-1,0 0 0,0 0 0,-1-1 0,1 0 1,-1-1-1,1 0 0,-1 0 0,0-1 0,0 0 1,-1 0-1,1-1 0,-1-1 0,0 1 1,0-1-1,-1-1 0,1 1 0,7-11 0,-7 9 3,-1-1-1,0 1 1,0-2-1,-1 1 0,0 0 1,-1-1-1,0 0 1,0-1-1,-1 1 0,-1-1 1,1 0-1,-2 0 1,0 0-1,0 0 0,-1 0 1,0 0-1,-1 0 1,-2-20-1,2 30-67,0 0 0,0-1 0,-1 1 0,1 0 0,-1 0 0,1-1 0,-1 1 0,1 0 0,-1 0-1,0 0 1,1-1 0,-1 1 0,0 0 0,0 0 0,0 0 0,0 0 0,0 1 0,0-1 0,0 0 0,0 0 0,0 0 0,0 1 0,0-1 0,-1 1 0,1-1 0,0 1 0,-1-1-1,1 1 1,0 0 0,0 0 0,-1-1 0,1 1 0,-1 0 0,-1 0 0,1 1-18,0-1 0,0 0-1,0 1 1,0-1 0,-1 1 0,1 0 0,0 0-1,0 0 1,0 0 0,0 0 0,1 0 0,-1 0-1,0 1 1,0-1 0,1 1 0,-1-1 0,1 1-1,-1-1 1,1 1 0,-2 2 0,1 1-528,0 0 0,0 0 0,0 0 0,1 0 0,0 0 0,-1 8 0,0 17-6325,2-10-1528</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4.761"/>
    </inkml:context>
    <inkml:brush xml:id="br0">
      <inkml:brushProperty name="width" value="0.025" units="cm"/>
      <inkml:brushProperty name="height" value="0.025" units="cm"/>
    </inkml:brush>
  </inkml:definitions>
  <inkml:trace contextRef="#ctx0" brushRef="#br0">53 0 16464,'0'0'4516,"-8"50"-1730,-5-21-415,0 2-225,4 0-1089,0-4-577,8-4-320,1-6-352,4-8-1762,10-9-1249,2-2-672,1-21-2948</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5.115"/>
    </inkml:context>
    <inkml:brush xml:id="br0">
      <inkml:brushProperty name="width" value="0.025" units="cm"/>
      <inkml:brushProperty name="height" value="0.025" units="cm"/>
    </inkml:brush>
  </inkml:definitions>
  <inkml:trace contextRef="#ctx0" brushRef="#br0">156 104 17585,'0'0'7094,"-7"10"-5807,-1-1-1004,-42 56 1968,46-60-2103,0 1 1,1 0 0,-1 0-1,1 0 1,1 1 0,-1-1-1,1 1 1,0-1 0,1 1-1,-2 9 1,3-16-142,0 1-1,1-1 1,-1 1 0,0 0-1,1-1 1,-1 1 0,0-1-1,1 1 1,-1-1-1,1 1 1,-1-1 0,1 1-1,-1-1 1,1 0-1,-1 1 1,1-1 0,-1 1-1,1-1 1,0 0 0,-1 0-1,1 1 1,-1-1-1,1 0 1,0 0 0,-1 0-1,1 0 1,0 0-1,-1 0 1,1 0 0,0 0-1,0 0 1,29 0 160,-20 0-124,8 0 17,-6-1-65,0 1 0,0 0 0,-1 1 0,1 1 0,21 4 0,-31-5 13,1 0-1,0 0 1,-1 1 0,1-1 0,-1 1 0,1-1 0,-1 1 0,0 0 0,0 0 0,0 0 0,0 0 0,0 0-1,0 0 1,0 1 0,-1-1 0,1 0 0,-1 1 0,0 0 0,1-1 0,-1 1 0,-1 0 0,1-1-1,0 1 1,-1 0 0,1 0 0,-1 0 0,0 0 0,0 0 0,0 3 0,-1 0 46,1 0-1,-1-1 1,-1 1 0,1 0 0,-1 0 0,0-1-1,0 1 1,-1-1 0,0 0 0,0 0-1,0 0 1,0 0 0,-1 0 0,0-1 0,0 1-1,0-1 1,-1 0 0,1 0 0,-9 5 0,5-4 18,0 0 0,0 0 0,-1 0 1,1-1-1,-1-1 0,0 1 1,0-1-1,-1-1 0,1 0 0,-1 0 1,-14 0-1,21-2-217,0 0 1,1-1-1,-1 1 0,1-1 0,-1 1 1,0-1-1,1 0 0,0 0 1,-1 0-1,1-1 0,0 1 0,-1-1 1,1 1-1,0-1 0,0 0 1,0 1-1,0-1 0,1 0 0,-1 0 1,0 0-1,1-1 0,-2-1 1,-2-5-1172,1 0 1,0 0-1,1 0 1,-1 0-1,-1-10 1,-4-31-9373</inkml:trace>
  <inkml:trace contextRef="#ctx0" brushRef="#br0" timeOffset="1">147 46 14798,'0'0'4676,"55"-17"-800,-25 8-513,1 3-992,1 2-738,-4 2-608,-2 0-673,0 2-320,-7 0-960,-1 0-1891,-6 0-3331,-3-6-6726</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5.753"/>
    </inkml:context>
    <inkml:brush xml:id="br0">
      <inkml:brushProperty name="width" value="0.025" units="cm"/>
      <inkml:brushProperty name="height" value="0.025" units="cm"/>
    </inkml:brush>
  </inkml:definitions>
  <inkml:trace contextRef="#ctx0" brushRef="#br0">275 1 20371,'0'0'4036,"-38"71"-1217,12-31-1154,-8 5-1088,1 1-225,3-1-224,4-6-64,5-6-32,3-6-224,6-8-384,1-10-866,4-6-1152,0-3-641,2-8-545,-1-14-3395</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6.098"/>
    </inkml:context>
    <inkml:brush xml:id="br0">
      <inkml:brushProperty name="width" value="0.025" units="cm"/>
      <inkml:brushProperty name="height" value="0.025" units="cm"/>
    </inkml:brush>
  </inkml:definitions>
  <inkml:trace contextRef="#ctx0" brushRef="#br0">249 113 2530,'0'0'13229,"-9"-6"-8441,4 2-4499,0 1-1,1 0 1,-1 0-1,-1 1 1,1-1-1,0 1 1,0 0-1,-1 0 1,1 1-1,-1 0 1,0 0-1,1 0 1,-1 0-1,0 1 1,0 0-1,1 0 1,-1 1-1,0 0 1,1 0-1,-1 0 0,0 0 1,1 1-1,0 0 1,-1 0-1,-4 4 1,4-3-181,0 1 0,0 0 0,0 0 0,1 0 0,-1 1 0,1 0 1,0 0-1,1 0 0,-1 1 0,1 0 0,0 0 0,1 0 0,-1 0 0,1 0 0,0 1 1,1-1-1,-1 1 0,2 0 0,-3 10 0,4-16-95,0 0 0,0 0 0,0 0 1,0 0-1,0 0 0,1 0 0,-1 0 0,0 0 1,1 0-1,-1 0 0,0 0 0,1 0 0,-1 0 0,1-1 1,-1 1-1,1 0 0,0 0 0,-1 0 0,1-1 0,0 1 1,0 0-1,0-1 0,-1 1 0,1-1 0,1 1 1,32 8 261,-23-9-198,0 0 0,0 0 0,0-1 0,13-3 1,-14 1-44,0-1 0,-1 1 0,1-2 1,-1 1-1,0-2 0,0 1 0,-1-1 1,0 0-1,0-1 0,0 0 0,9-10 1,-13 13 6,-1 1 0,0-1 0,0 0 0,0 0 0,-1 0 0,1 0 1,-1 0-1,0 0 0,0-1 0,-1 1 0,1-1 0,-1 0 0,0 1 0,0-1 1,0 0-1,-1 1 0,0-1 0,0 0 0,0 0 0,0 0 0,-1 1 0,0-1 0,0 0 1,0 1-1,0-1 0,-5-8 0,5 10-40,-1 1 1,0-1-1,0 0 0,0 1 1,0 0-1,0-1 0,-1 1 1,1 0-1,-1 0 0,1 0 1,-1 1-1,0-1 0,0 0 1,0 1-1,0 0 0,0 0 1,0 0-1,0 0 0,0 0 1,0 1-1,0-1 0,-1 1 1,1 0-1,0 0 0,0 0 1,-1 0-1,1 1 0,0-1 1,-5 3-1,-1-1-2,1 0 0,-1 1 1,1 1-1,0-1 0,1 1 0,-1 1 0,1 0 1,0 0-1,-12 10 0,9-6-156,1 1-1,0-1 1,1 2-1,0-1 1,1 1-1,0 0 1,1 1-1,-8 18 1,13-26 55,-1 0 1,1 0 0,0 0 0,0 0 0,1 1 0,-1-1 0,1 0-1,0 0 1,0 0 0,1 1 0,-1-1 0,1 0 0,0 0-1,0 0 1,0 0 0,0 0 0,1 0 0,0 0 0,0-1-1,0 1 1,0 0 0,0-1 0,1 1 0,0-1 0,-1 0-1,1 0 1,0 0 0,1-1 0,6 6 0,3 1-2360,1-1 0,1 0 0,26 10 0,9-2-6305</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6.442"/>
    </inkml:context>
    <inkml:brush xml:id="br0">
      <inkml:brushProperty name="width" value="0.025" units="cm"/>
      <inkml:brushProperty name="height" value="0.025" units="cm"/>
    </inkml:brush>
  </inkml:definitions>
  <inkml:trace contextRef="#ctx0" brushRef="#br0">101 51 9545,'0'0'8664,"-12"12"-4089,4-5-4048,-4 4 863,-1 1 1,-19 26 0,29-35-1195,1 0 1,-1 0-1,1 1 1,0-1-1,0 0 1,1 1-1,-1-1 1,1 1-1,0-1 1,0 1-1,0 0 1,0 0-1,0-1 1,1 1 0,0 0-1,0 0 1,0 0-1,0 0 1,0-1-1,1 1 1,1 6-1,0-8-175,-1 0-1,1 0 1,-1-1-1,1 1 1,0 0-1,0-1 1,0 1-1,0-1 1,0 0 0,0 0-1,0 1 1,1-1-1,-1-1 1,0 1-1,1 0 1,-1-1-1,0 1 1,1-1-1,-1 1 1,1-1-1,3 0 1,59-2 320,-56 1-242,3 0-92,-1-1 1,0-1 0,1 0 0,-1 0 0,0-2 0,-1 1 0,1-1 0,-1 0 0,0-1-1,13-10 1,-20 14-8,1 0-1,-1-1 1,0 1-1,0-1 1,0 0-1,0 0 1,0 0-1,0 0 0,-1-1 1,0 1-1,0-1 1,0 0-1,0 1 1,0-1-1,-1 0 1,1 0-1,-1 0 1,0 0-1,0 0 0,-1 0 1,1 0-1,-1-1 1,0 1-1,0 0 1,0 0-1,-1 0 1,0 0-1,1 0 1,-1 0-1,-1 0 1,-2-8-1,0 7 1,0 0 0,0 1 0,0-1 0,-1 1 0,1 0 0,-1 0 0,0 0 0,0 1 0,-1 0 0,1 0 0,-1 0 0,1 1 0,-1-1 0,0 1 0,0 1 0,0-1 0,0 1 0,0 0 0,-1 0 0,1 1 0,0 0 0,0 0 0,0 1 0,-1-1 0,1 1 0,-9 3 0,-1 12-1827,9 8-4316,7-17-4336</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7.453"/>
    </inkml:context>
    <inkml:brush xml:id="br0">
      <inkml:brushProperty name="width" value="0.025" units="cm"/>
      <inkml:brushProperty name="height" value="0.025" units="cm"/>
    </inkml:brush>
  </inkml:definitions>
  <inkml:trace contextRef="#ctx0" brushRef="#br0">42 1 20916,'0'0'4452,"-11"80"-3683,1-35-577,3 5-160,1 2-705,4-1-1761,-1-6-2595,0-8-3235</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7.941"/>
    </inkml:context>
    <inkml:brush xml:id="br0">
      <inkml:brushProperty name="width" value="0.025" units="cm"/>
      <inkml:brushProperty name="height" value="0.025" units="cm"/>
    </inkml:brush>
  </inkml:definitions>
  <inkml:trace contextRef="#ctx0" brushRef="#br0">1 135 14862,'5'-11'3833,"-1"3"-3273,-1 0 0,2 1-1,-1-1 1,1 1 0,0 1 0,0-1 0,1 1 0,0-1-1,0 2 1,1-1 0,0 1 0,-1 0 0,2 0-1,9-4 1,-4 4-320,0 0-1,1 1 1,-1 1-1,1 0 1,0 1-1,0 1 1,0 0-1,0 1 0,0 0 1,-1 1-1,1 1 1,0 0-1,25 7 1,-36-8-252,-1 0 1,1 0-1,-1 1 0,0-1 1,1 1-1,-1-1 0,0 1 1,0 0-1,0-1 0,0 1 1,0 0-1,0 1 0,0-1 1,-1 0-1,1 0 0,-1 1 1,0-1-1,0 1 0,0-1 1,0 1-1,1 3 0,-2-3 5,0 1 0,0 0 0,0 0 0,0 0 0,-1-1 0,0 1-1,1 0 1,-1 0 0,-1-1 0,1 1 0,-1-1 0,1 1-1,-4 4 1,-4 5 140,-1 1-1,0-1 0,-1-1 1,-1 1-1,-20 16 1,11-15 253,16-11-284,0 0 0,0 0 1,1 0-1,0 1 0,0-1 1,0 1-1,0 0 0,0 0 1,-4 7-1,10-10-115,0 0 1,0 0-1,0-1 0,0 1 1,0-1-1,0 1 0,0-1 1,0 0-1,0 0 0,0 0 1,0 0-1,5-1 1,-4 1-6,13 0-76,3 0-223,-1 0 1,1 1-1,-1 1 1,32 7 0,-46-8 271,0 0 0,0 0 0,-1 1 0,1-1 0,0 1 0,-1 0 0,1 0 0,-1 0 0,0 0 1,0 1-1,0-1 0,0 1 0,0 0 0,0 0 0,-1 0 0,0 0 0,1 1 0,-1-1 1,0 1-1,-1-1 0,1 1 0,0-1 0,-1 1 0,0 0 0,0 0 0,0 0 0,-1 0 0,1 5 1,0-4 75,-1 1 1,0-1-1,-1 1 1,1-1-1,-1 1 1,0-1-1,0 0 1,-1 1 0,1-1-1,-1 0 1,0 0-1,-1 0 1,1 0-1,-1-1 1,0 1 0,-7 8-1,3-7 94,1 0 1,-1-1-1,0 1 0,-1-1 1,1 0-1,-1-1 0,0 0 1,0 0-1,-14 3 0,-7 1 183,-1-1-1,0-2 1,0-1 0,-1-1-1,-32-2 1,54-1-308,-1 0 0,0 0 0,1 0 0,-1-1 0,-15-3 0,24 4 0,-1-1 0,1 1 0,0 0 0,-1-1 0,1 1 0,0-1 0,0 1 0,-1-1 0,1 0 0,0 0 0,0 1 0,0-1 0,0 0 0,0 0 0,0 0 0,0 0 0,0 0 0,0 0 0,0 0 0,1-1 0,-1 1 0,0 0 0,1 0 0,-1-1 0,1 1 0,-1 0 0,1-1 0,0 1 0,0 0 0,-1-1 0,1 1 0,0 0 0,0-1 0,0 1 0,0-1 0,1 1 0,-1 0 0,0-1 0,1 1 0,0-2 0,0 1-201,0-1 0,0 1 0,1-1 0,-1 1 0,1 0 0,0 0 0,-1 0 0,1 0 0,0 0 0,0 0 0,1 1 0,-1-1 0,5-2 0,38-18-6091,-29 15 3408,23-12-6811</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8.297"/>
    </inkml:context>
    <inkml:brush xml:id="br0">
      <inkml:brushProperty name="width" value="0.025" units="cm"/>
      <inkml:brushProperty name="height" value="0.025" units="cm"/>
    </inkml:brush>
  </inkml:definitions>
  <inkml:trace contextRef="#ctx0" brushRef="#br0">69 101 21236,'0'0'4271,"-4"8"-1687,-9 26-705,13-33-1823,0-1 0,0 1 0,0 0 0,0 0-1,1 0 1,-1 0 0,0 0 0,0 0 0,1 0 0,-1 0 0,0-1 0,1 1 0,-1 0 0,1 0 0,-1-1 0,1 1 0,-1 0 0,1 0 0,-1-1 0,1 1 0,0 0 0,-1-1 0,1 1 0,0-1 0,0 1 0,0-1 0,-1 0 0,1 1 0,0-1-1,0 0 1,0 1 0,0-1 0,0 0 0,-1 0 0,1 0 0,0 0 0,0 0 0,0 0 0,0 0 0,0 0 0,2 0 0,37-2 236,-36 0-286,1 0-1,-1 0 0,1 0 1,-1-1-1,0 1 1,0-1-1,0 0 0,0-1 1,0 1-1,-1-1 1,0 1-1,1-1 0,-1 0 1,-1 0-1,1 0 1,-1-1-1,1 1 0,-1-1 1,0 1-1,2-9 1,-3 9-4,0 1 0,0-1 1,-1 1-1,1-1 0,-1 1 1,1-1-1,-1 0 1,0 1-1,-1-1 0,1 1 1,-1-1-1,-1-6 0,1 8-1,0 0-1,0 0 1,0 1-1,0-1 1,0 0-1,0 1 0,-1-1 1,1 1-1,0-1 1,-1 1-1,0-1 1,1 1-1,-1 0 1,0 0-1,1 0 0,-1 0 1,0 0-1,0 0 1,0 1-1,0-1 1,0 1-1,0-1 1,-3 1-1,0-1 0,0 1 0,0 0 0,0 1 0,0-1 0,0 1 0,0 0 0,1 0 0,-1 1 0,0 0 0,1-1 0,-1 1 0,1 1 0,-1-1 0,1 1 0,0 0 0,0 0 0,1 0 0,-1 0 0,0 0 0,1 1 0,0 0 0,0 0 0,0 0 0,0 0 0,1 0 0,-5 9 0,1 1 0,0-1 0,0 1 0,1 0 0,1 0 0,0 1 0,1-1 0,-2 30 0,5-39-133,1 0 1,-1-1-1,1 1 0,0-1 0,0 1 1,0-1-1,1 1 0,-1-1 0,1 0 1,0 1-1,0-1 0,1 0 0,-1 0 1,1-1-1,0 1 0,0-1 0,0 1 1,0-1-1,1 0 0,-1 0 0,1 0 1,0-1-1,0 1 0,0-1 0,0 0 1,0 0-1,1 0 0,-1-1 0,6 2 1,-2-1-316,0 1 1,0-2 0,0 1 0,1-1 0,-1-1 0,0 1 0,1-1 0,-1-1 0,0 0 0,1 0 0,-1 0-1,0-1 1,0 0 0,0-1 0,14-6 0,5-9-7027</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8.931"/>
    </inkml:context>
    <inkml:brush xml:id="br0">
      <inkml:brushProperty name="width" value="0.025" units="cm"/>
      <inkml:brushProperty name="height" value="0.025" units="cm"/>
    </inkml:brush>
  </inkml:definitions>
  <inkml:trace contextRef="#ctx0" brushRef="#br0">0 70 8680,'0'0'2792,"11"-9"401,-5 4-2508,38-30 1904,-41 32-1924,1 1 1,-1 0-1,1 0 1,0 0-1,0 0 1,0 0-1,0 1 1,0 0-1,0 0 1,0 0-1,1 0 1,5 1-1,-9 1-414,0 0 0,0 1-1,-1-1 1,1 1-1,0-1 1,-1 1 0,1-1-1,-1 1 1,0-1-1,1 1 1,-1 0 0,0-1-1,0 1 1,0 0-1,0-1 1,0 1 0,-1 2-1,1 0 231,-2 10-374,-1 0 0,-1 0 0,0 0 0,0-1-1,-2 0 1,1 0 0,-2 0 0,0 0 0,-14 19 0,-15 32 9,30-52-116,4-8 0,0-1 0,0 0 0,0 1 0,1-1 0,-1 1 0,1 0 0,0 0 0,0-1 0,1 1 0,-1 0 0,0 6 0,6-9 0,-1 0 0,0 0 0,1 0 0,-1-1 0,0 1 0,1-1 0,-1 0 0,0-1 0,8 0 0,-5-1 0,0 0 0,-1 0 0,0-1 0,1 1 0,-1-1 0,0-1 0,0 1 0,-1-1 0,1 0 0,-1 0 0,1-1 0,-2 1 0,1-1 0,0-1 0,-1 1 0,0 0 0,0-1 0,4-9 0,0 1 0,-1-1 0,-1 1 0,-1-1 0,0-1 0,0 1 0,3-30 0,-8 47 0,0 0 0,-1-1 0,1 1 0,1 0 0,-1-1 0,0 1 0,0 0 0,1-1 0,-1 1 0,1-1 0,-1 1 0,1 0 0,-1-1 0,1 1 0,0-1 0,0 0 0,0 1 0,0-1 0,0 0 0,0 1 0,0-1 0,3 2 0,-1-1 0,0 0 0,0 0 0,1 0 0,-1-1 0,1 1 0,0-1 0,-1 0 0,1 0 0,0 0 0,4 0 0,-3 0 0,0-1 0,0 1 0,0-1 0,0 0 0,1 0 0,-1-1 0,0 0 0,0 0 0,0 0 0,0 0 0,0-1 0,0 0 0,0 0 0,-1 0 0,10-6 0,-10 3-228,-1 0-1,1 0 1,-1 0 0,1 0-1,-2-1 1,1 0 0,0 1-1,-1-1 1,2-10 0,-3 13 26,-1 1 1,1 0 0,-1 0-1,0-1 1,0 1 0,0 0-1,0 0 1,0-1 0,-1 1-1,1 0 1,-1 0 0,0-4-1,0 5 72,0 0 0,1 0-1,-1 0 1,0 0-1,0 0 1,1 0 0,-1 1-1,0-1 1,0 0 0,0 0-1,0 1 1,0-1-1,0 1 1,0-1 0,0 1-1,0-1 1,0 1 0,-1 0-1,1-1 1,0 1-1,0 0 1,0 0 0,0 0-1,-1 0 1,0 0-1,10 0-8586</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39.679"/>
    </inkml:context>
    <inkml:brush xml:id="br0">
      <inkml:brushProperty name="width" value="0.025" units="cm"/>
      <inkml:brushProperty name="height" value="0.025" units="cm"/>
    </inkml:brush>
  </inkml:definitions>
  <inkml:trace contextRef="#ctx0" brushRef="#br0">160 146 3011,'0'0'6363,"3"-8"-2492,12-27-879,-14 33-2484,0 0 0,0-1-1,0 1 1,0 0 0,0-1 0,-1 1 0,1-1 0,-1 1 0,0-1 0,1 1 0,-1-1-1,0 1 1,-1-1 0,1 1 0,0-1 0,-1 1 0,0-4 0,-1 5-377,1 1 0,-1-1 0,1 0 0,0 1 0,-1-1 0,1 1 0,-1 0 0,1 0 0,-1-1 0,1 1-1,-1 0 1,1 0 0,-1 0 0,1 1 0,-1-1 0,1 0 0,-1 0 0,1 1 0,-1-1 0,-2 2 0,-28 13 514,22-7-581,1-1 0,-1 1 0,1 1 1,1 0-1,0 0 0,0 1 0,1 0 0,0 0 1,-9 19-1,12-21-6,0 0 1,1 0 0,0 0-1,0 0 1,1 1 0,0-1-1,1 1 1,0-1 0,0 1-1,1-1 1,0 1-1,0 0 1,1-1 0,3 15-1,-3-20-50,0-1-1,0 1 1,0-1 0,0 0-1,1 0 1,-1 0-1,1 0 1,-1 0-1,1 0 1,0 0-1,0 0 1,-1-1 0,1 1-1,1-1 1,-1 1-1,0-1 1,0 0-1,0 0 1,1 0-1,-1 0 1,0 0 0,1 0-1,-1-1 1,1 1-1,-1-1 1,1 0-1,-1 0 1,1 0-1,0 0 1,-1 0 0,1 0-1,2-1 1,1 0 84,0 0 1,0 0 0,0-1-1,0 1 1,0-2 0,0 1-1,0 0 1,-1-1 0,1 0-1,-1-1 1,10-6 0,-6 0-38,0 0 1,-1-1-1,0 0 1,0 0-1,-1 0 1,-1-1-1,0 0 1,-1 0-1,0-1 1,0 0-1,-2 0 1,0 0-1,0 0 1,-1 0-1,0 0 1,-2-1-1,1 1 1,-2-1-1,-2-23 1,2 34-95,0 0-1,0 0 1,-1 0 0,1 0-1,0 1 1,-1-1-1,0 0 1,1 0 0,-1 1-1,0-1 1,-1 1 0,1 0-1,0 0 1,-1 0-1,1 0 1,-1 0 0,1 0-1,-1 0 1,0 1 0,0 0-1,0-1 1,0 1-1,0 0 1,0 0 0,0 1-1,0-1 1,0 1 0,-1-1-1,-3 1 1,5 0-59,0 0 0,0 1 0,0-1 0,0 0 0,0 1 0,0 0 0,0-1 0,0 1 0,0 0 0,0 0 0,1 0 0,-1 0 0,0 0 0,1 0 0,-1 1 0,0-1 0,1 0 0,0 1 0,-1-1 0,1 1 0,0 0 0,0-1 0,0 1 0,0 0 0,0 0 0,0 0 0,0 0 0,1 0 0,-1 0 0,1 0 0,-1 0 0,1 0 0,0 0 0,0 0 0,0 0 0,0 0 0,0 0 0,0 0 0,0 0 0,1 0 0,-1 0 0,1 0 0,1 4 0,4 3-7477</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0.517"/>
    </inkml:context>
    <inkml:brush xml:id="br0">
      <inkml:brushProperty name="width" value="0.025" units="cm"/>
      <inkml:brushProperty name="height" value="0.025" units="cm"/>
    </inkml:brush>
  </inkml:definitions>
  <inkml:trace contextRef="#ctx0" brushRef="#br0">87 160 14894,'0'0'3150,"-1"-10"-444,0 4-2443,-9-34 2648,10 38-2758,-1 1 1,0-1-1,0 1 0,1-1 0,-1 1 0,0 0 0,0-1 0,-1 1 0,1 0 1,0 0-1,0 0 0,0-1 0,-1 1 0,1 0 0,-1 1 0,1-1 0,-1 0 0,1 0 1,-1 1-1,1-1 0,-1 1 0,0-1 0,1 1 0,-1 0 0,0-1 0,-1 1 1,1 1-130,0-1 1,1 1-1,-1 0 1,0 0 0,0-1-1,1 1 1,-1 0 0,1 1-1,-1-1 1,1 0 0,0 0-1,-1 1 1,1-1-1,0 0 1,0 1 0,0-1-1,0 1 1,0 0 0,0-1-1,0 1 1,0 0-1,1-1 1,-1 1 0,1 0-1,-1 0 1,1 0 0,0 0-1,0 3 1,-6 62 15,6-61 38,0 7 102,0 0-1,1 0 0,1 0 1,0-1-1,0 1 0,2 0 0,6 17 1,-9-27-119,0 0 0,0 0 0,0-1 1,1 1-1,-1 0 0,1-1 0,0 1 1,0-1-1,0 0 0,0 1 0,0-1 0,0 0 1,0 0-1,1-1 0,-1 1 0,1 0 1,0-1-1,-1 1 0,1-1 0,0 0 0,0 0 1,0 0-1,0-1 0,0 1 0,0 0 1,0-1-1,0 0 0,0 0 0,0 0 1,0 0-1,0 0 0,0-1 0,0 1 0,0-1 1,0 0-1,-1 0 0,1 0 0,4-2 1,-2 0-59,1 0 1,-1-1 0,0 1-1,0-1 1,0 0 0,-1-1 0,1 1-1,-1-1 1,0 0 0,-1 0-1,1 0 1,-1 0 0,0-1 0,0 0-1,0 1 1,-1-1 0,3-12-1,-2 6-4,0 1-1,-1-1 1,0 0-1,-1 0 1,0 0-1,-1 0 1,0 0 0,-3-19-1,2 26-480,-1-1 0,0 1 0,0-1 1,0 1-1,-1 0 0,0 0 0,0 0 0,0 0 0,0 0 0,-1 1 0,0-1 0,0 1 1,0 0-1,-6-4 0,-2-1-1957,-1 0 1,0 1-1,0 1 1,-17-7-1,13 6-9370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0.861"/>
    </inkml:context>
    <inkml:brush xml:id="br0">
      <inkml:brushProperty name="width" value="0.025" units="cm"/>
      <inkml:brushProperty name="height" value="0.025" units="cm"/>
    </inkml:brush>
  </inkml:definitions>
  <inkml:trace contextRef="#ctx0" brushRef="#br0">1 1 17969,'0'0'5808,"8"13"-4308,37 60 953,36 79 0,-24-16-819,-30-66-2035,4-1 1,2-1 0,52 77-1,-79-137-721,-1-1 0,1 1 0,1-1 0,-1-1 1,15 12-1,-2-10-5450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1.479"/>
    </inkml:context>
    <inkml:brush xml:id="br0">
      <inkml:brushProperty name="width" value="0.025" units="cm"/>
      <inkml:brushProperty name="height" value="0.025" units="cm"/>
    </inkml:brush>
  </inkml:definitions>
  <inkml:trace contextRef="#ctx0" brushRef="#br0">47 100 5093,'0'0'288,"-35"-49"-832,28 26-770,2-4-2209</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1.841"/>
    </inkml:context>
    <inkml:brush xml:id="br0">
      <inkml:brushProperty name="width" value="0.025" units="cm"/>
      <inkml:brushProperty name="height" value="0.025" units="cm"/>
    </inkml:brush>
  </inkml:definitions>
  <inkml:trace contextRef="#ctx0" brushRef="#br0">41 1 13100,'0'0'11553,"8"10"-10069,-4-5-1326,0 1 0,0-1 0,0 1 0,-1 0 0,1 0 1,-1 1-1,-1-1 0,1 1 0,-1-1 0,-1 1 0,1 0 1,-1 0-1,0 0 0,0 0 0,-1 8 0,-6 42 396,-1 1-1,-23 81 0,16-88-423,4 0-1,1 1 1,-2 70-1,11-121-194,0 0 0,0-1-1,0 1 1,0-1 0,0 1 0,0-1-1,0 1 1,0 0 0,0-1 0,0 1 0,0-1-1,0 1 1,1-1 0,-1 1 0,0-1-1,0 1 1,1-1 0,-1 1 0,0-1-1,1 1 1,-1-1 0,1 1 0,-1-1-1,0 0 1,1 1 0,-1-1 0,1 0-1,-1 1 1,1-1 0,-1 0 0,1 0-1,-1 1 1,1-1 0,0 0 0,-1 0-1,1 0 1,-1 0 0,1 0 0,-1 0 0,1 0-1,0 0 1,-1 0 0,1 0 0,-1 0-1,1 0 1,-1 0 0,1 0 0,-1 0-1,1-1 1,0 1 0,-1 0 0,1 0-1,-1-1 1,1 1 0,-1 0 0,1-1-1,29-22-4500,-5-9-479,1-8-2316</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162"/>
    </inkml:context>
    <inkml:brush xml:id="br0">
      <inkml:brushProperty name="width" value="0.025" units="cm"/>
      <inkml:brushProperty name="height" value="0.025" units="cm"/>
    </inkml:brush>
  </inkml:definitions>
  <inkml:trace contextRef="#ctx0" brushRef="#br0">101 0 18866,'0'0'3731,"-7"12"-1926,-7 17-1117,2 0-1,1 0 1,2 1 0,1 0 0,-5 34-1,1 16 1038,-2 122-1,14-201-1715,-1 0 0,1 0 1,0 0-1,0 0 0,0 0 0,0 0 1,0 0-1,0 0 0,0 0 0,1 0 0,-1-1 1,0 1-1,1 0 0,-1 0 0,0 0 1,1 0-1,-1 0 0,1 0 0,-1-1 1,1 1-1,0 0 0,-1 0 0,1-1 1,0 1-1,-1 0 0,1-1 0,1 2 1,-1-2 5,1 0 0,-1 0 0,0 0 0,1 0 0,-1-1 0,1 1 0,-1 0 0,0-1 0,1 1 0,-1 0 1,0-1-1,0 0 0,1 1 0,-1-1 0,0 0 0,2-1 0,42-40 260,-6-2-275,-3-2 0,-2-1 0,-2-2 0,-2-1 0,-2-2 0,39-100 0,-91 188-7671,11-19 2621,-11 16-3946</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492"/>
    </inkml:context>
    <inkml:brush xml:id="br0">
      <inkml:brushProperty name="width" value="0.025" units="cm"/>
      <inkml:brushProperty name="height" value="0.025" units="cm"/>
    </inkml:brush>
  </inkml:definitions>
  <inkml:trace contextRef="#ctx0" brushRef="#br0">10 1 17360,'0'0'2275,"-9"49"992,9-26 96,0-1-929,4-2-1281,8-2-704,6-5-321,5-6-96,4-5-513,3-2-672,-4-4-897,-2-10-640,-5-4-1314,-8-5-2915</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2.866"/>
    </inkml:context>
    <inkml:brush xml:id="br0">
      <inkml:brushProperty name="width" value="0.025" units="cm"/>
      <inkml:brushProperty name="height" value="0.025" units="cm"/>
    </inkml:brush>
  </inkml:definitions>
  <inkml:trace contextRef="#ctx0" brushRef="#br0">1 91 16335,'0'0'9092,"9"3"-6952,1 0-1973,0-1 0,0 0 0,0 0 0,1-1 0,-1-1 1,0 1-1,1-2 0,-1 1 0,0-1 0,1-1 0,-1 0 0,0 0 0,14-6 0,-3-3-209,-1 1 1,-1-2-1,0-1 1,30-26 0,-43 35 7,-6 4 26,0 0-1,1 0 1,-1 0-1,0 1 0,1-1 1,-1 0-1,0 0 1,1 0-1,-1 0 0,0 1 1,0-1-1,1 0 1,-1 0-1,0 1 0,0-1 1,1 0-1,-1 0 1,0 1-1,0-1 0,0 0 1,0 1-1,1-1 1,-1 0-1,0 1 1,0-1-1,0 0 0,0 1 1,0-1-1,0 0 1,0 1-1,0-1 0,0 0 1,0 1-1,0-1 1,0 0-1,0 1 0,0-1 1,0 1-1,2 28 26,0-11 8,-2-15-27,1 0 1,0 1 0,-1-1-1,1 0 1,0 0 0,0 0-1,1 0 1,-1 0 0,0-1-1,1 1 1,0 0-1,0-1 1,0 1 0,0-1-1,0 1 1,0-1 0,1 0-1,-1 0 1,1 0 0,-1 0-1,1 0 1,0-1 0,0 1-1,0-1 1,0 0-1,0 0 1,0 0 0,0 0-1,0 0 1,0-1 0,0 0-1,0 1 1,1-1 0,-1 0-1,0 0 1,0-1-1,0 1 1,5-2 0,7-1-296,-1-1 0,0-1 1,0 0-1,0-1 0,-1 0 0,25-16 1,-29 16 96,-6 3 144,-1 2 0,1-1 0,0 0 0,0 1-1,-1-1 1,1 1 0,0 0 0,0 0 0,0 0 0,6-1 0,-8 3 38,0 1-1,0 0 1,-1-1 0,1 1-1,0 0 1,-1 0 0,1 0-1,-1-1 1,1 1 0,-1 0 0,0 0-1,0 0 1,0 0 0,0 0-1,0 0 1,0-1 0,-1 5-1,0 0 55,-13 190 835,0-10 1285,14-175-2008,-5 66 628,5-72-627,-1-1 0,1 0 1,-1 0-1,0 0 0,0 1 0,-1-1 0,0 0 0,1-1 0,-1 1 0,0 0 0,-1 0 0,1-1 0,-1 0 0,-4 6 1,5-8-141,1 0 1,-1-1 0,1 1 0,-1 0 0,0-1-1,0 1 1,1-1 0,-1 1 0,0-1 0,0 0-1,0 0 1,1 0 0,-1 0 0,0 0 0,0 0-1,0 0 1,1-1 0,-1 1 0,0-1 0,1 1-1,-1-1 1,0 0 0,1 1 0,-1-1 0,0 0-1,1 0 1,-1 0 0,1 0 0,0-1 0,-1 1 0,1 0-1,0 0 1,0-1 0,0 1 0,0-1 0,-2-2-1,-5-8 13,1 1-1,-1-1 0,-6-18 1,12 27-22,-6-16 13,0 0 1,1 0-1,0-1 0,2 0 1,-5-31-1,9 44-46,1 0 0,-1-1 1,1 1-1,1 0 0,-1 0 0,1 0 0,0 0 0,1 0 1,-1 0-1,2 0 0,-1 0 0,1 1 0,0-1 0,0 1 1,0 0-1,1 0 0,0 0 0,0 0 0,8-7 0,9-6-4248,2 2 0,33-22-1,-16 16-4494</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3.197"/>
    </inkml:context>
    <inkml:brush xml:id="br0">
      <inkml:brushProperty name="width" value="0.025" units="cm"/>
      <inkml:brushProperty name="height" value="0.025" units="cm"/>
    </inkml:brush>
  </inkml:definitions>
  <inkml:trace contextRef="#ctx0" brushRef="#br0">222 4 17809,'0'0'9102,"-10"-2"-7389,6 2-1608,0-1-1,0 1 0,1-1 0,-1 1 0,0 0 0,1 0 0,-1 1 0,0-1 0,0 1 0,1 0 0,-4 1 0,4-1-62,1 1 0,0-1-1,0 1 1,0-1-1,0 1 1,1 0 0,-1 0-1,0 0 1,1 0-1,0 0 1,-1 0 0,1 0-1,0 1 1,0-1-1,0 0 1,0 1 0,0-1-1,1 0 1,-1 1-1,1-1 1,0 1 0,-1-1-1,1 4 1,0-2-123,0-1 0,0 0 0,0 0 0,1 0 0,-1 1 0,1-1 0,0 0 0,0 0 0,0 0 0,0 0-1,0 0 1,0 0 0,1 0 0,0-1 0,-1 1 0,5 4 0,41 34-1133,-40-36 1146,0 0 0,0 1 1,-1 0-1,1 0 0,-1 0 1,-1 0-1,6 9 0,-10-14 69,-1 0 0,1 0 0,0 0 0,-1 1 0,1-1 0,-1 0 1,0 0-1,1 1 0,-1-1 0,0 0 0,0 0 0,0 1 0,0-1 0,0 0 0,0 1 0,0-1 0,-1 0 0,1 1 0,0-1 0,-1 0 0,1 0 0,-1 0 0,1 1 0,-1-1 0,0 1 0,-1 1-31,-1 0-1,1-1 1,-1 0-1,1 1 0,-1-1 1,0 0-1,0 0 1,1 0-1,-6 2 1,-6 1-492,1 0 0,-1 0 1,-22 4-1,14-6-1558,-1 0 0,-26-1 0,-5-2-4369</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3.569"/>
    </inkml:context>
    <inkml:brush xml:id="br0">
      <inkml:brushProperty name="width" value="0.025" units="cm"/>
      <inkml:brushProperty name="height" value="0.025" units="cm"/>
    </inkml:brush>
  </inkml:definitions>
  <inkml:trace contextRef="#ctx0" brushRef="#br0">0 81 14798,'0'0'4805,"5"-49"-2788,18 35-1056,7 5-224,9 3-224,0 4-449,2 2-705,4 0-2626,2 0-6278</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285"/>
    </inkml:context>
    <inkml:brush xml:id="br0">
      <inkml:brushProperty name="width" value="0.025" units="cm"/>
      <inkml:brushProperty name="height" value="0.025" units="cm"/>
    </inkml:brush>
  </inkml:definitions>
  <inkml:trace contextRef="#ctx0" brushRef="#br0">120 78 4132,'-9'-3'5845,"-8"-1"-4695,5 2 105,-1-1-1,1 0 0,0-1 0,0-1 0,-12-6 0,24 11-1169,-1 0-1,1-1 0,-1 1 0,1 0 0,-1-1 1,1 1-1,-1 0 0,1-1 0,-1 1 0,1-1 1,-1 1-1,1-1 0,0 1 0,-1-1 0,1 1 1,0-1-1,0 0 0,-1 1 0,1-1 0,0 1 1,0-1-1,0 0 0,0 1 0,0-1 0,0 1 1,0-1-1,0 0 0,0 1 0,0-1 1,0 0-1,0 1 0,0-1 0,0 1 0,0-1 1,1 0-1,-1 1 0,0-1 0,0 1 0,1-1 1,-1 1-1,0-1 0,1 1 0,-1-1 0,1 1 1,-1-1-1,1 1 0,-1 0 0,1-1 0,-1 1 1,1 0-1,-1-1 0,1 1 0,-1 0 0,1 0 1,0-1-1,0 1 0,35-13 1843,-30 12-1762,0 0 1,1 0 0,-1 1-1,1 0 1,-1 1 0,0 0 0,1 0-1,-1 0 1,0 0 0,0 1-1,1 0 1,-1 0 0,-1 1 0,1 0-1,0 0 1,-1 0 0,1 1-1,9 8 1,-11-7-154,1 1 0,0 0 0,-1 0 0,0 0 0,-1 1 0,1-1 0,-1 1 0,0 0 0,-1 0 0,0 0 0,0 0 0,0 0 0,-1 0 0,0 1 0,-1-1 0,0 11 0,0-8 2,-1 1-1,0-1 1,-1 1 0,-3 11-1,4-19-3,1 0 1,-1 0-1,0-1 0,0 1 0,0 0 0,-1 0 0,1-1 1,-1 1-1,0 0 0,1-1 0,-1 0 0,0 1 1,0-1-1,-1 0 0,1 0 0,0 0 0,-1 0 1,-4 3-1,9-19 139,13-16-159,2 1-1,1 1 0,1 1 1,44-48-1,-62 74-11,-1 1 1,0-1 0,1 1-1,-1-1 1,1 1-1,-1-1 1,1 1 0,-1-1-1,1 1 1,-1-1-1,1 1 1,-1 0 0,1-1-1,0 1 1,-1 0 0,1 0-1,0-1 1,-1 1-1,1 0 1,0 0 0,-1 0-1,1 0 1,0 0-1,-1 0 1,1 0 0,0 0-1,-1 0 1,1 0-1,0 0 1,10 18-307,-1 45 214,-9-45 130,0-12-17,1 0 0,-1 0 0,1-1 0,0 1 0,0 0 0,1-1 0,-1 0 0,1 0 0,1 0 0,-1 0-1,6 6 1,-8-9 32,1-1 1,0 0-1,-1 1 0,1-1 0,0 0 0,0 0 0,0 0 0,0 0 0,-1-1 0,1 1 0,0 0 0,1-1 0,-1 1 0,0-1 0,0 0 0,0 0 0,0 0 0,0 0 0,0 0 0,0 0 0,0-1 1,0 1-1,0 0 0,0-1 0,0 0 0,0 1 0,0-1 0,0 0 0,0 0 0,0 0 0,-1-1 0,1 1 0,0 0 0,-1 0 0,3-3 0,3-2 101,-1 0 0,1-1 0,-1 0 0,-1 0 0,1 0 0,-1 0 0,0-1 0,-1 0 0,0 0 0,0 0 0,-1-1 0,0 1 0,-1-1 0,1 0 0,-2 0 0,1 0 0,0-10 0,-2 19-130,0 0 0,0 0-1,0 0 1,0 0 0,0-1 0,0 1 0,0 0 0,0 0 0,0-1-1,0 1 1,0 0 0,0 0 0,0 0 0,0-1 0,0 1 0,0 0 0,0 0-1,-1 0 1,1 0 0,0-1 0,0 1 0,0 0 0,0 0 0,0 0-1,0 0 1,0-1 0,-1 1 0,1 0 0,0 0 0,0 0 0,0 0-1,0 0 1,-1 0 0,1-1 0,0 1 0,0 0 0,0 0 0,-1 0 0,1 0-1,0 0 1,0 0 0,0 0 0,-1 0 0,1 0 0,0 0 0,-1 0-1,-10 7-5,-7 12 6,13-13 1128,16-24-1049,-8 13-556,1 1 0,-1-1 0,1 1 0,0 0 0,0 0 0,0 1 0,0-1 0,10-5 0,17 3-6338,-27 6 5574,-1 0 1,1 0-1,-1 0 1,1 1 0,-1-1-1,1 1 1,-1 0 0,0 0-1,1 0 1,-1 0 0,6 4-1,5 5-5610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625"/>
    </inkml:context>
    <inkml:brush xml:id="br0">
      <inkml:brushProperty name="width" value="0.025" units="cm"/>
      <inkml:brushProperty name="height" value="0.025" units="cm"/>
    </inkml:brush>
  </inkml:definitions>
  <inkml:trace contextRef="#ctx0" brushRef="#br0">216 21 10218,'0'0'7756,"-10"-5"-6309,5 3-1233,1-1 0,-1 1-1,0 0 1,0 1 0,0-1 0,0 1-1,-1 0 1,1 0 0,0 0 0,-1 1-1,1 0 1,0 0 0,0 1 0,-1-1-1,1 1 1,0 0 0,0 0 0,-1 1-1,1-1 1,0 1 0,1 1 0,-1-1-1,-6 4 1,3 1 272,0 0 0,0 0-1,0 1 1,1 0 0,0 0 0,-5 9-1,9-14-398,1 0 0,0 0 0,0 0 0,1 0 0,-1 0 0,1 0 0,-1 1 0,1-1-1,0 1 1,0-1 0,0 1 0,1-1 0,-1 1 0,1-1 0,0 1 0,0-1-1,0 1 1,1-1 0,-1 1 0,1-1 0,2 8 0,-2-10-76,1 1-1,0 0 1,0-1 0,0 1-1,0-1 1,0 0 0,0 1-1,0-1 1,0 0 0,0 0-1,1 0 1,-1-1 0,0 1-1,1 0 1,-1-1 0,0 0-1,1 1 1,-1-1 0,1 0-1,-1 0 1,1-1 0,-1 1-1,0 0 1,5-2 0,0 1 14,0-1 0,0 1 1,-1-1-1,1 0 1,-1-1-1,1 0 0,9-6 1,-6 0-70,0 0 1,-1 0 0,-1-1-1,0-1 1,0 1 0,-1-1 0,0-1-1,6-13 1,-20 55-353,4-20-176,1-1-1,0 1 1,0 0-1,1 0 1,0 0-1,1 0 1,2 17 0,-2-26 368,0 0 0,1 0 1,-1-1-1,1 1 1,0 0-1,-1 0 0,1-1 1,0 1-1,-1-1 0,1 1 1,0-1-1,0 1 1,-1-1-1,1 1 0,0-1 1,0 1-1,0-1 0,0 0 1,-1 0-1,1 1 1,0-1-1,0 0 0,0 0 1,0 0-1,0 0 0,0 0 1,0 0-1,0 0 1,0 0-1,0-1 0,-1 1 1,1 0-1,0 0 0,0-1 1,0 1-1,0-1 1,-1 1-1,3-2 0,32-16-5558,-6-6-377</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4.982"/>
    </inkml:context>
    <inkml:brush xml:id="br0">
      <inkml:brushProperty name="width" value="0.025" units="cm"/>
      <inkml:brushProperty name="height" value="0.025" units="cm"/>
    </inkml:brush>
  </inkml:definitions>
  <inkml:trace contextRef="#ctx0" brushRef="#br0">67 256 9705,'0'0'5424,"-8"8"-3182,-32 42-131,37-46-1860,1 0 1,0 0-1,0 0 1,0 1-1,0-1 1,1 0-1,0 1 1,-1 0-1,2-1 1,-1 1-1,1-1 1,-1 1-1,1 0 1,2 8-1,-2-12-215,0 0 1,1-1-1,-1 1 1,0 0-1,1-1 0,-1 1 1,1 0-1,-1-1 1,1 1-1,-1-1 0,1 1 1,0-1-1,-1 0 1,1 1-1,0-1 0,-1 1 1,1-1-1,0 0 1,-1 0-1,1 1 1,0-1-1,0 0 0,-1 0 1,1 0-1,0 0 1,0 0-1,-1 0 0,1 0 1,0 0-1,0 0 1,0 0-1,26-6 363,-16 1-256,0-1 0,-1-1 0,1 1 0,-1-2 0,-1 1 0,1-1 0,13-16 0,-3 2-85,-1-2 0,17-27 1,-27 38-35,-2-1 0,0 1 0,0-2 1,-1 1-1,-1-1 0,-1 1 0,0-1 1,-1-1-1,0 1 0,-1 0 0,-1-1 0,-1-17 1,0 32-28,1 0 1,-1 1-1,0-1 1,0 0-1,0 1 1,0-1-1,-1 0 0,1 1 1,0-1-1,0 0 1,0 1-1,0-1 1,-1 1-1,1-1 1,0 0-1,-1 1 1,1-1-1,0 1 1,-1-1-1,1 1 1,-1-1-1,1 1 0,-1-1 1,1 1-1,-1 0 1,1-1-1,-1 1 1,1-1-1,-1 1 1,-1-1-1,-18 9-135,-15 27 56,25-22 73,-70 102 633,69-97-162,1 0 0,0 1 0,2 0 0,-11 32 0,19-50-450,-1 1 0,0 0 0,0-1 0,1 1-1,-1 0 1,1 0 0,0-1 0,0 1 0,-1 0 0,1 0 0,0 0-1,0 0 1,1-1 0,-1 1 0,0 0 0,0 0 0,1 0 0,0-1-1,-1 1 1,1 0 0,0-1 0,-1 1 0,1 0 0,0-1 0,0 1 0,1-1-1,-1 0 1,0 1 0,0-1 0,1 0 0,-1 1 0,0-1 0,1 0-1,2 1 1,4 0-113,-1 0 1,1 0-1,-1-1 0,1-1 0,-1 1 0,1-1 1,8-1-1,3 1-527,8-1-1091,38 2-8195,-43 1 3706</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5.326"/>
    </inkml:context>
    <inkml:brush xml:id="br0">
      <inkml:brushProperty name="width" value="0.025" units="cm"/>
      <inkml:brushProperty name="height" value="0.025" units="cm"/>
    </inkml:brush>
  </inkml:definitions>
  <inkml:trace contextRef="#ctx0" brushRef="#br0">84 0 16143,'0'0'1986,"-9"3"320,6-2-2149,0 0-1,-1 0 1,1 0-1,0 1 1,0-1 0,0 1-1,0-1 1,0 1-1,0 0 1,1 0-1,-1 1 1,0-1-1,1 0 1,0 1-1,-1 0 1,1-1-1,0 1 1,1 0 0,-1 0-1,0 0 1,1 0-1,0 0 1,-1 1-1,1-1 1,1 0-1,-1 1 1,0-1-1,1 1 1,0-1-1,0 7 1,0-8-145,1-1 0,-1 0 0,1 1 0,0-1 0,0 0 0,0 0 0,0 0 1,0 1-1,0-1 0,0 0 0,0 0 0,0 0 0,0-1 0,0 1 0,1 0 0,-1 0 0,0-1 0,1 1 0,-1 0 1,2-1-1,41 17-30,-23-9-293,-11-3 81,1 1 0,-1 0 0,0 0 0,0 1 0,13 13 0,-21-19 250,0 1-1,-1 0 1,1 0 0,0 1 0,-1-1-1,1 0 1,-1 1 0,0-1 0,0 0-1,0 1 1,0-1 0,0 1 0,1 3-1,-2-4 65,0 0-1,-1-1 0,1 1 0,0 0 0,-1-1 0,1 1 0,-1 0 0,1-1 1,-1 1-1,1-1 0,-1 1 0,0-1 0,0 1 0,0-1 0,0 1 1,0-1-1,0 0 0,-1 0 0,1 1 0,0-1 0,-1 0 0,1 0 1,-2 1-1,-6 4-23,0-1 0,-1 1 0,1-1 1,-1-1-1,0 0 0,0 0 0,0-1 1,0 0-1,-1-1 0,1 0 0,-1-1 1,0 0-1,-16-1 0,26 0-173,1-1-1,-1 1 0,0 0 1,0-1-1,0 1 0,0-1 1,0 1-1,1 0 0,-1-1 1,0 0-1,0 1 0,1-1 1,-1 0-1,1 1 0,-1-1 1,0 0-1,1 1 0,-1-1 1,1 0-1,-1 0 0,1 0 1,0 0-1,-1 1 0,1-1 1,0 0-1,0 0 0,0 0 1,-1-1-1,2-30-4230,-1 27 3501,6-34-5386</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5.951"/>
    </inkml:context>
    <inkml:brush xml:id="br0">
      <inkml:brushProperty name="width" value="0.025" units="cm"/>
      <inkml:brushProperty name="height" value="0.025" units="cm"/>
    </inkml:brush>
  </inkml:definitions>
  <inkml:trace contextRef="#ctx0" brushRef="#br0">149 0 18161,'-5'11'1303,"-65"183"5961,48-117-6009,3 1 0,-8 88 0,25-155-1070,1-6-75,0 1-1,0-1 1,0 0-1,1 1 1,0-1 0,0 1-1,1-1 1,-1 0-1,3 9 1,-2-14-92,0 0 0,-1 0 0,1 0 0,0 0 0,0 0 0,0 0 0,-1 0 0,1 0 0,0 0 0,0 0 0,0-1 0,-1 1 0,1 0-1,0 0 1,0-1 0,-1 1 0,1-1 0,0 1 0,0 0 0,-1-1 0,1 0 0,-1 1 0,1-1 0,0 1 0,-1-1 0,1 0 0,-1 1 0,0-1 0,1 0 0,-1 1 0,1-1 0,-1-1 0,19-25 382,-10 8-400,-1 0 0,-1 0 0,0-1 0,-2 0 0,0-1 0,-2 1 0,0-1 0,-1 0 0,-1-27 0,-2 46 0,-2 12 0,-1 18 0,4-22 0,0 0 0,1 1 0,-1-1 0,1 0 0,0 0 0,0 0 0,1 0 0,4 12 0,-4-15 0,0 0 0,0 0 0,1-1 0,-1 1 0,0 0 0,1-1 0,0 1 0,0-1 0,-1 0 0,1 0 0,0 0 0,1 0 0,-1-1 0,0 1 0,1-1 0,-1 0 0,5 2 0,3-1 0,0 1 0,0-2 0,0 1 0,0-2 0,0 1 0,1-1 0,-1-1 0,0 0 0,16-4 0,5-4 0,55-22 0,-74 26 0,-12 4 0,0 0 0,0 1 0,0-1 0,-1 1 0,1 0 0,0-1 0,0 1 0,0 0 0,0-1 0,0 1 0,0 0 0,0 0 0,0 0 0,0 0 0,0 0 0,0 0 0,0 0 0,0 0 0,0 0 0,0 0 0,0 1 0,0-1 0,0 0 0,0 1 0,0-1 0,0 1 0,0-1 0,-1 1 0,1-1 0,0 1 0,0-1 0,1 2 0,-1 1 0,0 0 0,0 0 0,-1 0 0,1 0 0,-1 0 0,1 0 0,-1 0 0,0 6 0,4 28 0,-3-36 0,-1 0 0,1 0 0,-1 0 0,1 1 0,-1-1 0,1 0 0,0 0 0,0 0 0,0 0 0,0 0 0,0 0 0,0 0 0,0 0 0,0-1 0,0 1 0,0 0 0,0-1 0,0 1 0,0 0 0,1-1 0,-1 1 0,0-1 0,0 0 0,3 1 0,9 0 0,1-1 0,-1-1 0,1 0 0,-1 0 0,0-1 0,0-1 0,20-7 0,-14 5 0,0 0 0,29-2 0,-37 6 0,1 0 0,0 0 0,1 1 0,19 3 0,-28-3 0,-1 1 0,1 0 0,-1 0 0,0 0 0,0 0 0,1 1 0,-1-1 0,0 1 0,0 0 0,0 0 0,-1 0 0,1 0 0,0 0 0,-1 1 0,0-1 0,1 1 0,2 4 0,-3-4-20,0 0 0,1 0 0,-1 0 0,1 0-1,0-1 1,0 1 0,0-1 0,0 0 0,0 0 0,0 0 0,1 0 0,-1 0 0,1-1 0,0 1-1,-1-1 1,1 0 0,0 0 0,0 0 0,4-1 0,7 1-416,0-1 0,0-1 0,27-5-1,18 0-2172</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6.677"/>
    </inkml:context>
    <inkml:brush xml:id="br0">
      <inkml:brushProperty name="width" value="0.025" units="cm"/>
      <inkml:brushProperty name="height" value="0.025" units="cm"/>
    </inkml:brush>
  </inkml:definitions>
  <inkml:trace contextRef="#ctx0" brushRef="#br0">0 0 15407,'0'0'11915,"6"11"-10324,3 9-1077,-2 1-1,0 0 1,6 28 0,-13-46-486,1-1-1,-1 1 1,1-1 0,0 1-1,0-1 1,0 0 0,0 0-1,0 1 1,0-1 0,1 0 0,-1 0-1,1 0 1,-1 0 0,1 0-1,0-1 1,0 1 0,0 0-1,0-1 1,0 1 0,4 1-1,-2-2-2,-1 0-1,1 0 1,-1-1-1,1 1 0,0-1 1,-1 0-1,1 0 0,-1 0 1,1 0-1,0-1 1,-1 1-1,7-3 0,9-4 18,-1 0-1,-1-1 1,0-1 0,21-15-1,-28 18-26,11-8-28,-16 10 11,1 0 0,0 0 0,0 0 0,1 1 0,-1-1 0,0 1 1,1 1-1,0 0 0,12-3 0,-18 5 10,0 0 1,-1 1-1,1-1 1,0 0-1,0 1 1,0-1-1,-1 1 0,1-1 1,0 1-1,-1 0 1,1-1-1,0 1 1,-1-1-1,1 1 0,-1 0 1,1 0-1,-1-1 1,0 1-1,1 0 0,-1 0 1,0 0-1,1-1 1,-1 1-1,0 0 1,0 0-1,0 0 0,0 0 1,1 0-1,-1 0 1,-1-1-1,1 3 1,0 38 377,-1-30-332,1-9-54,0 1 0,-1-1 0,1 1 0,0-1 0,1 1 0,-1-1 0,0 0 0,1 1 0,-1-1 0,1 1 0,0-1 0,0 0 0,0 0 0,0 1 0,0-1 0,0 0 0,1 0 0,-1 0 0,1 0 0,2 3 0,-2-5 0,1 1 0,-1-1 0,0 0 0,1 0 0,-1 0 0,0 0 0,1 0 0,-1 0 0,0 0 0,1-1 0,-1 1 0,0-1 0,0 0 0,0 1 0,1-1 0,-1 0 0,0-1 0,0 1 0,0 0 0,0 0 0,-1-1 0,4-2 0,25-19-68,-23 16-83,0 1 1,0 0-1,1 1 1,0-1 0,0 1-1,0 1 1,1 0 0,-1 0-1,1 0 1,0 1-1,0 1 1,14-3 0,-17 6-3764,-6 2-1578</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7.051"/>
    </inkml:context>
    <inkml:brush xml:id="br0">
      <inkml:brushProperty name="width" value="0.025" units="cm"/>
      <inkml:brushProperty name="height" value="0.025" units="cm"/>
    </inkml:brush>
  </inkml:definitions>
  <inkml:trace contextRef="#ctx0" brushRef="#br0">1 13 21460,'0'0'3940,"67"-13"-8072,-47 25-3299</inkml:trace>
  <inkml:trace contextRef="#ctx0" brushRef="#br0" timeOffset="1">565 87 19827,'0'0'1665,"-33"72"930,19-29-161,7 2-896,7-1-642,0-3-671,9-1-161,6-2-993,2-8-1185,-7-2-1057,-2-9-993,-8-7-3684</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5:47.394"/>
    </inkml:context>
    <inkml:brush xml:id="br0">
      <inkml:brushProperty name="width" value="0.025" units="cm"/>
      <inkml:brushProperty name="height" value="0.025" units="cm"/>
    </inkml:brush>
  </inkml:definitions>
  <inkml:trace contextRef="#ctx0" brushRef="#br0">2 115 14029,'0'-9'3481,"0"6"-3201,0-1 0,0 1 0,0 0 0,1-1 0,-1 1 0,1 0 0,0-1 0,0 1 0,0 0 0,0 0 0,1 0 0,-1 0 0,1 0 0,0 0 0,-1 0 0,2 0 0,-1 0 0,0 1 0,0 0 0,1-1 0,-1 1 0,1 0 0,0 0 0,0 0 0,0 0 0,0 1 0,0-1 0,0 1 0,0 0 0,6-2 0,16-4-33,1 2 0,-1 0 0,1 2-1,0 1 1,-1 1 0,1 1 0,0 1-1,0 2 1,-1 0 0,1 2 0,-1 0 0,44 17-1,-60-19-166,-1 1 0,0 1 0,0-1 0,0 1 0,0 0 0,-1 1 0,1 0 0,-1 0 0,-1 1 0,1 0 0,-1 0 0,-1 0 0,1 1 0,-1-1-1,0 1 1,-1 1 0,0-1 0,0 1 0,-1-1 0,0 1 0,-1 0 0,0 0 0,0 0 0,-1 1 0,0-1 0,0 0 0,-1 1 0,-1-1-1,0 0 1,0 0 0,0 1 0,-1-1 0,-1 0 0,1 0 0,-1-1 0,-9 18 0,2-8-42,-1 0 0,-1 0 0,-1-1 0,-1-1 0,0 0 0,-1-1 0,0 0 0,-1-1 0,-1-1 0,-26 16 0,27-19-39,0-1 1,-1 0-1,-1-2 0,0 0 1,0 0-1,0-2 1,0 0-1,-1-1 1,0-1-1,0-1 1,-33 0-1,47-2-65,0-1 0,-1 1 0,1-1 0,0 0 0,0-1 0,0 1-1,0-1 1,1 0 0,-1 0 0,0-1 0,1 1 0,-8-7 0,7 5-439,0-1 0,1 1 0,0-1 0,0 0 0,0 0 0,-3-8 1,-12-27-8908</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27.973"/>
    </inkml:context>
    <inkml:brush xml:id="br0">
      <inkml:brushProperty name="width" value="0.025" units="cm"/>
      <inkml:brushProperty name="height" value="0.025" units="cm"/>
    </inkml:brush>
  </inkml:definitions>
  <inkml:trace contextRef="#ctx0" brushRef="#br0">1 38 7591,'0'0'13031,"8"0"-12454,522 17 3907,119 3-3856,-424-11-514,123-5 117,-225-5-184,-233-16 150,-1311-48-154,1367 61-7,48 4-32,36 2 20,1238 17 323,-1099-25-344,196 0-1,-346 11-29,-13-2-15,-11-1-28,-401 2 455,214-6-353,-1092 45 144,1271-41-374,38-2-282,51-3-646,105-9-1217,265-17-8361,-303 21 5525</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28.348"/>
    </inkml:context>
    <inkml:brush xml:id="br0">
      <inkml:brushProperty name="width" value="0.025" units="cm"/>
      <inkml:brushProperty name="height" value="0.025" units="cm"/>
    </inkml:brush>
  </inkml:definitions>
  <inkml:trace contextRef="#ctx0" brushRef="#br0">618 1 12172,'-138'29'544,"-16"5"-320,-5 4-128,-7-1-5605</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6:56:59.929"/>
    </inkml:context>
    <inkml:brush xml:id="br0">
      <inkml:brushProperty name="width" value="0.025" units="cm"/>
      <inkml:brushProperty name="height" value="0.025" units="cm"/>
    </inkml:brush>
  </inkml:definitions>
  <inkml:trace contextRef="#ctx0" brushRef="#br0">569 104 2114,'-6'-10'552,"0"0"1,-1 0-1,0 1 1,-1-1-1,-10-8 0,13 14-207,0 0 0,0 0 0,-1 1 0,1 0 0,-1 0-1,0 0 1,0 1 0,0 0 0,0 0 0,-1 0 0,-9-1-1,-3 2 28,0 1 0,1 0 0,-1 2 0,0 0 0,1 1 0,-1 0 0,1 2 0,0 0 0,0 1-1,1 1 1,0 1 0,0 0 0,1 1 0,0 1 0,0 1 0,1 0 0,-23 22 0,28-22-330,1 0 1,0 0-1,1 1 1,0 0 0,0 1-1,1 0 1,1 0-1,0 1 1,1-1-1,1 1 1,0 0-1,1 1 1,-2 15 0,0 22-50,1 0 0,5 66 0,0-110 19,0 15-15,1 0-1,0 0 1,2-1 0,1 1 0,1-1-1,1 0 1,1 0 0,1 0 0,13 24-1,-17-37 13,1-1 0,-1 1-1,2 0 1,-1-1-1,1-1 1,0 1 0,1-1-1,0 0 1,0-1-1,0 1 1,1-2 0,0 1-1,0-1 1,0-1 0,1 0-1,-1 0 1,1 0-1,0-2 1,0 1 0,1-1-1,-1-1 1,15 1-1,-5-1 25,0-2 0,0 0-1,-1-2 1,1 0-1,-1-1 1,0 0 0,0-2-1,0-1 1,-1 0-1,0-1 1,18-11 0,-25 12-20,0-1 0,0 0 1,-1-1-1,0-1 1,0 1-1,-1-1 0,-1-1 1,1 0-1,-2 0 1,1-1-1,-2 0 1,0 0-1,0 0 0,-1-1 1,0 0-1,5-25 1,-7 21 51,0 1 0,-1-2 0,-1 1 0,0 0 0,-1 0 0,-1 0 1,-1 0-1,0 0 0,-1 0 0,-1 0 0,-1 1 0,0-1 0,-1 1 0,-11-21 1,11 26-56,-11-25-10,-1 1 0,-2 0 0,-1 2 0,-26-32 0,44 62-111,1 1-1,-1-1 0,1 1 0,-1 0 0,0 0 1,0 0-1,0 0 0,0 0 0,-1 1 1,1-1-1,0 1 0,-1 0 0,1 0 0,-1 0 1,1 0-1,-7 0 0,5 1-479,0 1 0,0-1 1,0 1-1,0 0 0,0 0 0,0 0 0,0 1 1,0 0-1,1 0 0,-1 0 0,-5 4 0,-30 20-6925</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09.812"/>
    </inkml:context>
    <inkml:brush xml:id="br0">
      <inkml:brushProperty name="width" value="0.025" units="cm"/>
      <inkml:brushProperty name="height" value="0.025" units="cm"/>
    </inkml:brush>
  </inkml:definitions>
  <inkml:trace contextRef="#ctx0" brushRef="#br0">0 65 2466,'0'0'12284,"2"-8"-11040,4-27-230,-5 35-953,-1-1 0,1 0 0,-1 0 0,1 0 0,-1 0 0,1 1 0,-1-1 0,1 0 0,0 0 0,-1 1 0,1-1 0,0 0 0,-1 1-1,1-1 1,0 1 0,0-1 0,0 1 0,0 0 0,0-1 0,0 1 0,-1 0 0,1-1 0,0 1 0,0 0 0,0 0 0,1 0 0,28 0 463,-21 1-302,156-1 721,746 24 1322,-859-20-2237,926 52 467,-973-56-468,59-4-5,-62 4 3,1 0 1,-1 0-1,0-1 0,0 1 1,1-1-1,-1 1 0,0-1 1,0 0-1,0 0 0,0 0 1,0 0-1,0 0 0,0-1 1,0 1-1,0-1 0,-1 1 1,1-1-1,0 1 0,-1-1 1,0 0-1,1 0 0,-1 0 0,1-2 1,-2 3 9,0 0 0,0 0 1,0 0-1,0 1 0,0-1 1,-1 0-1,1 0 0,0 0 0,-1 1 1,1-1-1,-1 0 0,1 0 1,-1 1-1,1-1 0,-1 0 0,1 1 1,-1-1-1,1 1 0,-1-1 1,0 1-1,0-1 0,1 1 0,-1-1 1,0 1-1,0 0 0,1-1 1,-1 1-1,0 0 0,-1-1 0,-29-8 77,27 8-76,-42-9-16,-1 2-1,-83-4 0,-101 12 30,97 2-38,-1169 48 410,1300-49-415,-44 3 46,35-2 17,30-2 55,1745 0-2537,-1739-2 2548,-30-2 174,-42-2 262,-946 1 1612,617 23-996,123-3-1811,84-11-2533,174-4-854,9-4 318,22-9-4570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14.847"/>
    </inkml:context>
    <inkml:brush xml:id="br0">
      <inkml:brushProperty name="width" value="0.025" units="cm"/>
      <inkml:brushProperty name="height" value="0.025" units="cm"/>
    </inkml:brush>
  </inkml:definitions>
  <inkml:trace contextRef="#ctx0" brushRef="#br0">0 167 13677,'0'0'10105,"13"-5"-9774,13-5-91,1 2-1,-1 1 0,2 1 0,34-3 0,1136-50 4630,-1 47-2525,-907 13-2099,-5-13-245,-285 12 0,6-1-66,-5 2-131,0-1 0,0 0-1,0 0 1,1 0 0,-1 0 0,0 0 0,0 0 0,1 0 0,-1 0 0,0-1 0,0 1 0,0 0 0,1-1 0,-1 1 0,0-1 0,0 1-1,0-1 1,0 0 0,0 0 0,0 1 0,0-1 0,0 0 0,0 0 0,0 0 0,-1 0 0,1 0 0,0 0 0,-1 0 0,1 0-1,0 0 1,-1 0 0,1 0 0,-1 0 0,0 0 0,1-1 0,-1 1 0,0 0 0,0 0 0,0-1 0,0 0 0,3-9-7416</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38.317"/>
    </inkml:context>
    <inkml:brush xml:id="br0">
      <inkml:brushProperty name="width" value="0.025" units="cm"/>
      <inkml:brushProperty name="height" value="0.025" units="cm"/>
    </inkml:brush>
  </inkml:definitions>
  <inkml:trace contextRef="#ctx0" brushRef="#br0">1 366 15310,'0'0'1800,"10"5"-1544,1-1 57,1 1 0,0-2 0,0 0 0,1 0 0,-1-1 0,0 0 0,19-1-1,67 0 1711,130-4-916,-182 0-869,-1-2 0,89-22 0,-68 11 85,0 3-1,0 3 1,1 2-1,1 4 1,-1 3 0,126 13-1,-160-9-147,-1-1-1,1-1 0,0-2 1,0-2-1,-1 0 1,1-3-1,-1 0 0,58-21 1,-12 1 487,1 3 0,118-18 0,-124 26-498,-1-4 0,-1-3 0,72-32 0,-103 38-110,-11 7 136,1 2-1,-1 0 1,2 2 0,-1 2 0,1 0 0,-1 2 0,36 3 0,-9-1 495,-51-2-657,0 1-1,0-1 0,0-1 1,-1 1-1,1-1 0,0 0 1,8-4-1,28-7 80,-69 27-1191,6-13-3218,-7-1-4309</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44.784"/>
    </inkml:context>
    <inkml:brush xml:id="br0">
      <inkml:brushProperty name="width" value="0.025" units="cm"/>
      <inkml:brushProperty name="height" value="0.025" units="cm"/>
    </inkml:brush>
  </inkml:definitions>
  <inkml:trace contextRef="#ctx0" brushRef="#br0">225 64 9449,'0'0'4361,"-1"-9"-2081,-4-26-268,5 34-1887,0 0 0,0 0 0,-1 0 0,1 0 0,0 0 0,-1 0 0,1 1 0,-1-1-1,1 0 1,-1 0 0,0 0 0,1 0 0,-1 1 0,0-1 0,1 0 0,-1 1 0,0-1-1,0 1 1,0-1 0,0 0 0,1 1 0,-1 0 0,0-1 0,0 1 0,0 0 0,0-1 0,0 1-1,0 0 1,0 0 0,0 0 0,0 0 0,0 0 0,0 0 0,0 0 0,0 0 0,0 0-1,0 0 1,-2 1 0,0 0 16,0 0-1,-1 0 0,1 0 1,0 0-1,0 1 0,0 0 1,0-1-1,-4 4 0,-6 9 54,1 0 0,1 0 0,0 2 0,0-1-1,2 1 1,0 0 0,1 1 0,1 0 0,-9 30 0,4-6-30,3 1 0,1 0 0,-2 47 0,8-59-111,-3 22 64,3 0 0,5 72-1,-2-111-76,1 0 0,0-1-1,0 1 1,1 0 0,1-1-1,1 1 1,-1-1-1,2 0 1,0 0 0,0-1-1,1 0 1,0 0 0,1-1-1,18 19 1,-22-25-30,1 0 0,-1 0 0,1-1-1,0 1 1,0-1 0,1-1 0,-1 1 0,1-1 0,-1 0-1,1 0 1,0 0 0,0-1 0,-1 0 0,1 0 0,0-1-1,0 1 1,0-1 0,0 0 0,0-1 0,7-1 0,-4 0 53,-1-1 1,-1 0 0,1 0 0,0-1 0,-1 1-1,0-2 1,0 1 0,0-1 0,0 0 0,-1-1-1,0 1 1,0-1 0,10-13 0,3-9 191,-1 0 1,-1-1-1,-1-1 0,-2-1 1,-1 0-1,-1-1 1,11-49-1,-13 31 104,-1 0 0,-2 0 0,-3-1 0,-3-67 0,-1 110-359,-1 0 0,0 1 0,0 0 0,-1-1 0,0 1 0,-1 0 0,1-1 0,-1 2 0,-1-1 0,1 0 0,-1 0 0,0 1 0,-1 0 0,1 0 0,-1 0 0,-1 1 0,1-1 0,-1 1 0,0 1 0,0-1 0,0 1 0,-8-4 0,9 5 0,-1 0 0,0 1 0,0 0 0,0 0 0,0 0 0,0 1 0,-1 0 0,1 0 0,0 1 0,-1 0 0,1 0 0,0 0 0,-1 1 0,1 0 0,0 0 0,0 0 0,0 1 0,0 0 0,0 0 0,0 1 0,0 0 0,1 0 0,-1 0 0,1 0 0,0 1 0,-8 7 0,-15 23-2231,25-29 1500,0-1 0,1 1-1,0 0 1,0 0-1,0 0 1,1 0-1,0 0 1,0 0-1,0 1 1,0 7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49.373"/>
    </inkml:context>
    <inkml:brush xml:id="br0">
      <inkml:brushProperty name="width" value="0.025" units="cm"/>
      <inkml:brushProperty name="height" value="0.025" units="cm"/>
    </inkml:brush>
  </inkml:definitions>
  <inkml:trace contextRef="#ctx0" brushRef="#br0">140 49 5669,'0'0'347,"-12"-1"112,-37 2 171,10 0 1881,-1-1 5863,67 0-7883,286-23 1055,-31 0-812,966 19-163,-1152 10-568,-1 4 0,124 29 0,57 8 111,-206-40-75,362 50 18,-356-47-15,0-5-1,1-2 1,-1-4 0,80-11-1,-194 8-3185,13 0-1634</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3:24.643"/>
    </inkml:context>
    <inkml:brush xml:id="br0">
      <inkml:brushProperty name="width" value="0.025" units="cm"/>
      <inkml:brushProperty name="height" value="0.025" units="cm"/>
    </inkml:brush>
  </inkml:definitions>
  <inkml:trace contextRef="#ctx0" brushRef="#br0">1 139 4260,'0'0'10058,"10"-5"-9332,12-3-388,0 1 0,1 2 0,0 0 0,1 1 0,29-1 0,189-12 269,170-6 356,419 39 1428,-162-74 3,-646 55-2145,60-6 238,0 3 1,116 7-1,-198-2-504,1 1 0,0 0-1,0 0 1,-1 0-1,1 0 1,0 1-1,-1-1 1,1 0 0,0 1-1,-1-1 1,1 1-1,0 0 1,-1-1-1,1 1 1,-1 0 0,1 0-1,-1 0 1,1 0-1,-1 0 1,0 0-1,0 1 1,0-1 0,1 0-1,-1 1 1,0-1-1,-1 1 1,1-1-1,0 1 1,0-1 0,-1 1-1,2 2 1,-3-2-108,1-1 0,0 1 0,-1 0 1,1-1-1,-1 1 0,0-1 0,1 1 1,-1-1-1,0 1 0,0-1 0,0 1 0,0-1 1,0 0-1,0 1 0,0-1 0,-1 0 1,1 0-1,0 0 0,-1 0 0,1 0 1,-1 0-1,1 0 0,-1-1 0,0 1 1,1-1-1,-1 1 0,1-1 0,-1 1 0,0-1 1,-2 0-1,-39 4-4701,-11-5-4463</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5:03.668"/>
    </inkml:context>
    <inkml:brush xml:id="br0">
      <inkml:brushProperty name="width" value="0.025" units="cm"/>
      <inkml:brushProperty name="height" value="0.025" units="cm"/>
    </inkml:brush>
  </inkml:definitions>
  <inkml:trace contextRef="#ctx0" brushRef="#br0">2345 241 3812,'-13'-5'138,"-21"-9"-230,-130-48 1446,135 53-1076,0 1 0,-1 2 1,0 0-1,-32 0 1,-47 5-14,-1 4 1,1 6-1,1 4 1,0 5-1,-142 42 1,118-18 291,1 6 0,2 5 1,-214 124-1,306-154-379,0 2 1,2 0-1,0 3 0,2 1 1,1 1-1,2 2 0,1 1 1,-49 72-1,67-85-167,0 1-1,1 0 1,1 0-1,0 1 1,2 0-1,1 0 1,1 1-1,-3 23 1,7-27-21,0 0 1,1-1-1,1 1 1,1-1-1,0 1 0,2-1 1,0 0-1,1 0 1,1 0-1,0 0 1,10 16-1,13 19 16,2-2 0,3-1 0,2-1 0,2-2-1,2-2 1,2-1 0,1-3 0,3-1-1,1-2 1,2-3 0,94 52 0,-63-48 14,2-3 0,1-4 0,2-4 0,1-4 0,141 22 0,-19-20 107,260 0-1,-281-22-53,0-9 0,265-41 0,-351 30-65,-1-6 1,-1-3-1,-1-5 0,106-48 0,-166 59 22,0-1 0,-2-2 1,-1-2-1,0-1 0,39-37 0,-52 40 36,-1-1 0,-1 0 1,-1-2-1,-2 0 0,0-1 0,-1 0 0,-2-2 0,13-33 0,-10 12 99,-2-1 0,-2 0 0,-3-1 0,5-64 0,-4-208 99,-11 277-120,-2 0 0,-3 1 0,-1-1 0,-2 1 0,-3 0 0,-1 1 0,-2 0 0,-2 1 0,-35-66 0,36 83-91,0 1 0,-2 1 0,-1 0 0,-1 1 0,0 2-1,-2 0 1,-1 0 0,0 2 0,-2 1 0,0 1-1,0 1 1,-2 1 0,0 1 0,-1 2 0,0 0 0,-30-8-1,9 9-127,-1 1 0,0 2 0,0 2 0,0 3-1,-1 2 1,-56 5 0,-297 54-4793,343-47 3515,-149 25-5101</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5:58.734"/>
    </inkml:context>
    <inkml:brush xml:id="br0">
      <inkml:brushProperty name="width" value="0.025" units="cm"/>
      <inkml:brushProperty name="height" value="0.025" units="cm"/>
    </inkml:brush>
  </inkml:definitions>
  <inkml:trace contextRef="#ctx0" brushRef="#br0">369 1227 6470,'-12'3'780,"-40"11"135,-80 18 6871,132-32-7719,0 0 0,0 0 0,-1 0 0,1 1-1,0-1 1,0 0 0,-1 0 0,1 0 0,0 0 0,0 0 0,0 0-1,0 1 1,-1-1 0,1 0 0,0 0 0,0 0 0,0 0 0,0 1-1,0-1 1,-1 0 0,1 0 0,0 0 0,0 1 0,0-1 0,0 0-1,0 0 1,0 0 0,0 1 0,0-1 0,0 0 0,0 0 0,0 1-1,0-1 1,0 0 0,0 0 0,0 0 0,0 1 0,0-1 0,0 0-1,0 0 1,0 1 0,0-1 0,0 0 0,1 0 0,-1 0 0,0 1-1,0-1 1,0 0 0,0 0 0,0 0 0,1 0 0,-1 1 0,0-1-1,0 0 1,0 0 0,1 0 0,-1 0 0,0 0 0,0 0 0,0 0-1,1 0 1,-1 1 0,0-1 0,14 10 208,10 0 76,1 0 1,0-1 0,1-2 0,47 8-1,114 5-173,-109-14 245,2103 144 2759,-1823-145-3057,594-68 1,-82-84 472,-367 56-22,-304 60-570,209-40 13,-331 53 3,-1-3 0,-2-4 0,88-41-1,-134 53 1,-1-2 0,-1 0 0,47-37 0,-67 47-3,0 0 0,0-1 1,0 1-1,-1-1 0,1 0 0,-1-1 0,-1 1 0,1-1 0,-1 0 0,-1 0 0,1 0 0,-1-1 1,0 1-1,-1-1 0,0 0 0,0 1 0,-1-1 0,1 0 0,-1-16 0,-2 19-3,0 0 1,0 1-1,-1-1 0,0 0 0,0 0 0,0 1 0,0 0 0,0-1 1,-1 1-1,0 0 0,0 0 0,0 0 0,-1 0 0,1 1 1,-1 0-1,-5-5 0,-9-5-25,0 1 1,-29-14-1,41 22 16,-60-28-14,0 3-1,-105-32 0,-149-21 31,-697-95-107,-14 75 4,839 85 58,-174-17 38,-366-28 35,-1 41-364,624 25 272,0 5-1,0 4 1,-203 54 0,224-40 14,0 4 0,2 4 0,2 3 1,-156 97-1,-220 154 32,440-277-27,2 1-1,-1 0 0,2 1 0,0 1 1,-29 34-1,39-40 6,0 1 0,0 0 0,1 1 0,0 0 0,1 0 0,1 0 0,-1 0 0,2 1 0,0 0 0,0-1 0,1 1 0,-1 20 0,2-11-3,1 0 1,1 0-1,1 0 1,1 0-1,1-1 1,12 39-1,-8-38-1059,1-1 0,1 0 0,20 31 1,8 1-4272</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3.838"/>
    </inkml:context>
    <inkml:brush xml:id="br0">
      <inkml:brushProperty name="width" value="0.025" units="cm"/>
      <inkml:brushProperty name="height" value="0.025" units="cm"/>
    </inkml:brush>
  </inkml:definitions>
  <inkml:trace contextRef="#ctx0" brushRef="#br0">1 107 7175,'0'0'6390,"8"-6"-5653,7-3-155,0 0 1,0 2-1,1-1 1,0 2 0,0 0-1,22-5 1,78-6 181,0 6 0,141 3 0,-186 7-792,371 9 442,-249-2 186,462-17 1107,26 0-633,-404 31-945,37 0-39,845-18 305,-47 0-272,-469 13 74,-323-28 152,-128 3-281,-163 11-139,16 0-1431,-22-7-5008,-8-11-3862</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6.800"/>
    </inkml:context>
    <inkml:brush xml:id="br0">
      <inkml:brushProperty name="width" value="0.025" units="cm"/>
      <inkml:brushProperty name="height" value="0.025" units="cm"/>
    </inkml:brush>
  </inkml:definitions>
  <inkml:trace contextRef="#ctx0" brushRef="#br0">312 0 9737,'-13'2'3374,"2"-1"-2929,-1 1 0,1 1 0,-1 0 0,1 0-1,0 1 1,0 0 0,1 1 0,-1 0 0,1 1 0,0 0 0,0 1-1,1 0 1,0 0 0,0 1 0,1 0 0,0 1 0,-13 17 0,5 2-42,1 1 1,2 1-1,0 0 1,3 0-1,0 1 1,2 1-1,1-1 1,2 1-1,0 1 1,3-1-1,2 58 1,1-79-311,1 0 0,1-1 0,-1 1 0,1-1 0,1 0 0,0 0 1,1 0-1,0 0 0,0-1 0,1 0 0,0 0 0,1 0 0,0-1 0,0 0 1,0 0-1,1-1 0,1 0 0,10 7 0,-11-8 20,1-1 0,-1 0-1,1-1 1,0 0 0,0-1 0,0 0-1,1 0 1,-1-1 0,1 0 0,0 0-1,-1-1 1,1-1 0,0 0 0,0 0-1,0-1 1,-1 0 0,1 0 0,0-1-1,-1 0 1,12-6 0,-2 0 97,-1-1 0,0-2-1,0 0 1,-1 0 0,-1-2 0,0 0 0,20-22 0,-11 8 37,-1-1 1,-2-1-1,26-42 1,-39 53-248,0-1 0,-1 0 0,-1-1 0,-1 0 0,0 0 0,-2 0 0,0-1 0,-1 1 0,-1-1 0,-1 0 0,-1 0 0,-4-24 0,3 34 0,-1 0 0,0 1 0,-1-1 0,0 1 0,-1-1 0,0 1 0,0 0 0,-1 1 0,0-1 0,-14-16 0,14 20 0,-1 0 0,1 1 0,-1 0 0,-1 0 0,1 0 0,-1 1 0,1 0 0,-1 0 0,0 1 0,-1 0 0,1 0 0,-1 0 0,1 1 0,-1 1 0,0-1 0,-12 0 0,9 1-23,0 0-1,0 1 1,1 1-1,-1 0 1,0 0 0,0 1-1,0 0 1,1 1-1,-1 0 1,1 1 0,0 0-1,-12 7 1,19-9-464,-14 5-697,9-8-5607,6-8-5871</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7.737"/>
    </inkml:context>
    <inkml:brush xml:id="br0">
      <inkml:brushProperty name="width" value="0.025" units="cm"/>
      <inkml:brushProperty name="height" value="0.025" units="cm"/>
    </inkml:brush>
  </inkml:definitions>
  <inkml:trace contextRef="#ctx0" brushRef="#br0">469 117 9961,'-8'-6'1474,"-12"-5"-756,-35-23 4183,49 30-3855,0-1 1,1 1 0,-1-1-1,1 0 1,0 0 0,1-1-1,-6-8 1,8 13-977,1-1 1,-1 1 0,1-1-1,-1 1 1,0 0 0,0-1 0,0 1-1,0 0 1,1 0 0,-1 0-1,-1 0 1,1 1 0,0-1-1,0 1 1,0-1 0,0 1-1,0 0 1,-1-1 0,1 1 0,0 0-1,0 1 1,0-1 0,0 0-1,-1 1 1,1-1 0,0 1-1,-4 1 1,-3 1-33,0 0-1,1 0 1,-1 1-1,0 0 1,-9 6-1,-1 5 168,1 1-1,1 0 0,0 1 0,1 1 0,1 1 0,1 0 0,0 1 0,2 0 0,0 1 0,1 1 0,2-1 0,0 2 0,1-1 0,1 1 0,1 0 0,1 1 0,-2 25 0,7-40-170,-1 0 0,1 0 0,1 0 0,-1 0 0,1 0 0,1-1 0,0 1 1,0 0-1,1-1 0,0 1 0,0-1 0,1 0 0,0 0 0,9 13 0,-6-13-20,-1-1 1,1 1-1,1-2 1,0 1-1,0-1 1,0 0-1,0-1 1,1 0 0,0 0-1,0-1 1,0 0-1,20 5 1,-5-3 22,2-1 0,-1 0 0,0-2 1,1-1-1,0-1 0,-1-2 0,1 0 1,-1-1-1,1-2 0,37-10 0,-49 10-12,-1-1-1,0 0 1,0-1-1,-1 0 1,0-1-1,0-1 1,0 1-1,-1-2 1,12-11-1,-16 12-16,0 0 0,0 0 0,-1-1-1,0 1 1,-1-2 0,0 1 0,0 0-1,-1-1 1,0 0 0,0 0 0,-1 0-1,-1-1 1,2-12 0,-3 11-8,0 0 0,0 0 0,-1-1 0,-1 1 0,0 0 0,-1 0 0,0 0 0,-1 0 0,0 1 0,-1-1 0,0 1 0,-9-17 0,10 22 0,-1 0 0,0 0 0,0 1 0,0-1 0,-1 1 0,0 0 0,0 0 0,0 1 0,-1-1 0,1 1 0,-1 1 0,0-1 0,0 1 0,0 0 0,-1 0 0,1 0 0,-1 1 0,1 0 0,-1 1 0,0-1 0,0 1 0,0 1 0,-9-1 0,0 1-161,-35 0-5769,13-3-4411</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9.047"/>
    </inkml:context>
    <inkml:brush xml:id="br0">
      <inkml:brushProperty name="width" value="0.025" units="cm"/>
      <inkml:brushProperty name="height" value="0.025" units="cm"/>
    </inkml:brush>
  </inkml:definitions>
  <inkml:trace contextRef="#ctx0" brushRef="#br0">34 0 13485,'0'0'5925,"-1"11"-4675,-9 65 1096,-13 173 3545,23-245-5840,1 0-1,-1 0 1,0 0 0,1-1 0,0 1 0,0 0 0,0 0 0,0-1 0,1 1-1,-1-1 1,1 1 0,0-1 0,0 0 0,0 1 0,0-1 0,1 0 0,4 4-1,-2-3 11,1 0-1,0 0 0,0 0 1,0 0-1,0-1 1,1 0-1,-1-1 0,1 1 1,7 1-1,16 1 110,0 0 1,0-2 0,50-1-1,-59-2-86,742-33 284,320 7 461,-420 24-441,-140-34-388,111-2 0,-561 38 0,-1 3 0,132 23 0,-176-19 0,1-2 0,0-1 0,0-2 0,0 0 0,1-2 0,32-4 0,-62 4 0,1 0 0,0 0 0,-1 0 0,1 0 0,-1 0 0,1 0 0,-1 0 0,1 0 0,0 0 0,-1 0 0,1 0 0,-1-1 0,1 1 0,-1 0 0,1 0 0,-1 0 0,1-1 0,-1 1 0,1 0 0,-1-1 0,1 1 0,-1 0 0,1-1 0,-1 1 0,1-1 0,-1 1 0,0-1 0,1 1 0,-1-1 0,0 1 0,0-1 0,1 1 0,-1-1 0,0 1 0,0-1 0,0 1 0,0-1 0,0 0 0,1 1 0,-1-1 0,0 1 0,0-1 0,0 0 0,-1 1 0,1-1 0,0 1 0,0-1 0,0 1 0,0-1 0,-1 1 0,1-1 0,0 0 0,0 1 0,-1-1 0,1 1 0,0 0 0,-1-1 0,1 1 0,-1-1 0,-33-30 0,21 19 0,8 6 0,1-1 0,0 1 0,0-1 0,1 0 0,-1-1 0,2 1 0,-1-1 0,-2-14 0,-8-65 0,12 80 0,5-25 8,3 23-16,2 19-24,1 30-3715,3 4-7646,-8-37 5521</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29.421"/>
    </inkml:context>
    <inkml:brush xml:id="br0">
      <inkml:brushProperty name="width" value="0.025" units="cm"/>
      <inkml:brushProperty name="height" value="0.025" units="cm"/>
    </inkml:brush>
  </inkml:definitions>
  <inkml:trace contextRef="#ctx0" brushRef="#br0">0 189 1794,'0'0'29222,"7"-10"-28731,-6 9-481,3-5 5,0 0 1,1 1-1,-1 0 0,1 0 0,0 0 1,0 0-1,1 1 0,-1 0 0,1 0 1,0 1-1,0-1 0,8-2 0,36-16 48,0-2-1,62-41 0,-111 65-59,-1-1 1,1 1-1,-1-1 0,1 1 0,0 0 0,-1-1 0,1 1 1,0 0-1,-1-1 0,1 1 0,0 0 0,0 0 0,-1 0 0,1 0 1,0 0-1,0 0 0,-1 0 0,1 0 0,0 0 0,0 0 1,-1 0-1,1 0 0,0 0 0,0 1 0,-1-1 0,1 0 1,0 0-1,-1 1 0,2 0 0,-1 0 14,0 1 1,0-1-1,0 1 0,0 0 0,0-1 1,0 1-1,-1 0 0,1-1 1,0 1-1,-1 0 0,0 0 0,1 2 1,-2 72 456,0-52-403,2-13-467,-1 0 0,2 0-1,0 0 1,0 0 0,1-1 0,4 14 0,-6-22 126,0 1 0,-1-1 1,1 0-1,0 0 0,0 1 1,0-1-1,0 0 0,1 0 1,-1 0-1,1 0 0,-1-1 1,1 1-1,-1 0 0,1-1 1,0 1-1,0-1 0,0 1 1,0-1-1,0 0 0,0 0 1,0 0-1,1 0 0,-1 0 1,0 0-1,0-1 0,1 1 1,-1-1-1,1 0 0,-1 1 1,0-1-1,1 0 0,-1 0 1,0-1-1,1 1 0,3-1 1,14-10-18127</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2:30.171"/>
    </inkml:context>
    <inkml:brush xml:id="br0">
      <inkml:brushProperty name="width" value="0.025" units="cm"/>
      <inkml:brushProperty name="height" value="0.025" units="cm"/>
    </inkml:brush>
  </inkml:definitions>
  <inkml:trace contextRef="#ctx0" brushRef="#br0">1 394 11819,'0'0'11440,"14"-5"-9849,20-7-1011,-1-2-1,0-1 1,-1-1-1,-1-2 1,47-35-1,-43 26-390,-1-2-1,-1-1 1,-2-1 0,42-54-1,-59 62-132,6-9 164,-15 29-130,-6 17-61,-4 16-413,-1-5 569,1 1 0,1-1 0,2 1 0,1 41 0,1-61-279,1 0-1,0 0 0,0 0 0,1 0 1,0 0-1,0 0 0,0 0 1,1-1-1,-1 1 0,7 7 0,-6-9-187,0-1-1,0 1 1,1-1-1,-1 0 0,1 0 1,0-1-1,0 1 0,0-1 1,0 0-1,0 0 0,0 0 1,1 0-1,-1-1 0,1 0 1,7 2-1,32-1-7511</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34.203"/>
    </inkml:context>
    <inkml:brush xml:id="br0">
      <inkml:brushProperty name="width" value="0.025" units="cm"/>
      <inkml:brushProperty name="height" value="0.025" units="cm"/>
    </inkml:brush>
  </inkml:definitions>
  <inkml:trace contextRef="#ctx0" brushRef="#br0">1127 1063 13677,'0'0'6128,"3"9"-5685,3 12-197,-2 1 0,-1 0 0,0-1-1,-2 1 1,-1 0 0,-2 25 0,-23 147 1257,8-75-1038,-6 110-120,-19 140 933,-3-17-570,38-262-392,10 175 0,1-241-264,0 0 0,2 0 0,0 0-1,13 29 1,47 89 74,-62-135-109,1 1 1,0-1-1,1 0 1,0 0-1,0-1 1,1 1 0,-1-1-1,1-1 1,0 1-1,1-1 1,0 0-1,-1-1 1,1 0 0,1 0-1,-1-1 1,0 0-1,17 3 1,12 1 123,1-1 0,75 1 0,-62-5-117,1004 5 227,-541-13 80,769 52-183,-900-26-8,1078 61 58,-169 46-38,295 46 0,-1019-122-156,186 8 61,-625-56-36,1496-3 129,-449-67 52,566-18 167,844 79-323,-1911 10 34,-3-43 80,-666 39-155,10-2 56,-1 1 1,0-2-1,1 0 1,22-9-1,-34 11-51,0-1 0,0 0 0,0-1 0,0 1 0,-1 0 0,1-1 0,-1 0-1,0 0 1,0 0 0,0 0 0,0-1 0,0 1 0,-1-1 0,1 0 0,-1 0 0,0 1 0,0-1 0,-1-1 0,1 1 0,1-6 0,5-37 14,-1 1 0,-2-1 1,-3-62-1,2-9-1,88-1131 65,-74 545-118,-18 556 12,0 136-7,0 0 0,-1 0-1,0 0 1,-1 0 0,0 0 0,-7-21 0,7 28 11,-1 0-1,0 0 1,0 1 0,0-1 0,0 1 0,-1-1 0,1 1 0,-1 0 0,0 0 0,0 1-1,-1-1 1,1 1 0,-1 0 0,0 0 0,1 0 0,-10-3 0,-51-17-6,-115-27 0,65 20-2,-1346-320-754,-174 89-102,-14 101 805,444 125 34,-1 33-17,692 3 85,-1793 87-18,4 107-29,982-77-21,-1274 131-17,661-122 299,1928-127-253,-316 14-3262,237-6 525,-145 32 0,172-25-2738</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1.352"/>
    </inkml:context>
    <inkml:brush xml:id="br0">
      <inkml:brushProperty name="width" value="0.025" units="cm"/>
      <inkml:brushProperty name="height" value="0.025" units="cm"/>
    </inkml:brush>
  </inkml:definitions>
  <inkml:trace contextRef="#ctx0" brushRef="#br0">1 102 11531,'0'0'6726,"67"20"-5028,2-20-257,23 0-192,16 0-63,12 0-706,2-2-256,-3-5-160,-12 2 0,-17-1-32,-16-3-32,-17 1-1377,-19-5-801,-12-6-1634,-16-4-1889,-10-6-4068</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1.742"/>
    </inkml:context>
    <inkml:brush xml:id="br0">
      <inkml:brushProperty name="width" value="0.025" units="cm"/>
      <inkml:brushProperty name="height" value="0.025" units="cm"/>
    </inkml:brush>
  </inkml:definitions>
  <inkml:trace contextRef="#ctx0" brushRef="#br0">1228 17 10570,'-49'-7'1696,"0"2"0,0 2-1,-1 2 1,-64 7 0,46 2-274,-70 19 0,-209 72 707,288-77-1985,1 2 1,2 2-1,-94 60 0,146-84-141,1 1 0,-1-1 0,1 1 0,0 0 0,-1 0 0,1 0 0,0 1 0,1-1 0,-1 1 0,1 0 0,-4 6-1,6-9-5,0 1-1,-1-1 0,1 1 1,0-1-1,0 1 0,0-1 1,0 1-1,0-1 0,1 1 1,-1-1-1,0 1 0,1-1 0,-1 1 1,1-1-1,-1 0 0,1 1 1,0-1-1,0 0 0,-1 1 1,1-1-1,0 0 0,0 0 1,0 0-1,0 0 0,1 0 0,-1 0 1,0 0-1,0 0 0,1 0 1,-1 0-1,0-1 0,1 1 1,-1 0-1,1-1 0,-1 0 1,3 1-1,46 16 104,2-2 0,0-2 0,104 11 0,-89-15-73,386 66 174,-316-45-336,170 59 0,-233-63-808,84 29-6037,-57-29-4764</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2.507"/>
    </inkml:context>
    <inkml:brush xml:id="br0">
      <inkml:brushProperty name="width" value="0.025" units="cm"/>
      <inkml:brushProperty name="height" value="0.025" units="cm"/>
    </inkml:brush>
  </inkml:definitions>
  <inkml:trace contextRef="#ctx0" brushRef="#br0">0 632 11563,'0'0'272,"4"-13"-16,74-204 932,9-24 2576,-48 80 3178,-61 239-2829,-15 54-2738,-14 108-12,44-192-1064,2 0-1,2 0 1,3 52-1,0-98-288,0 0 0,0 0-1,0 0 1,0 0 0,0 0-1,1 0 1,-1 0 0,1 0-1,-1 0 1,1 0 0,0-1-1,0 1 1,0 0 0,0 0-1,0 0 1,0-1 0,0 1-1,0-1 1,1 1 0,-1-1-1,1 1 1,-1-1 0,4 2 0,-3-2 4,1-1 0,-1 1 0,1-1 0,-1 0 0,1 1 0,-1-1 0,1 0 1,-1-1-1,1 1 0,-1 0 0,1-1 0,-1 1 0,1-1 0,-1 0 0,0 0 1,3-1-1,9-5 30,-1 0 0,-1-1 0,1 0 0,-1-1 0,13-13 0,51-55-44,-5-3 0,-3-3 0,107-172 0,-173 252 0,10-16 0,0 1 0,-2-1 0,15-37 0,-28 54-1176,-5 9-1785,-9 9-4924,-5 8-144</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2.895"/>
    </inkml:context>
    <inkml:brush xml:id="br0">
      <inkml:brushProperty name="width" value="0.025" units="cm"/>
      <inkml:brushProperty name="height" value="0.025" units="cm"/>
    </inkml:brush>
  </inkml:definitions>
  <inkml:trace contextRef="#ctx0" brushRef="#br0">6 1 13004,'0'0'3524,"-5"60"-546,5-29 129,0 1-1185,12 3-641,6-1 193,6 0-641,6-2-705,6-3-32,0-7-513,8-7-1536,-5-10-1026,-2-5-1377,-3-10-2179</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3.238"/>
    </inkml:context>
    <inkml:brush xml:id="br0">
      <inkml:brushProperty name="width" value="0.025" units="cm"/>
      <inkml:brushProperty name="height" value="0.025" units="cm"/>
    </inkml:brush>
  </inkml:definitions>
  <inkml:trace contextRef="#ctx0" brushRef="#br0">10 81 12780,'0'0'6022,"-2"10"-4319,2-10-1695,-2 3 112,1-1 0,1 1 1,-1 0-1,0-1 0,1 1 1,-1 0-1,1 0 0,0 0 1,0-1-1,0 1 0,0 0 1,1 0-1,-1-1 1,1 1-1,-1 0 0,1 0 1,0-1-1,0 1 0,0-1 1,1 1-1,-1-1 0,1 1 1,-1-1-1,1 0 0,0 0 1,-1 0-1,1 0 1,1 0-1,-1 0 0,0 0 1,0 0-1,1-1 0,3 3 1,1-1 75,-1 0 0,1 0 1,0 0-1,0-1 1,-1 0-1,1-1 1,1 1-1,-1-1 0,0-1 1,0 1-1,0-1 1,0-1-1,1 1 1,-1-1-1,0 0 0,0-1 1,0 1-1,0-2 1,6-2-1,-8 3-40,0-1 1,0 0-1,-1 0 0,1 0 0,-1-1 1,0 1-1,0-1 0,0 0 1,0 0-1,-1-1 0,0 1 0,0-1 1,0 1-1,0-1 0,-1 0 0,0 0 1,0 0-1,0-1 0,0 1 1,-1 0-1,0-1 0,0 1 0,-1-1 1,1 1-1,-1-6 0,0 8-152,0 1 1,0-1-1,0 1 0,0-1 1,-1 1-1,1 0 0,-1-1 0,1 1 1,-1-1-1,0 1 0,0 0 0,0 0 1,0-1-1,0 1 0,-1 0 1,1 0-1,-1 0 0,1 0 0,-1 1 1,0-1-1,0 0 0,0 1 0,0-1 1,0 1-1,0 0 0,0-1 0,0 1 1,0 0-1,-1 0 0,1 0 1,0 1-1,-1-1 0,1 1 0,-4-1 1,2 0-4,-1 1 0,0 0 0,0 1 1,0-1-1,0 1 0,1 0 0,-1 0 1,0 0-1,1 1 0,-1-1 0,1 1 1,-1 0-1,1 1 0,0-1 0,0 1 1,-7 5-1,-1 4-1,0 0 0,2 1 0,-1 0 0,2 0 0,0 1 0,0 0 0,1 1 0,1 0 0,0 0 0,2 0 0,-1 1 0,2 0 0,0 0 0,1 1 0,1-1 0,0 1 0,1 20 0,1-34 1,0 1-1,0-1 1,1 1 0,-1-1-1,1 1 1,0-1-1,0 0 1,0 1 0,1-1-1,-1 0 1,1 0 0,0 0-1,0 0 1,0 0-1,0-1 1,0 1 0,0 0-1,4 2 1,-1-2 0,0 1 0,0-1 1,1 0-1,-1 0 0,1-1 0,-1 1 0,1-1 1,0-1-1,10 3 0,5-2-21,-1 0 0,0-1 0,1-1 0,-1-1 0,30-5 0,-33 3-462,-1-1 0,1-1 0,-1-1 0,0 0 0,0-1 0,-1 0 1,0-1-1,22-16 0,-24 14-1038,0 0-1,-1-1 1,-1 0 0,0-1 0,14-19 0,7-18-6066</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4.097"/>
    </inkml:context>
    <inkml:brush xml:id="br0">
      <inkml:brushProperty name="width" value="0.025" units="cm"/>
      <inkml:brushProperty name="height" value="0.025" units="cm"/>
    </inkml:brush>
  </inkml:definitions>
  <inkml:trace contextRef="#ctx0" brushRef="#br0">115 71 11243,'0'0'9123,"-3"13"-7361,-28 124 897,7 2 1,5 1 0,0 256 0,20-485-2777,1 18-187,-3 0-1,-17-116 1,18 186 292,-1 0 0,1 0 1,0 0-1,-1 0 1,1 0-1,0 0 0,0 0 1,0 0-1,0 0 1,0-1-1,0 1 0,0 0 1,0 0-1,0 0 1,0 0-1,1 0 0,-1 0 1,0 0-1,1 0 1,-1 0-1,1 0 0,0-1 1,19 5-495,9 5 515,-21-7-65,0-1 1,-1 0-1,1-1 0,-1 0 0,1 0 0,-1 0 0,1-1 0,-1 0 0,0-1 1,0 0-1,0 0 0,0 0 0,7-6 0,-3 2 3,-1-1 1,0-1-1,-1 1 0,0-2 0,0 1 0,-1-1 1,9-14-1,-1-3 45,-1-1 1,-1 0-1,-1-1 1,-2 0 0,13-51-1,-8-3 40,-6 36-122,-17 97 303,-9 69 750,4 0-1,6 155 1,7-249-963,2-1 0,1 1 0,1-1 0,1 1 0,2-2 0,0 1 0,1-1 0,1 0 0,1-1 0,16 23 0,-27-45 0,0 0 0,0 0 0,0 0 0,0 0 0,0 1 0,0-1 0,0 0 0,0 0 0,0 0 0,0 0 0,0 0 0,0 0 0,0 1 0,0-1 0,0 0 0,0 0 0,0 0 0,0 0 0,0 0 0,0 0 0,0 0 0,0 1 0,1-1 0,-1 0 0,0 0 0,0 0 0,0 0 0,0 0 0,0 0 0,0 0 0,0 0 0,1 0 0,-1 0 0,0 0 0,0 0 0,0 0 0,0 0 0,0 0 0,0 0 0,1 0 0,-1 0 0,0 0 0,0 0 0,0 0 0,0 0 0,0 0 0,0 0 0,1 0 0,-1 0 0,0 0 0,0 0 0,0 0 0,0 0 0,0 0 0,0 0 0,0 0 0,1 0 0,-1-1 0,0 1 0,0 0 0,0 0 0,0 0 0,0 0 0,0 0 0,0 0 0,0 0 0,0-1 0,2-14 0,-6-21 0,-6-2 0,-27-67 0,19 58 0,-13-50 0,72 114 0,-24-11 0,0 0 0,1-1 0,-1-1 0,1-1 0,0 0 0,1-1 0,-1-1 0,0-1 0,30-3 0,-39 1 0,-1 1 0,1-1 0,-1 0 0,1-1 0,-1 0 0,0 0 0,0-1 0,0 0 0,13-9 0,-17 9 0,0 1 0,0-1 0,-1 0 0,1 1 0,-1-1 0,0-1 0,0 1 0,-1 0 0,1-1 0,-1 0 0,0 1 0,0-1 0,-1 0 0,1 0 0,-1 0 0,0 0 0,0-10 0,-1 14 0,1 0 0,-1-1 0,0 1 0,0-1 0,0 1 0,-1 0 0,1-1 0,0 1 0,0-1 0,-1 1 0,1 0 0,-1-1 0,1 1 0,-1 0 0,1 0 0,-2-2 0,1 3 0,1-1 0,-1 1 0,1-1 0,-1 1 0,0 0 0,1-1 0,-1 1 0,1 0 0,-1-1 0,0 1 0,0 0 0,1 0 0,-1 0 0,0 0 0,1-1 0,-1 1 0,0 0 0,0 0 0,1 0 0,-1 1 0,0-1 0,0 0 0,-3 1 0,1 0 0,0 0 0,0 1 0,0-1 0,0 1 0,0 0 0,0 0 0,1 0 0,-1 0 0,1 0 0,-5 5 0,-3 6 0,0 0 0,1 0 0,0 1 0,-11 24 0,17-31 0,0-1 0,1 1 0,0 0 0,0 0 0,0 0 0,1 0 0,0 0 0,0 1 0,1-1 0,0 0 0,0 0 0,3 14 0,-2-19 0,0 1 0,0-1 0,0 0 0,0 0 0,0 0 0,1 0 0,-1 0 0,0-1 0,1 1 0,0 0 0,-1-1 0,1 1 0,0-1 0,0 1 0,0-1 0,0 0 0,0 0 0,0 0 0,0 0 0,1 0 0,-1 0 0,0-1 0,0 1 0,5 0 0,6 0 0,0 1 0,0-2 0,16 0 0,-21-1 0,19-2 0,-1-1 0,1-1 0,-1-2 0,-1 0 0,1-2 0,45-22 0,-26 11 0,-44 19 0,0 0 0,0 1 0,1-1 0,-1 0 0,0 1 0,0-1 0,1 1 0,-1-1 0,0 1 0,1 0 0,-1-1 0,1 1 0,-1 0 0,0 0 0,1 0 0,-1 0 0,1 0 0,-1 0 0,0 1 0,1-1 0,-1 0 0,0 1 0,1-1 0,-1 1 0,0-1 0,1 1 0,-1 0 0,0-1 0,0 1 0,2 1 0,-2 1 0,1 1 0,-1-1 0,0 0 0,0 1 0,-1-1 0,1 1 0,0 0 0,-1-1 0,0 7 0,0-7 0,-1 0 0,1 1 0,0-1 0,1 1 0,-1-1 0,1 0 0,-1 1 0,1-1 0,0 0 0,0 0 0,0 0 0,1 0 0,-1 0 0,1 0 0,0 0 0,0 0 0,0 0 0,0-1 0,4 5 0,-1-5 0,-1 0 0,1 0 0,-1 0 0,1-1 0,-1 1 0,1-1 0,0-1 0,0 1 0,0-1 0,0 1 0,-1-1 0,1-1 0,6 0 0,66-17 0,-40 8 0,-35 9 4,-1 1 0,1-1 0,-1 1 0,1-1 0,0 1 0,-1 0 0,1 0 0,0 0 0,0 0 0,-1 0 0,1 0 0,0 0 0,-1 0 0,1 1 0,0-1 0,-1 1 0,1-1 0,0 1 0,-1 0 0,1 0 0,-1-1 0,2 2 0,-1 1-14,-1-1 0,0 1 1,1-1-1,-1 0 0,0 1 0,-1 0 1,1-1-1,0 1 0,-1 0 0,1 4 1,5 20-403,-1-15-3079,2-10-5852</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4.845"/>
    </inkml:context>
    <inkml:brush xml:id="br0">
      <inkml:brushProperty name="width" value="0.025" units="cm"/>
      <inkml:brushProperty name="height" value="0.025" units="cm"/>
    </inkml:brush>
  </inkml:definitions>
  <inkml:trace contextRef="#ctx0" brushRef="#br0">8 14 14958,'-1'-13'8794,"-2"28"-6168,-1 31-1351,4-31-893,1 0-1,0-1 1,1 1 0,0 0 0,1-1 0,7 21-1,-8-31-328,-1 1 1,1-1-1,0 0 0,1 0 0,-1 0 0,1 0 0,0-1 0,0 1 0,0 0 0,0-1 0,0 0 0,1 0 0,-1 0 0,1 0 0,0-1 0,0 0 0,0 1 0,0-1 0,1-1 0,-1 1 0,0-1 0,1 1 0,-1-1 0,10 1 0,-7-2-19,0 0 1,1 0-1,-1 0 0,1-1 0,-1 0 0,0 0 1,1-1-1,-1 0 0,0 0 0,0-1 0,0 0 0,0 0 1,8-6-1,2-3 89,0-1 0,-1 0 0,18-21 0,26-22 22,-60 56-145,1-1 0,-1 1 0,0 0 0,1 0 0,-1-1 0,0 1 0,1 0 0,-1 0 0,0 0 0,1 0 0,-1 0 0,0-1 0,1 1 0,-1 0 0,1 0 0,-1 0 0,0 0 0,1 0 0,-1 0 0,1 0 0,-1 0 0,0 0 0,1 1 0,-1-1 0,0 0 0,1 0 0,-1 0 0,0 0 0,1 0 0,-1 1 0,0-1 0,1 0 0,-1 0 0,1 1 0,9 16 0,2 34 0,-9-36 0,-2-10 0,0 0 0,1 0 0,-1 0 0,1 0 0,0-1 0,0 1 0,1-1 0,-1 1 0,1-1 0,0 0 0,0 0 0,1 0 0,-1 0 0,8 5 0,-6-6 0,1 0 0,0-1 0,-1 0 0,1 0 0,0 0 0,0-1 0,1 0 0,-1 0 0,0 0 0,0-1 0,12-1 0,-4 0-139,-1-1-1,1 0 1,24-8 0,-25 7-340,0-1 0,0 1 0,0 1 0,16 0 0,-28-5-9080,-1-5-2145</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190"/>
    </inkml:context>
    <inkml:brush xml:id="br0">
      <inkml:brushProperty name="width" value="0.025" units="cm"/>
      <inkml:brushProperty name="height" value="0.025" units="cm"/>
    </inkml:brush>
  </inkml:definitions>
  <inkml:trace contextRef="#ctx0" brushRef="#br0">1 1 18802,'0'0'7014,"71"8"-11786,-37 6-2275</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544"/>
    </inkml:context>
    <inkml:brush xml:id="br0">
      <inkml:brushProperty name="width" value="0.025" units="cm"/>
      <inkml:brushProperty name="height" value="0.025" units="cm"/>
    </inkml:brush>
  </inkml:definitions>
  <inkml:trace contextRef="#ctx0" brushRef="#br0">96 261 16367,'0'0'5478,"-10"5"-3156,4-2-2135,1-1 0,0 1-1,1 0 1,-1 0 0,0 0 0,1 0 0,0 1 0,0 0-1,0 0 1,0 0 0,1 0 0,-1 1 0,1 0 0,0-1 0,0 1-1,1 0 1,0 0 0,-1 0 0,2 1 0,-3 8 0,1-3 53,2 0 1,-1 0 0,1 0-1,1 1 1,0-1 0,0 0 0,4 17-1,-3-25-217,-1 1-1,1-1 0,0 0 1,1 0-1,-1 0 0,1 0 1,-1 0-1,1 0 0,0 0 1,0-1-1,0 1 0,0-1 0,1 1 1,-1-1-1,1 0 0,-1 0 1,1 0-1,0 0 0,0 0 1,-1-1-1,1 1 0,1-1 1,-1 0-1,0 1 0,0-2 1,0 1-1,1 0 0,5 0 1,-1-1 27,-1 0 0,1-1 1,0 1-1,0-2 0,-1 1 1,1-1-1,-1 0 0,1-1 1,-1 1-1,0-2 1,0 1-1,0-1 0,0 0 1,-1 0-1,1-1 0,-1 0 1,-1 0-1,1 0 0,0-1 1,-1 0-1,8-11 0,2-4 116,-1-1 0,-1 0 0,-1-1 0,-1 0 0,11-35 0,-13 30-166,-1 1 0,-1-2 0,-1 1 0,-2-1 0,0 1 0,-3-1 0,-1-38 0,0 67 0,0 0 0,0-1 0,0 1 0,1-1 0,-1 1 0,0-1 0,0 1 0,0-1 0,0 1 0,-1-1 0,1 1 0,0 0 0,0-1 0,0 1 0,0-1 0,0 1 0,-1-1 0,1 1 0,0 0 0,0-1 0,0 1 0,-1-1 0,1 1 0,0 0 0,-1-1 0,1 1 0,0 0 0,-1 0 0,1-1 0,0 1 0,-1 0 0,1 0 0,-1-1 0,1 1 0,-1 0 0,0 0 0,-13 12 0,-8 27 0,11-14 0,2 0 0,0 1 0,2 0 0,0 1 0,2-1 0,1 1 0,2 1 0,0-1 0,3 35 0,0-54-13,1-1 0,0 0-1,0 1 1,0-1 0,1 0 0,0 0 0,0-1-1,1 1 1,0-1 0,0 0 0,1 0-1,-1 0 1,1 0 0,0-1 0,1 0 0,0 0-1,-1 0 1,1-1 0,12 7 0,-10-6-61,1-1 1,-1 0-1,1 0 0,-1-1 1,1 0-1,0-1 1,0 0-1,0 0 1,0-1-1,1 0 0,-1-1 1,0 0-1,1 0 1,-1-1-1,17-3 1,-22 2-462,1 0 0,-1 0 0,0 0 1,0 0-1,0-1 0,0 1 0,0-1 1,0 0-1,-1 0 0,0-1 0,1 1 0,-1-1 1,0 1-1,-1-1 0,1 0 0,2-5 1,1-3-2002,0-1 0,-1 1 0,-1-1 0,5-19 1,-3-4-4811</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5.888"/>
    </inkml:context>
    <inkml:brush xml:id="br0">
      <inkml:brushProperty name="width" value="0.025" units="cm"/>
      <inkml:brushProperty name="height" value="0.025" units="cm"/>
    </inkml:brush>
  </inkml:definitions>
  <inkml:trace contextRef="#ctx0" brushRef="#br0">96 89 11211,'0'0'13468,"14"12"-13265,-9-9 5,1 0 0,-1 0 1,0 0-1,1-1 0,-1 0 0,1 0 0,0-1 0,0 1 0,0-1 0,-1-1 1,1 1-1,0-1 0,0 0 0,0 0 0,0-1 0,0 0 0,0 0 0,9-3 1,-11 3-74,0 0 1,0-1-1,-1 1 1,1-1-1,-1 0 1,1 0-1,-1-1 1,0 1-1,0-1 1,0 1-1,0-1 1,0 0 0,-1 0-1,1-1 1,-1 1-1,0 0 1,0-1-1,0 1 1,0-1-1,-1 0 1,0 1-1,1-1 1,-1 0-1,0 0 1,-1 0-1,1 0 1,-1 0-1,0-4 1,0 7-136,0 0 0,-1-1 0,1 1 0,0 0 0,-1 0 0,1 0 0,-1 0 0,0-1 0,1 1 0,-1 0 0,0 0 0,0 0 0,0 1 0,1-1 0,-1 0 0,0 0 0,0 0 0,0 0 0,0 1 0,-1-1 0,1 1 0,0-1 0,0 1 0,0-1 0,0 1 0,-1 0 0,1-1 0,0 1 0,0 0 0,-3 0 0,-45-3 0,40 3 0,1 1 0,-1 0 0,0 0 0,0 1 0,1 0 0,-1 0 0,1 1 0,0 0 0,0 0 0,0 1 0,0 0 0,1 1 0,-1 0 0,1 0 0,0 0 0,1 1 0,-1 0 0,-5 8 0,5-7 0,1 1 0,0-1 0,1 2 0,-1-1 0,2 1 0,-1-1 0,1 1 0,1 1 0,-1-1 0,2 0 0,-1 1 0,1-1 0,1 1 0,0 0 0,0 11 0,1-18 3,0 0-1,0 0 1,1 0 0,0 1-1,-1-1 1,1 0-1,0 0 1,1 0 0,-1-1-1,0 1 1,1 0 0,0 0-1,0-1 1,-1 1 0,1-1-1,1 1 1,-1-1-1,0 0 1,5 3 0,-2-1 3,1-1-1,1 1 1,-1-1 0,0-1 0,1 1 0,-1-1 0,1 0 0,13 1-1,-8-1-52,1-1-1,-1 0 0,1-1 0,-1-1 0,1 0 0,-1 0 0,0-2 0,1 1 0,-1-1 0,13-6 0,28-22-4258,20-25-7408,-43 31 6504</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6.233"/>
    </inkml:context>
    <inkml:brush xml:id="br0">
      <inkml:brushProperty name="width" value="0.025" units="cm"/>
      <inkml:brushProperty name="height" value="0.025" units="cm"/>
    </inkml:brush>
  </inkml:definitions>
  <inkml:trace contextRef="#ctx0" brushRef="#br0">269 4 9449,'0'0'19090,"-5"15"-17633,0 1-1050,-2 1 0,0 0-1,-1-1 1,0-1-1,-20 27 1,16-27-327,-176 235 171,190-287-6203,5-14 360,-3 1 0,-2-70 1,-3 51 6304,4 0 7854,-3 68-8354,0 1 0,0-1 0,0 1 0,0 0 0,0-1 1,0 1-1,0-1 0,0 1 0,1 0 0,-1-1 1,0 1-1,0-1 0,0 1 0,1 0 0,-1-1 0,0 1 1,0 0-1,1-1 0,-1 1 0,0 0 0,1-1 0,-1 1 1,0 0-1,1 0 0,-1 0 0,0-1 0,1 1 0,-1 0 1,1 0-1,-1 0 0,0 0 0,1-1 0,17 5 2985,21 16-1565,-33-17-1001,34 20-591,110 67 990,-124-71-5320,40 35 0,-37-24-5096</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8.791"/>
    </inkml:context>
    <inkml:brush xml:id="br0">
      <inkml:brushProperty name="width" value="0.025" units="cm"/>
      <inkml:brushProperty name="height" value="0.025" units="cm"/>
    </inkml:brush>
  </inkml:definitions>
  <inkml:trace contextRef="#ctx0" brushRef="#br0">28 1100 5669,'-3'-3'947,"0"-1"0,0 0 0,1 0 0,-1-1 0,1 1 0,0 0-1,0-1 1,0 0 0,1 1 0,-1-1 0,1 0 0,0 0 0,0-9-1,1 8-535,1 0 0,0 0 0,0 0 0,0 0 0,1 0 0,0 0-1,0 0 1,0 0 0,6-10 0,6-5-797,1 1-1,1 0 1,1 1 0,28-25 0,-9 9 1507,-35 34-1121,228-224 56,-190 191-60,2 3 0,0 1 0,3 2 1,57-28-1,81-22 549,5 7-1,2 9 1,221-42-1,-267 74-312,145-11 0,-217 35-198,1 4 0,0 3 1,-1 3-1,79 14 0,201 30 89,-77-13 32,-103-14-47,-78-11-85,109 25 1,-191-31 174,0 0 0,0 0 0,0 1 0,0 1 0,-1 0 0,0 0 0,0 1 0,-1 0 1,13 12-1,8 11-3,34 44 1,-20-21 1025,19 15-1037,-31-35 134,-1 1 0,-2 2 1,44 68-1,-65-88-875,19 30 1633,-10-30-3584,4-10-5048,-6-6-2694</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6:59.558"/>
    </inkml:context>
    <inkml:brush xml:id="br0">
      <inkml:brushProperty name="width" value="0.025" units="cm"/>
      <inkml:brushProperty name="height" value="0.025" units="cm"/>
    </inkml:brush>
  </inkml:definitions>
  <inkml:trace contextRef="#ctx0" brushRef="#br0">1 263 15503,'0'0'118,"0"0"0,0 0 1,-1 0-1,1-1 0,0 1 0,0 0 1,0 0-1,1 0 0,-1-1 1,0 1-1,0 0 0,0 0 1,0 0-1,0 0 0,0-1 1,0 1-1,0 0 0,0 0 0,0 0 1,0 0-1,0-1 0,1 1 1,-1 0-1,0 0 0,0 0 1,0 0-1,0 0 0,0 0 1,1-1-1,-1 1 0,0 0 0,0 0 1,0 0-1,0 0 0,1 0 1,-1 0-1,0 0 0,0 0 1,0 0-1,1 0 0,-1 0 0,0 0 1,0 0-1,0 0 0,0 0 1,1 0-1,-1 0 0,0 0 1,0 0-1,0 0 0,1 0 1,-1 0-1,0 1 0,15 8 1743,13 19-827,-26-26-964,32 37 516,1-1 0,2-1 0,48 35 1,-73-63-398,0-1 1,1 0 0,0 0 0,1-2-1,-1 1 1,1-2 0,0 0 0,1-1-1,-1 0 1,1-1 0,0-1 0,-1 0-1,1-1 1,0 0 0,26-3 0,-36 1-138,0 0 0,0-1 1,0 1-1,0-1 0,-1 0 1,1 0-1,0 0 1,-1-1-1,0 0 0,1 0 1,-1 0-1,0 0 0,-1-1 1,1 1-1,0-1 1,-1 0-1,0 0 0,0 0 1,0 0-1,-1-1 0,1 1 1,-1-1-1,0 0 1,-1 0-1,1 0 0,1-9 1,2-11 167,-1 0 1,-1 0-1,-1-1 1,-2-26-1,0 38-206,-11-217-201,11 229-268,0 0-1,1-1 0,-1 1 1,0 0-1,1 0 0,-1 0 1,1 0-1,0 0 0,-1 0 1,1 0-1,0 0 0,0 1 1,0-1-1,1 0 0,-1 0 1,2-1-1,18-21-10541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09.200"/>
    </inkml:context>
    <inkml:brush xml:id="br0">
      <inkml:brushProperty name="width" value="0.025" units="cm"/>
      <inkml:brushProperty name="height" value="0.025" units="cm"/>
    </inkml:brush>
  </inkml:definitions>
  <inkml:trace contextRef="#ctx0" brushRef="#br0">724 1057 10858,'-26'81'205,"4"1"-1,-14 91 0,-4 173-16,10 567 1392,32-877-1362,1 1 1,2-1-1,1 0 0,2-1 0,1 1 1,20 44-1,-20-59-160,1-1 0,0-1 1,2 0-1,0 0 0,2-2 0,0 1 0,0-2 1,2 0-1,0 0 0,1-2 0,29 20 0,-12-13-38,2-2 0,0-1 0,1-3-1,0 0 1,2-3 0,60 13 0,248 21 219,-228-35-174,408 59-3,-22-3-9,3-32-157,1539-72 611,-1234 26-408,341-17 32,638-52-35,-1789 80-95,1261 21 174,209 24-122,-1197-47 60,773 33 1435,-824-8-1200,612 51 32,-625-67-349,413-37 0,-93-49 80,302-29 717,-384 76-620,348-27-186,-429 50 1376,-348 10-1139,-14 0-210,0-1 0,0 1 0,0-2 0,0 1 0,0-1 0,11-2-1,-14 1-45,-1 1 0,1-1-1,-1 0 1,1 0 0,-1-1-1,0 1 1,0-1 0,0 1-1,0-1 1,-1 0 0,1 0-1,-1 0 1,0-1-1,4-6 1,12-23 2,-2 0 0,-2-2 0,-1 1-1,-1-2 1,-2 0 0,-2 0 0,5-41 0,-3-29 10,-2-128 0,14-704 210,-2 238-65,-19 658-191,-1 0 0,-2 0 1,-15-78-1,14 107 18,-1 0 1,0 0-1,-1 0 0,-1 0 1,0 1-1,-1 0 0,0 0 1,0 0-1,-2 1 0,1 1 1,-1-1-1,-1 1 0,0 1 1,0 0-1,-21-14 0,8 9 12,0 2 1,-1 1-1,0 1 0,-1 0 0,0 2 0,-1 1 0,-27-4 1,-191-15 377,173 21-241,-670-62 113,-400-28-514,348 44 264,-835-45 20,-3 49-37,-1910 100-104,684 155 36,1142-26 177,-4-75 320,1296-91 857,-587 100 0,715-65-1946,295-51 621,0 0 1,0 0 0,0-1 0,1 1-1,-1 0 1,0 0 0,0 0-1,0-1 1,0 1 0,0 0 0,0 0-1,0-1 1,0 1 0,0 0 0,0 0-1,0-1 1,1 1 0,-1 0-1,-1 0 1,1-1 0,0 1 0,0 0-1,0 0 1,0-1 0,0 1-1,0 0 1,0 0 0,0-1 0,0 1-1,0 0 1,0 0 0,-1-1-1,1 1 1,0 0 0,0 0 0,0 0-1,-1-1 1,1 1 0,0 0 0,0 0-1,0 0 1,-1 0 0,1 0-1,0 0 1,0-1 0,-1 1 0,1 0-1,0 0 1,0 0 0,-1 0-1,1 0 1,0 0 0,0 0 0,-1 0-1,1 0 1,0 0 0,0 0-1,-1 0 1,18-31-7732,4-21-2158</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3.367"/>
    </inkml:context>
    <inkml:brush xml:id="br0">
      <inkml:brushProperty name="width" value="0.025" units="cm"/>
      <inkml:brushProperty name="height" value="0.025" units="cm"/>
    </inkml:brush>
  </inkml:definitions>
  <inkml:trace contextRef="#ctx0" brushRef="#br0">0 167 4452,'9'-36'284,"-7"26"-17,0 0 0,0 0 0,1 0-1,1 1 1,0-1 0,10-17 0,-12 23-155,0 0 0,1 1 1,-1 0-1,1-1 0,0 1 1,0 0-1,0 0 0,1 1 1,-1-1-1,1 1 0,5-4 1,-5 5-423,0 0 1,0 0 0,1 0-1,-1 1 1,0 0 0,0 0-1,0 0 1,6 1 0,5 1-1848</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22.970"/>
    </inkml:context>
    <inkml:brush xml:id="br0">
      <inkml:brushProperty name="width" value="0.025" units="cm"/>
      <inkml:brushProperty name="height" value="0.025" units="cm"/>
    </inkml:brush>
  </inkml:definitions>
  <inkml:trace contextRef="#ctx0" brushRef="#br0">916 323 8776,'-9'-9'160,"-9"-7"83,-1 0 0,0 0 0,-1 2-1,-1 1 1,0 0 0,-1 2-1,0 0 1,-1 2 0,-31-10-1,36 14-138,0 1-1,0 1 0,0 0 0,0 2 0,0 0 0,-1 1 0,1 0 0,0 2 0,0 0 0,0 1 1,0 1-1,0 1 0,-34 13 0,25-5 158,-1 1 0,1 1-1,1 2 1,1 0 0,1 2 0,0 1 0,1 0 0,1 2 0,2 1 0,0 0 0,-19 29 0,29-35-108,0 0 1,1 0 0,1 0 0,0 1 0,1 1 0,2-1-1,-1 1 1,2 0 0,1 0 0,0 1 0,1-1 0,1 0-1,1 1 1,1-1 0,1 1 0,0-1 0,2 0 0,8 30 0,1-15-180,1 0 1,2-2 0,2 0 0,0 0 0,2-2 0,2-1-1,0 0 1,2-2 0,1 0 0,1-2 0,1-1 0,2-1-1,43 27 1,-58-41 51,1-1 0,0-1 0,1 0 0,0-1-1,0-1 1,0-1 0,1 0 0,-1-1 0,1-1 0,0 0-1,0-1 1,0-1 0,17-2 0,-13-1 31,0-1 0,0-1 1,0-1-1,-1 0 0,0-2 0,0 0 1,-1-2-1,0 0 0,32-22 0,-4-4 158,-1-1 0,-1-3 0,-3-1 0,-1-2 0,-2-2 0,-2-2-1,-2-1 1,-3-2 0,-1-1 0,-3-1 0,27-70 0,-46 96-51,-1-1 0,-1-1-1,-1 0 1,-2 0 0,-1 0 0,0 0 0,-3-1 0,0 1 0,-2 0 0,-5-31 0,4 46-121,1 0 1,-2 0-1,0-1 0,-1 2 1,0-1-1,-1 1 1,0 0-1,-1 0 1,0 0-1,-1 1 1,0 0-1,-1 1 1,0 0-1,0 0 1,-1 1-1,-1 0 1,0 1-1,0 0 1,0 1-1,-1 0 1,0 0-1,-22-7 0,14 7-27,0 1-1,-1 2 0,0 0 0,1 1 0,-1 1 1,0 0-1,0 2 0,-33 3 0,25 2-108,0 1 0,0 0-1,1 3 1,1 0 0,-39 19-1,-9 13-1561,1 3 0,3 4-1,-75 64 1,144-110 1578,-91 71-6382</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27.788"/>
    </inkml:context>
    <inkml:brush xml:id="br0">
      <inkml:brushProperty name="width" value="0.025" units="cm"/>
      <inkml:brushProperty name="height" value="0.025" units="cm"/>
    </inkml:brush>
  </inkml:definitions>
  <inkml:trace contextRef="#ctx0" brushRef="#br0">6692 488 11691,'-14'-2'240,"0"-1"-152,-107-23 1578,106 22-1491,0-1 0,0-1 0,0 0 0,1-1 0,0 0 0,-19-14 0,22 12-116,-7-7-12,-1 1 1,0 1-1,-1 0 1,-1 1-1,0 2 1,-1 0-1,0 1 0,-34-10 1,-9 8 179,-1 3 1,-122-1-1,-33-4 255,-762-66 852,762 71-928,-342-59 0,351 38 149,-238-3 0,-217 30-363,342 6-144,312-3-53,-498 5-41,0 35 60,418-26-17,0 5 0,1 3 1,1 4-1,-155 68 0,188-66-6,1 2 0,1 2 0,2 3 0,2 2 0,1 2 0,2 3 0,-85 93 1,126-125 7,1-1 1,-1 2-1,2-1 1,-1 1-1,2 0 1,-1 0 0,1 1-1,1-1 1,0 1-1,1 0 1,0 0 0,-1 16-1,3-18-1,1 0-1,1 0 0,-1 0 0,2 0 1,-1-1-1,1 1 0,1 0 1,0-1-1,0 1 0,0-1 1,2 0-1,-1 0 0,1-1 1,0 1-1,11 13 0,3-1 3,1-1-1,1-1 0,0 0 0,1-2 0,1 0 0,42 22 0,162 66 34,-192-90-27,99 40-19,2-6 1,3-6-1,1-6 1,1-7-1,257 23 1,671-24 87,-866-27-70,707-5-18,-2-49-1,294-86 68,-635 24-77,-468 85 19,-2-4 1,-2-4-1,149-80 0,-221 104 51,0-1 0,-1-1 0,-1-1 0,-1 0 0,0-2 0,-1 0 0,16-22 1,-30 34-29,0-1 0,0 0 0,-1 0 1,0 0-1,0 0 0,-1-1 0,0 1 1,0-1-1,0 0 0,-1 0 1,-1 0-1,1 0 0,-1 0 0,-1 0 1,0-1-1,0 1 0,0 0 1,-1 0-1,0 0 0,-1-1 0,0 1 1,0 1-1,0-1 0,-1 0 0,-1 0 1,-4-8-1,-10-12 86,0 2-1,-2 0 1,0 1 0,-2 1 0,-1 1-1,-1 1 1,0 1 0,-2 1-1,-49-28 1,18 15 3,-1 4 0,-2 2 0,-117-36 0,86 39-105,0 5 1,-1 4-1,0 3 1,-1 5 0,-1 4-1,1 4 1,0 4-1,-95 17 1,-147 61-2564,245-57 459,-30 5-3322</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34.824"/>
    </inkml:context>
    <inkml:brush xml:id="br0">
      <inkml:brushProperty name="width" value="0.025" units="cm"/>
      <inkml:brushProperty name="height" value="0.025" units="cm"/>
    </inkml:brush>
  </inkml:definitions>
  <inkml:trace contextRef="#ctx0" brushRef="#br0">514 188 6983,'0'0'587,"-3"-9"-155,-12-80-292,8 39-109,7 48 5,0 0-1,0 1 1,0-1-1,-1 0 1,1 1-1,0-1 1,-1 1-1,1-1 1,-1 1-1,1-1 1,-1 1-1,0-1 1,0 1-1,0-1 1,0 1-1,0 0 1,0 0-1,0-1 1,0 1-1,0 0 1,0 0-1,-1 0 1,1 0-1,0 0 1,-1 0-1,1 1 1,-1-1-1,1 0 1,-1 1-1,0-1 1,1 1-1,-1 0 1,1-1-1,-1 1 1,0 0-1,1 0 1,-1 0-1,1 0 1,-1 0-1,0 1 1,1-1-1,-1 0 1,0 1-1,1-1 1,-1 1-1,1-1 1,-3 2-1,-6 3 126,1 0 0,-1 0 0,1 1 0,0 0-1,-13 13 1,-191 166 1227,199-174-1170,2 2 0,0 0 0,0 0 0,1 1 0,1 1 0,0 0 0,1 0 0,1 1 0,-11 28 0,11-19-107,1 0 0,1 1 0,2 0 0,0 0 0,1 50 0,2-51-72,1-1 1,2 1 0,1 0 0,0-1-1,15 48 1,-16-65-14,1 1-1,0-1 1,1 0-1,-1 0 1,2 0 0,-1 0-1,1-1 1,0 0 0,0 0-1,0 0 1,1-1-1,0 1 1,0-1 0,0-1-1,1 1 1,0-1-1,0 0 1,0-1 0,0 0-1,0 0 1,1 0-1,13 2 1,-8-3 52,-1 0-1,1-1 1,0-1-1,0 0 1,-1-1-1,1 0 1,0-1-1,0 0 1,-1-1-1,0 0 1,1-1-1,-1-1 1,-1 0 0,1 0-1,-1-1 1,0-1-1,0 0 1,-1 0-1,1-1 1,12-14-1,2-3 78,-1-2 0,-1-1 0,-1 0 0,-2-2-1,-1 0 1,17-38 0,-27 49-78,-1 1 0,0-2 0,-2 1 0,0-1 1,-2 0-1,0 0 0,-1 0 0,-1-1 0,0-28 0,-3 39-56,1 0 0,-1 0-1,-1 0 1,1 0 0,-2 0 0,1 1-1,-2-1 1,1 1 0,-1 0-1,-1 0 1,1 0 0,-1 0 0,-1 1-1,0 0 1,0 0 0,-1 0 0,1 1-1,-2 0 1,1 0 0,-17-11-1,18 15-83,-1 0-1,1 0 0,-1 0 0,0 1 0,0 0 0,0 0 0,0 1 1,0 0-1,0 0 0,0 1 0,0 0 0,0 0 0,0 0 0,0 1 1,0 0-1,-8 3 0,-10 3-1320,0 1 1,1 1-1,-25 14 1,-41 19-5221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35.821"/>
    </inkml:context>
    <inkml:brush xml:id="br0">
      <inkml:brushProperty name="width" value="0.025" units="cm"/>
      <inkml:brushProperty name="height" value="0.025" units="cm"/>
    </inkml:brush>
  </inkml:definitions>
  <inkml:trace contextRef="#ctx0" brushRef="#br0">416 2 7847,'0'0'1089,"-11"-1"-154,4 1-849,0-1 1,-1 1-1,1 1 1,0-1-1,0 1 1,0 1 0,0-1-1,0 1 1,0 0-1,1 1 1,-1-1-1,1 1 1,-12 7-1,-4 7 93,-1 1-1,2 0 0,1 2 1,0 0-1,1 2 0,1 0 1,2 0-1,0 2 0,1 0 1,1 1-1,2 0 0,0 1 0,2 1 1,-11 40-1,9-8 230,-11 106-1,21-136-353,1 0-1,2-1 1,1 1 0,1 0-1,12 52 1,-11-69 1,0 0-1,1 0 1,0 0 0,1-1 0,0 0-1,0 0 1,2 0 0,-1-1-1,1 0 1,0-1 0,11 10-1,-13-14-32,0-1 0,0 0 0,0 0 0,0 0 0,1 0 0,0-1 0,-1 0-1,1-1 1,0 0 0,1 0 0,-1 0 0,0-1 0,0 0 0,1 0 0,-1-1-1,1 0 1,-1 0 0,0-1 0,1 0 0,8-2 0,-7 0 26,0 0 0,-1-1-1,0 0 1,0 0 0,0-1 0,0 0 0,-1-1 0,1 1 0,-1-1 0,-1-1 0,1 1 0,-1-1-1,-1 0 1,8-11 0,8-15 246,33-69 1,-47 88-252,31-68 187,47-143-1,-72 182-8,-3-1 0,-1-1-1,-2 1 1,-2-1 0,-1-59-1,-4 98-186,0 1-1,-1 0 0,1 0 0,-1-1 1,0 1-1,-1 0 0,1 0 0,-1 0 0,0 0 1,0 0-1,-1 0 0,1 1 0,-1-1 0,0 1 1,0 0-1,-7-7 0,5 7-11,0 0 1,-1 0-1,1 1 0,-1 0 0,0 0 0,1 1 1,-1-1-1,-1 1 0,1 0 0,0 1 0,0 0 1,-1 0-1,-10 0 0,6 0-13,0 1 1,0 1-1,0 0 1,0 0-1,0 1 1,0 0-1,1 1 1,-1 1-1,1-1 1,0 2-1,0-1 1,0 1-1,0 1 0,1 0 1,0 0-1,1 1 1,-1 0-1,1 0 1,0 1-1,-9 12 1,6-5-374,1 0 0,0 0 0,1 1 0,1 0 0,1 0 0,0 1 0,1 0 0,1 0 0,0 1 0,2 0 0,-4 30 0,6 4-3859</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5.126"/>
    </inkml:context>
    <inkml:brush xml:id="br0">
      <inkml:brushProperty name="width" value="0.025" units="cm"/>
      <inkml:brushProperty name="height" value="0.025" units="cm"/>
    </inkml:brush>
  </inkml:definitions>
  <inkml:trace contextRef="#ctx0" brushRef="#br0">282 78 15855,'0'0'-6283,"0"-9"5626,-1 0 877,1 6-169,-1 0 0,1 0 0,-1 0 0,1 0 0,0 0 0,1 0 0,-1 0 0,0 0 0,1 0 0,-1 0 0,1 1 0,0-1 0,3-5 0,1 7 1478,2 12-1176,2 17-685,-8-25 491,7 14-15,-2-21-41,-2-36-9,-4 12-138,-1 77-120,1-42 157,0-6 9,0 0-1,1 0 1,-1 0-1,0 0 1,0 1-1,0-1 1,0 0-1,0 0 1,0 0 0,0 0-1,0 0 1,0 0-1,0 0 1,-1 0-1,1 0 1,0 0-1,-1 1 1,1-1-1,-1 0 1,1-1 0,-1 1-1,0 0 1,1 0-1,-1 0 1,0 0-1,1 0 1,-1-1-1,0 1 1,0 0-1,0-1 1,0 1 0,0 0-1,0-1 1,0 1-1,0-1 1,0 0-1,0 1 1,0-1-1,0 0 1,0 0-1,0 1 1,0-1-1,0 0 1,0 0 0,-2 0-1,-1 1-5,1 0-1,-1 1 1,0-1-1,1 1 0,-1 0 1,1 0-1,0 1 1,0-1-1,-1 1 1,2-1-1,-1 1 1,0 0-1,0 0 1,1 0-1,0 1 1,0-1-1,0 1 0,0-1 1,-2 6-1,4-9 91,0 1-54,0-1-22,0 0 7,-29 8 31,19-6-367,-1 1 1,1 0-1,0 1 1,-1 0-1,2 1 0,-1 0 1,1 0-1,-1 1 1,-11 10-1,-31 17-2939,5-11 471</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7.267"/>
    </inkml:context>
    <inkml:brush xml:id="br0">
      <inkml:brushProperty name="width" value="0.025" units="cm"/>
      <inkml:brushProperty name="height" value="0.025" units="cm"/>
    </inkml:brush>
  </inkml:definitions>
  <inkml:trace contextRef="#ctx0" brushRef="#br0">11 189 6758,'0'0'-1985,"3"-49"3874,-3 21-1056,0 3-128,-2 2-1,-2 3-191,-1 3-193,3 4-192,2 4 0,0 5-31,5 10-546,10 17-704,6 7-481,5-1-127,2-9-866</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4:18.898"/>
    </inkml:context>
    <inkml:brush xml:id="br0">
      <inkml:brushProperty name="width" value="0.025" units="cm"/>
      <inkml:brushProperty name="height" value="0.025" units="cm"/>
    </inkml:brush>
  </inkml:definitions>
  <inkml:trace contextRef="#ctx0" brushRef="#br0">2551 398 6502,'-13'-12'-21,"-38"-35"1224,-3-4 109,-64-47-1,100 84-1261,-2 2 0,1 0 0,-2 0 0,1 2 0,-1 1 0,-1 0 0,0 2 0,-26-6 0,-10 4-47,0 4 0,-105 1 0,-119 25 82,195-13 8,-408 58 2361,440-54-2305,0 3 0,1 2 0,1 3 0,1 2 0,0 2-1,-85 55 1,90-47-153,1 3 0,2 1 0,2 2 0,1 2-1,2 2 1,2 1 0,-35 54 0,53-68 5,2 2 0,0 0 0,3 0-1,0 2 1,2 0 0,2 0 0,0 1 0,3 0 0,1 1 0,1-1 0,2 1 0,3 63 0,1-76 6,2 0-1,1 0 1,1-1-1,0 0 1,2 0 0,0 0-1,2-1 1,0 0 0,12 18-1,-5-12 23,2-1-1,1-1 0,0-1 1,2 0-1,45 37 0,-25-29-10,0-3 0,2-1 0,1-2 0,1-2-1,1-2 1,1-2 0,80 21 0,-43-21-38,2-5 1,0-3-1,0-4 0,1-4 1,0-4-1,130-17 0,26-21-76,241-71-1,-20-27-163,-384 107 224,-1-4-1,-2-3 1,119-76-1,-172 97 36,-1-2-1,0-1 1,-1 0-1,37-44 1,-49 51 9,-1-1 1,-1 0 0,0 0-1,-1 0 1,0-1 0,-1 0-1,-1-1 1,0 1 0,-1-1-1,0 0 1,1-19-1,-2 6 274,-3 1 0,0-1 0,-2 1 0,0 0 0,-2-1 0,-1 1 0,-2 1 0,0-1 0,-15-32-1,7 24-38,-3 1 0,-1 0 0,-1 2 0,-1 0 0,-2 1 0,-30-29 0,5 11-83,-3 3 1,-2 2-1,-1 2 1,-2 3-1,-2 2 0,-2 3 1,-74-31-1,69 38-78,-2 2 0,0 3 0,-87-15 0,107 29-74,0 1-1,0 3 1,0 2 0,0 2-1,-89 12 1,109-7-69,0 2 1,1 1-1,0 1 1,0 1-1,1 2 0,0 0 1,1 2-1,1 0 1,-27 22-1,-12 16-1726,-103 110 0,36-24-2580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5:09.985"/>
    </inkml:context>
    <inkml:brush xml:id="br0">
      <inkml:brushProperty name="width" value="0.025" units="cm"/>
      <inkml:brushProperty name="height" value="0.025" units="cm"/>
    </inkml:brush>
  </inkml:definitions>
  <inkml:trace contextRef="#ctx0" brushRef="#br0">3362 293 10730,'-7'-10'5963,"-3"-7"-5647,-1 1-1,-1 0 1,-1 1-1,0 1 1,-1 0-1,0 0 1,-1 2 0,-26-18-1,7 13-165,-1 2 0,0 1-1,-1 1 1,-1 3 0,-67-12 0,-197-8 929,238 26-1103,-530-6 330,466 19-321,1 5 0,-207 50 1,192-26 198,2 7 1,2 5 0,2 6-1,-148 85 1,244-118-43,1 1 0,0 2 0,2 2-1,2 1 1,0 1 0,2 2 0,1 2 0,2 0-1,1 2 1,2 1 0,2 1 0,1 2 0,2 0-1,2 1 1,-25 76 0,28-62-149,4 0 0,1 0 0,3 1 1,2 0-1,3 1 0,2-1 0,3 1 0,11 67 0,-6-78-4,3-1 0,2 0-1,2 0 1,2-1-1,1-1 1,3-1 0,1 0-1,2-1 1,2-2-1,39 49 1,-28-49 11,1 0 0,2-3-1,2-1 1,1-2 0,1-2 0,2-2 0,1-2-1,1-1 1,1-3 0,92 30 0,-53-27 16,2-4 1,1-4-1,0-3 0,1-5 1,137-1-1,-176-10-10,1-3 0,-1-1 0,0-3-1,0-3 1,-1-1 0,-1-3 0,0-2 0,-1-2 0,-1-2-1,46-28 1,-15 0 102,-2-3 1,-2-4-1,120-116 0,-88 61 1173,139-186 0,-209 247-831,-1-1 0,-3-3 1,-2 0-1,-3-2 0,33-93 0,-51 121-296,-2-1 0,-2 0 0,0-1 0,-2 1 1,-1-1-1,-2 0 0,-1 0 0,-1 0 0,-1 0 0,-2 1 0,-1-1 0,-1 1 0,-18-50 0,10 45-154,-1 1 0,-1 0 0,-2 1 0,-2 1 0,-1 1 0,-1 1 0,-1 1 0,-1 1 0,-2 0 0,-1 3 0,0 0 0,-2 1 0,-1 2 0,-1 1 0,0 2 0,-1 0 0,-1 3 0,-1 0 0,0 3 0,-1 0 0,-42-7 0,14 9-12,-1 3 0,0 3 0,-1 2 0,1 3 0,-120 18 0,66 3-124,2 5 0,-137 50 0,189-54-706,-64 34 0,40-6-2165,67-36-587,-36 32 1,23-9-6054</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1.232"/>
    </inkml:context>
    <inkml:brush xml:id="br0">
      <inkml:brushProperty name="width" value="0.025" units="cm"/>
      <inkml:brushProperty name="height" value="0.025" units="cm"/>
    </inkml:brush>
  </inkml:definitions>
  <inkml:trace contextRef="#ctx0" brushRef="#br0">62 87 11435,'0'-9'4185,"4"-38"-959,-2 16 2355,-7 75-4320,-24 128-862,18-117 285,1 0 0,-2 86 0,11-139-673,1 0 0,0-1 0,0 1 0,0 0 0,1 0 0,-1 0 0,0 0 0,1-1 0,-1 1 0,1 0 0,-1 0 0,1-1 0,0 1 0,0 0 0,0-1 1,0 1-1,0-1 0,0 1 0,0-1 0,2 2 0,-2-2-5,1-1-1,-1 1 1,0-1 0,1 1 0,-1-1 0,1 1-1,-1-1 1,1 0 0,0 0 0,-1 0 0,1 0-1,-1 0 1,1 0 0,-1 0 0,1 0-1,-1-1 1,1 1 0,2-1 0,4-3 26,-1 1 1,1-1 0,-1 0-1,1-1 1,-1 1 0,-1-1-1,10-9 1,28-34 71,-3-1 0,-1-1 0,-3-3 0,-3-1 0,29-59 0,-63 114-92,0-1 0,0 0 0,0 0 0,0 0 0,0 0 0,1 0 0,-1 0-1,0 0 1,0 0 0,0 0 0,0 0 0,0 0 0,0 0 0,0 0 0,0 0-1,1 0 1,-1 0 0,0 0 0,0 0 0,0 0 0,0 0 0,0 0 0,0 0-1,0 0 1,1 0 0,-1 0 0,0 0 0,0 0 0,0 0 0,0 0 0,0 0-1,0 0 1,0 0 0,0 0 0,0 0 0,0-1 0,1 1 0,-1 0-1,0 0 1,0 0 0,0 0 0,0 0 0,0 0 0,0 0 0,0 0 0,0-1-1,-2 20 175,-7 25-97,8-41-74,-14 45 82,1 0-1,3 1 0,2 0 0,-4 67 1,13-115-93,0-1 1,0 1-1,0 0 1,-1-1-1,1 1 0,0 0 1,0 0-1,0-1 1,1 1-1,-1 0 1,0 0-1,0-1 1,0 1-1,0 0 1,1-1-1,-1 1 1,0 0-1,1-1 1,-1 1-1,0 0 0,1-1 1,-1 1-1,1-1 1,-1 1-1,1-1 1,-1 1-1,1-1 1,-1 1-1,1-1 1,0 1-1,-1-1 1,1 0-1,0 1 0,-1-1 1,1 0-1,0 0 1,-1 0-1,1 1 1,0-1-1,0 0 1,-1 0-1,1 0 1,0 0-1,0 0 1,-1 0-1,1 0 0,0 0 1,-1-1-1,1 1 1,0 0-1,0 0 1,-1-1-1,1 1 1,0 0-1,-1-1 1,1 1-1,-1 0 1,1-1-1,0 1 0,-1-1 1,1 1-1,0-2 1,39-33 520,-12 3-385,-3-2 1,0-1 0,-2 0-1,-2-2 1,-1-1-1,-2 0 1,-2-1-1,17-57 1,-29 86-1567,-2 17-2074,0 19-5053,-2-9 219</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1.684"/>
    </inkml:context>
    <inkml:brush xml:id="br0">
      <inkml:brushProperty name="width" value="0.025" units="cm"/>
      <inkml:brushProperty name="height" value="0.025" units="cm"/>
    </inkml:brush>
  </inkml:definitions>
  <inkml:trace contextRef="#ctx0" brushRef="#br0">27 211 17969,'0'0'4933,"11"-9"-3113,3-2-1113,1-1-1,-2-1 1,15-18-1,-23 26-583,0-1 0,-1 0 0,0 0 0,0-1 0,-1 1 0,1-1 0,-2 0 0,1 0 0,-1 0 0,0 0 0,0 0 0,-1 0 0,1-11 0,-2 17-92,0 0 0,0 1-1,0-1 1,0 0 0,0 0-1,0 1 1,0-1 0,0 0-1,-1 0 1,1 1 0,0-1-1,-1 0 1,1 1 0,0-1-1,-1 0 1,1 1 0,-1-1-1,1 1 1,-1-1 0,0 0-1,1 1 1,-1-1-1,1 1 1,-1 0 0,0-1-1,1 1 1,-1 0 0,0-1-1,0 1 1,1 0 0,-1 0-1,0-1 1,1 1 0,-1 0-1,0 0 1,0 0 0,0 0-1,1 0 1,-1 0 0,0 0-1,0 0 1,1 1 0,-2-1-1,-1 1 6,-1-1 0,1 1 0,0 0 0,0 0 0,0 1 0,0-1 0,-1 1 0,2-1 0,-6 4 0,-1 4-25,1 0 0,0 0 0,0 1 1,0 0-1,2 1 0,-1-1 1,1 1-1,1 1 0,0-1 0,0 1 1,1 0-1,1 0 0,0 0 0,0 0 1,2 0-1,-1 1 0,1 19 1,1-30-17,1 0 1,-1 0-1,0 0 1,1 0-1,-1 0 1,1 0-1,-1 0 1,1-1 0,0 1-1,0 0 1,0 0-1,0-1 1,0 1-1,0 0 1,0-1-1,1 1 1,-1-1 0,0 0-1,1 1 1,-1-1-1,3 1 1,-1 0 4,1 0-1,-1-1 1,1 0 0,0 0-1,-1 0 1,1 0 0,0 0-1,-1-1 1,1 0 0,6 0 0,0 0-4,-1-1 0,1-1 1,-1 1-1,1-2 0,-1 1 1,0-1-1,0-1 1,11-5-1,74-57-1827,-94 70 1647,1-1 0,-1 1 0,1 0 0,0-1 1,1 1-1,-1-1 0,0 1 0,4 5 0,-3-8-1,-1-1 0,1 0 0,-1 1 1,1-1-1,-1 0 0,1 0 0,0 0 0,-1 0 0,1 0 0,-1 0 1,1 0-1,-1 0 0,1-1 0,-1 1 0,1-1 0,-1 1 0,1-1 0,-1 1 1,1-1-1,-1 0 0,2-1 0,25-22-2416,4-11-2710,-2-1-1,28-43 0,-16 15 4581</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2.029"/>
    </inkml:context>
    <inkml:brush xml:id="br0">
      <inkml:brushProperty name="width" value="0.025" units="cm"/>
      <inkml:brushProperty name="height" value="0.025" units="cm"/>
    </inkml:brush>
  </inkml:definitions>
  <inkml:trace contextRef="#ctx0" brushRef="#br0">205 0 10186,'0'0'6806,"-6"14"-4788,-13 30-551,2 0 0,2 1 0,2 1 0,-9 62 0,20-93-1435,0 1-1,2 0 1,0-1 0,0 1-1,1-1 1,1 1-1,1-1 1,0 0 0,1 0-1,0 0 1,2 0 0,0-1-1,8 16 1,-5-7-263,-10-22 210,1-1 1,0 0 0,0 0-1,-1 0 1,1 1 0,0-1-1,-1 0 1,1 0-1,0 0 1,0 0 0,-1 0-1,1 0 1,0 0 0,-1 0-1,1 0 1,0 0-1,-1 0 1,1 0 0,0 0-1,0 0 1,-1 0 0,1 0-1,0 0 1,-1 0-1,1 0 1,0 0 0,-1 0-1,1 0 1,0-1 0,0 1-1,-1 0 1,1 0-1,0 0 1,0-1 0,-1 1-1,1-1 1,-36-29-1376,15 7 667,-37-44 300,29 21 4657,28 44-4073,0 1 0,1-1 0,-1 0 0,0 1 1,1-1-1,0 0 0,-1 1 0,1-1 0,0 0 0,0 0 1,0 1-1,0-1 0,0 0 0,0 1 0,0-1 0,1 0 1,-1 0-1,1 1 0,-1-1 0,1 1 0,0-1 1,-1 0-1,1 1 0,1-2 0,1 0-94,-1 1 1,1-1-1,-1 1 0,1 0 0,0 0 1,0 0-1,0 0 0,1 0 0,-1 1 1,0-1-1,4 0 0,8-2-169,-1 0 0,1 2-1,0-1 1,25 1 0,-5 2-935,32-1-7550,-39-3-477</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2.794"/>
    </inkml:context>
    <inkml:brush xml:id="br0">
      <inkml:brushProperty name="width" value="0.025" units="cm"/>
      <inkml:brushProperty name="height" value="0.025" units="cm"/>
    </inkml:brush>
  </inkml:definitions>
  <inkml:trace contextRef="#ctx0" brushRef="#br0">1 0 14061,'0'0'7074,"9"2"-5403,-7-1-1554,1-1 1,-1 1-1,1 0 1,-1 0-1,1 0 1,-1 0-1,1 0 1,-1 0-1,0 1 1,0-1-1,0 1 1,0 0-1,0 0 1,0 0-1,0 0 1,0 0-1,-1 0 1,1 0-1,-1 0 1,2 3-1,0 3 204,-1 0 0,0 1 0,0-1 0,0 0 0,-1 1-1,0 15 1,-9 236 1304,2-155-1499,6-104-128,0 0 0,-1 1 0,1-1 0,0 0 0,0 1 0,0-1 0,0 0-1,1 1 1,-1-1 0,0 0 0,0 1 0,1-1 0,-1 0 0,1 0 0,-1 1 0,1-1 0,0 0-1,-1 0 1,1 0 0,1 2 0,-1-3 2,0 0 0,0 0 1,-1 1-1,1-1 0,0 0 0,0 0 0,0 0 1,-1 0-1,1 0 0,0 0 0,0-1 0,0 1 1,0 0-1,-1 0 0,1 0 0,0-1 0,0 1 1,-1-1-1,1 1 0,0 0 0,0-1 1,-1 1-1,2-2 0,39-38 209,-40 39-197,33-43 83,-22 27-79,1 1 1,27-27-1,-39 42-15,0 0 0,0 0 0,0 1 0,-1-1 0,1 0 1,1 0-1,-1 1 0,0-1 0,0 0 0,0 1 0,0-1 0,0 1 0,0-1 0,1 1 0,-1 0 1,0 0-1,0-1 0,1 1 0,-1 0 0,0 0 0,2 0 0,-2 1 2,0-1 0,0 1 0,0 0 0,-1-1 1,1 1-1,0 0 0,0 0 0,-1-1 0,1 1 0,-1 0 0,1 0 0,-1 0 0,1 0 0,-1 0 0,1 0 1,-1 0-1,0 0 0,0 0 0,1 0 0,-1 1 0,1 10 49,0 0 0,-1-1 0,-2 20-1,1-19 11,0 5 59,-2 1-1,-10 34 1,9-37-58,0 1 0,1-1 1,0 1-1,0 15 0,3-31-80,0 1 0,0-1 1,0 0-1,0 0 0,1 1 1,-1-1-1,0 0 0,0 0 1,0 1-1,0-1 0,0 0 1,0 0-1,1 0 0,-1 1 1,0-1-1,0 0 0,0 0 1,1 0-1,-1 1 0,0-1 1,0 0-1,0 0 0,1 0 1,-1 0-1,0 0 0,0 0 1,1 0-1,-1 1 0,0-1 1,0 0-1,1 0 0,-1 0 0,0 0 1,1 0-1,-1 0 0,0 0 1,0 0-1,1 0 0,-1-1 1,0 1-1,0 0 0,1 0 1,-1 0-1,0 0 0,0 0 1,1 0-1,-1 0 0,0-1 1,0 1-1,0 0 0,1 0 1,-1 0-1,0-1 0,0 1 1,15-10-1165,26-43-5994,-18 18 358</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3.384"/>
    </inkml:context>
    <inkml:brush xml:id="br0">
      <inkml:brushProperty name="width" value="0.025" units="cm"/>
      <inkml:brushProperty name="height" value="0.025" units="cm"/>
    </inkml:brush>
  </inkml:definitions>
  <inkml:trace contextRef="#ctx0" brushRef="#br0">72 116 15919,'0'0'11221,"9"-3"-11023,-5 2-179,1-1 1,-1 0-1,0 0 0,0 0 1,0 0-1,0-1 0,-1 1 1,1-1-1,-1 0 0,6-6 1,-8 7-3,1 1 1,-1-1-1,1-1 0,-1 1 1,0 0-1,0 0 1,0 0-1,0-1 1,0 1-1,0 0 0,-1-1 1,1 1-1,-1-1 1,0 1-1,1-1 0,-1 1 1,0-1-1,-1 1 1,1-1-1,0 1 1,-1 0-1,1-1 0,-1 1 1,0-1-1,0 1 1,-2-4-1,2 5-7,1-1 1,-1 1-1,0 0 0,0 0 1,0 0-1,0 0 0,0 1 1,0-1-1,0 0 0,0 0 1,0 1-1,0-1 0,0 0 1,0 1-1,0-1 0,-1 1 1,1-1-1,0 1 0,-1 0 1,1 0-1,0 0 0,0-1 0,-1 1 1,1 0-1,0 0 0,-1 1 1,1-1-1,0 0 0,0 0 1,-1 1-1,-1 0 0,-1 0-11,1 0-1,0 0 0,0 1 1,0-1-1,0 1 0,0 0 0,0 0 1,1 0-1,-1 0 0,0 0 1,-2 4-1,-3 5 4,1 1 1,0 0 0,1 0-1,0 0 1,1 0 0,1 1-1,0 0 1,0 0 0,1 0-1,1 1 1,0-1 0,1 1 0,1-1-1,0 1 1,3 22 0,-3-34 0,1 0 1,-1 0-1,1 0 1,-1 0-1,1 0 1,0-1 0,0 1-1,0 0 1,0 0-1,0-1 1,0 1-1,1-1 1,-1 1 0,0-1-1,1 1 1,-1-1-1,1 0 1,0 0 0,-1 0-1,1 0 1,0 0-1,0 0 1,0 0-1,-1 0 1,1-1 0,0 1-1,0-1 1,0 1-1,0-1 1,0 0-1,0 0 1,0 0 0,0 0-1,4-1 1,0 1 21,-1-1-1,1 0 1,0 0 0,-1-1-1,1 0 1,-1 0 0,0 0-1,0 0 1,0-1 0,0 0 0,6-4-1,2-5 38,-1-1 0,0 0 0,-2-1-1,1 0 1,-2-1 0,0 0 0,0 0-1,-1-1 1,-1 0 0,-1-1 0,-1 1 0,0-1-1,3-19 1,-16 74-194,0-3 108,2 0 1,-4 57-1,10-91 19,0 0 1,-1-1-1,1 1 0,0 0 0,0 0 1,0 0-1,0 0 0,1 0 0,-1 0 1,0-1-1,0 1 0,0 0 1,1 0-1,-1 0 0,0-1 0,1 1 1,-1 0-1,1 0 0,-1-1 0,1 1 1,-1 0-1,1-1 0,0 1 0,-1 0 1,1-1-1,0 1 0,-1-1 0,1 1 1,0-1-1,0 1 0,1-1 5,0 0-1,0 0 1,-1 0 0,1 0-1,0 0 1,0-1 0,-1 1-1,1-1 1,0 1 0,-1-1-1,1 0 1,-1 1 0,4-3-1,4-3 33,0 0-1,0-1 0,14-13 1,20-29-11,52-78 1,-75 99-178,-20 28 145,0 0-1,0 0 1,0 1-1,0-1 1,0 0-1,0 0 1,1 0-1,-1 0 1,0 0-1,0 1 1,0-1-1,0 0 1,0 0-1,0 0 1,1 0-1,-1 0 1,0 0-1,0 0 1,0 0-1,0 0 1,1 0-1,-1 1 1,0-1-1,0 0 1,0 0-1,0 0 1,1 0-1,-1 0 1,0 0-1,0 0 1,0 0-1,1 0 1,-1-1-1,0 1 1,0 0-1,0 0 1,0 0-1,1 0 1,-1 0-1,0 0 1,0 0-1,0 0 1,0 0-1,0 0 1,1-1-1,-1 1 1,0 0-1,0 0 1,0 0-1,0 0 1,0 0-1,0-1 0,0 1 1,0 0-1,1 0 1,-1 0-1,0 0 1,0-1-1,0 1 1,0 0-1,0 0 1,0 0-1,0 0 1,0-1-1,0 1 1,0 0-1,0 0 1,0 0-1,0-1 1,-2 22-302,-9 27 300,5-29 43,0-2-10,0-1 0,2 2 0,0-1 0,0 0-1,0 20 1,4-36-40,0-1-1,0 0 1,0 1 0,0-1-1,1 0 1,-1 1 0,0-1-1,0 0 1,0 1 0,0-1-1,0 0 1,1 0 0,-1 1-1,0-1 1,0 0 0,1 0-1,-1 1 1,0-1 0,0 0-1,1 0 1,-1 1 0,0-1-1,0 0 1,1 0-1,-1 0 1,0 0 0,1 0-1,-1 1 1,0-1 0,1 0-1,-1 0 1,0 0 0,1 0-1,-1 0 1,0 0 0,1 0-1,-1 0 1,0 0 0,1 0-1,-1-1 1,1 1 0,-1 0-1,0 0 1,0 0 0,1 0-1,0-1 1,16-7-1197,-7-1 186,-1-1-1,0 0 0,0 0 1,-1-1-1,-1 0 1,0 0-1,7-15 0,11-25-5059</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3.869"/>
    </inkml:context>
    <inkml:brush xml:id="br0">
      <inkml:brushProperty name="width" value="0.025" units="cm"/>
      <inkml:brushProperty name="height" value="0.025" units="cm"/>
    </inkml:brush>
  </inkml:definitions>
  <inkml:trace contextRef="#ctx0" brushRef="#br0">154 1 13004,'0'0'7778,"-1"9"-6256,-69 277 1278,39-179-2601,-19 133-1,50-240-196,0 0 0,0 0 0,0 0 0,0 1 0,0-1 0,0 0 0,-1 0 0,1 0 0,0 0 0,0 0 0,0 0 0,0 0 0,0 1 0,0-1 0,0 0 0,0 0 0,0 0 0,0 0 0,0 0 0,0 1 0,0-1 0,0 0 0,0 0 0,0 0 0,0 0 0,0 0 0,0 1 0,0-1 0,0 0 0,0 0 0,0 0 0,0 0 0,0 0 0,0 1 0,0-1 0,0 0 0,0 0 0,0 0 0,0 0 0,0 0 0,0 0 0,1 0 0,-1 1 0,0-1 0,0 0 0,0 0 0,0 0 0,0 0 0,0 0 0,1 0 0,-1 0 0,0 0 0,0 0 0,0 0 0,0 0 0,0 0 0,1 0 0,-1 0 0,0 0 0,0 0 0,0 0 0,0 0 0,0 0 0,1 0 0,-1 0 0,0 0 0,0 0 0,10-12 170,9-21 204,4-36 13,20-98 1,-43 171-377,1 0 0,-1-1 0,1 1-1,0-1 1,0 1 0,0-1 0,0 1 0,0-1-1,1 0 1,0 1 0,0-1 0,0 0 0,0 0 0,0 0-1,0 0 1,1-1 0,-1 1 0,1-1 0,0 1-1,0-1 1,0 0 0,0 0 0,0 0 0,0-1-1,1 1 1,-1-1 0,0 0 0,1 0 0,-1 0 0,1 0-1,0 0 1,-1-1 0,1 0 0,0 1 0,-1-1-1,1-1 1,-1 1 0,1 0 0,0-1 0,-1 0-1,1 0 1,-1 0 0,1 0 0,-1-1 0,0 1 0,1-1-1,-1 0 1,0 0 0,5-4 0,67-54 1281,-68 54-1236,-1-1 0,0 1 0,0-1-1,-1 0 1,0-1 0,0 1 0,0-1 0,5-13 0,-10 21-47,0 0 0,0-1 1,0 1-1,1 0 0,-1 0 0,0 0 0,0-1 1,0 1-1,0 0 0,1-1 0,-1 1 1,0 0-1,0 0 0,0-1 0,0 1 1,0 0-1,0 0 0,0-1 0,0 1 1,0 0-1,0-1 0,0 1 0,0 0 1,0-1-1,0 1 0,0 0 0,0 0 0,0-1 1,0 1-1,-1 0 0,1 0 0,0-1 1,0 1-1,0 0 0,0 0 0,-1-1 1,1 1-1,0 0 0,0 0 0,0-1 1,-1 1-1,1 0 0,0 0 0,0 0 1,-1 0-1,1 0 0,0-1 0,-1 1 0,-16 9 159,-16 21-79,26-22 18,0 1 0,0 0 0,1 0 0,1 0 0,-1 1 0,1-1 0,1 1-1,0 0 1,0 1 0,1-1 0,1 1 0,0-1 0,0 1 0,0 14 0,2-23-99,1 1 0,0 0-1,0 0 1,0-1 0,0 1 0,0-1 0,0 1 0,1-1 0,-1 1 0,1-1 0,0 0-1,0 1 1,0-1 0,0 0 0,0 0 0,0-1 0,0 1 0,1 0 0,-1-1 0,1 1-1,-1-1 1,1 0 0,-1 0 0,1 0 0,0 0 0,0 0 0,-1-1 0,1 1 0,0-1-1,3 0 1,10 2-343,0 0 1,1-1-1,30-3 0,10-10-3377,0-15-3593</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4.974"/>
    </inkml:context>
    <inkml:brush xml:id="br0">
      <inkml:brushProperty name="width" value="0.025" units="cm"/>
      <inkml:brushProperty name="height" value="0.025" units="cm"/>
    </inkml:brush>
  </inkml:definitions>
  <inkml:trace contextRef="#ctx0" brushRef="#br0">29 18 13293,'0'0'10345,"0"10"-9837,-13 176 415,-2 72-640,15-256-256,-1-1 1,1 1-1,0 0 0,0-1 1,0 1-1,0 0 0,0 0 1,1-1-1,-1 1 0,0 0 1,1-1-1,-1 1 1,1 0-1,0-1 0,0 1 1,-1-1-1,1 1 0,0-1 1,0 0-1,0 1 0,0-1 1,1 0-1,1 3 0,-1-4 13,-1 0 1,1 0-1,0 0 0,-1 0 0,1 0 0,0 0 0,-1 0 0,1 0 0,0-1 0,-1 1 0,1-1 0,-1 1 0,1-1 0,-1 1 1,1-1-1,-1 0 0,1 0 0,-1 0 0,2-1 0,9-7 219,-1-1 1,-1 0-1,0 0 0,12-16 1,8-15 67,-2-1 0,-2-1 0,-2-2 0,-2 0 0,-2-2 1,29-96-1,-55 221-162,3-58-181,-2 5 9,2 0 0,0 1 0,2-1 0,1 1 0,4 28 0,-4-53-19,0 0 0,0 0 0,0 0 0,1 0 1,-1 0-1,0 0 0,1 0 0,-1 0 1,1 0-1,-1 0 0,1-1 0,0 1 1,-1 0-1,1 0 0,0-1 0,-1 1 1,1 0-1,0-1 0,0 1 0,0-1 0,0 1 1,-1-1-1,1 0 0,0 1 0,0-1 1,0 0-1,0 1 0,0-1 0,0 0 1,0 0-1,0 0 0,0 0 0,0 0 1,0 0-1,0 0 0,0 0 0,0 0 0,0-1 1,0 1-1,0 0 0,0 0 0,0-1 1,-1 1-1,1-1 0,0 1 0,1-2 1,4-1-66,0 0 0,0 0 0,-1-1 0,0 0 0,9-8 0,6-9-426,-2-1 0,0 0 0,-2-2 0,26-48 0,-24 36-2077,16-49 1,-32 77 1334,-1 1-3397</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6.122"/>
    </inkml:context>
    <inkml:brush xml:id="br0">
      <inkml:brushProperty name="width" value="0.025" units="cm"/>
      <inkml:brushProperty name="height" value="0.025" units="cm"/>
    </inkml:brush>
  </inkml:definitions>
  <inkml:trace contextRef="#ctx0" brushRef="#br0">28 328 14414,'0'0'2258,"-4"11"-240,1-6-1728,0 1-55,0-1 0,0 1-1,1 0 1,0 0 0,0 0-1,1 1 1,-1-1 0,1 0 0,0 1-1,1-1 1,0 0 0,1 12 0,0-16-177,0-1 0,0 1 1,0 0-1,0-1 1,1 1-1,-1-1 0,0 0 1,1 1-1,-1-1 1,1 0-1,0 0 1,-1 0-1,1 0 0,0 0 1,0 0-1,0 0 1,-1-1-1,1 1 1,0-1-1,0 0 0,0 1 1,0-1-1,0 0 1,0 0-1,0 0 1,0 0-1,0 0 0,0-1 1,0 1-1,2-1 1,3 0 115,-1 0 0,1-1 0,-1 1 0,0-1 0,0 0 0,0-1 0,11-5 0,-11 4-63,-1-1 0,1 1 1,-1-1-1,0 0 1,-1 0-1,1-1 0,-1 1 1,0-1-1,-1 0 1,1 0-1,-1 0 0,0-1 1,-1 1-1,1-1 1,-1 0-1,0 1 1,-1-1-1,0 0 0,0 0 1,-1 0-1,1 0 1,-2-11-1,1 17-104,0 1-1,0-1 1,-1 0 0,1 0-1,0 1 1,0-1 0,0 0-1,-1 1 1,1-1 0,0 0-1,-1 1 1,1-1 0,-1 1 0,1-1-1,-1 1 1,1-1 0,-1 1-1,1-1 1,-1 1 0,1-1-1,-1 1 1,1 0 0,-1-1-1,0 1 1,1 0 0,-1-1-1,0 1 1,1 0 0,-1 0-1,0 0 1,1 0 0,-1-1 0,0 1-1,0 0 1,1 0 0,-1 0-1,0 1 1,1-1 0,-1 0-1,0 0 1,0 0 0,1 0-1,-1 1 1,0-1 0,1 0-1,-2 1 1,-1 1-11,0-1 1,0 1-1,0-1 0,1 1 1,-1 0-1,0 0 1,1 0-1,-1 0 0,-2 4 1,-3 5 31,0 1 0,0 0 0,1 1 0,0 0 0,1 0 0,1 0 0,0 1 0,1 0 0,0 0 0,1 0 0,-2 28 0,6-41-21,-1 0 1,0 0-1,0 0 0,1 0 1,-1 0-1,0 0 0,1 0 1,-1-1-1,1 1 1,0 0-1,-1 0 0,1 0 1,0 0-1,-1-1 0,1 1 1,0 0-1,0 0 1,0-1-1,0 1 0,-1-1 1,1 1-1,0-1 0,0 1 1,0-1-1,0 0 0,0 1 1,0-1-1,0 0 1,0 0-1,0 0 0,1 0 1,-1 0-1,0 0 0,0 0 1,0 0-1,0 0 1,1-1-1,46-8 305,-25-2-257,0-1-1,-1-1 1,0-1-1,-2-1 0,22-19 1,-31 25-56,-11 9-19,1 0 1,0-1-1,-1 1 1,1 0-1,0-1 1,-1 1-1,1 0 0,0 0 1,-1 0-1,1-1 1,0 1-1,0 0 0,-1 0 1,1 0-1,0 0 1,0 0-1,-1 0 0,1 1 1,0-1-1,-1 0 1,1 0-1,0 0 0,0 1 1,-1-1-1,1 0 1,0 1-1,-1-1 0,1 1 1,-1-1-1,1 1 1,-1-1-1,1 1 1,-1-1-1,1 1 0,0 0 1,20 10-621,-15-12 468,1 1 0,-1-1 0,1-1 0,-1 1 0,1-1 0,-1 0 0,0-1-1,0 1 1,0-1 0,0 0 0,-1-1 0,1 1 0,-1-1 0,0 0 0,8-9 0,10-10-1912,38-49 0,-47 54 842,84-122-3673,-83 116 5539,20-51 0,-68 176 6514,21-51-6523,1 1 0,3 0 0,-4 89 0,15-112-458,-3-28-211,1 1 0,-1 0 0,0-1-1,0 1 1,1-1 0,-1 1 0,0 0-1,1-1 1,-1 1 0,0-1 0,1 1-1,-1-1 1,1 1 0,-1-1 0,1 1 0,-1-1-1,1 0 1,-1 1 0,1-1 0,0 0-1,-1 1 1,1-1 0,-1 0 0,1 0-1,0 1 1,-1-1 0,1 0 0,0 0 0,-1 0-1,1 0 1,0 0 0,-1 0 0,2 0-1,-1-1-39,0 0 0,-1 0-1,0 0 1,1 0-1,-1 0 1,1 0-1,-1 0 1,0 0 0,0 0-1,0 0 1,0 0-1,0 0 1,0 0-1,0 0 1,0 0 0,0 0-1,0 0 1,0 0-1,-1 0 1,1 0-1,-1-2 1,-5-23-87,-2 10 281,-1 0 0,0 1 0,-1 0-1,-1 1 1,-12-14 0,0 1 2136,22 27-2149,1-1 1,-1 1-1,0-1 1,1 0-1,-1 1 1,0-1-1,1 0 1,-1 1-1,1-1 1,-1 0-1,1 0 1,-1 0-1,1 0 0,0 1 1,-1-1-1,1 0 1,0 0-1,0 0 1,0 0-1,0 0 1,0 0-1,0 0 1,0 0-1,0 0 1,0 0-1,0 1 0,0-1 1,0 0-1,1 0 1,-1 0-1,0 0 1,1 0-1,-1 0 1,1 1-1,-1-1 1,1 0-1,-1 0 1,1 1-1,-1-1 1,1 0-1,0 1 0,-1-1 1,1 0-1,0 1 1,0-1-1,0 1 1,-1-1-1,1 1 1,0 0-1,0-1 1,0 1-1,0 0 1,0 0-1,0-1 0,-1 1 1,1 0-1,0 0 1,2 0-1,9-2-262,0 1-1,0 0 0,19 2 0,-21-1 390,67 6-3050,-15 0-3216,-12-5-3258</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6.968"/>
    </inkml:context>
    <inkml:brush xml:id="br0">
      <inkml:brushProperty name="width" value="0.025" units="cm"/>
      <inkml:brushProperty name="height" value="0.025" units="cm"/>
    </inkml:brush>
  </inkml:definitions>
  <inkml:trace contextRef="#ctx0" brushRef="#br0">92 68 15054,'0'0'7944,"-8"4"-6978,2 1-815,0-1 0,0 1 0,0 0 0,1 0-1,0 0 1,0 1 0,0-1 0,1 1 0,0 1 0,0-1 0,0 0 0,1 1-1,0 0 1,0 0 0,1 0 0,0 0 0,0 0 0,-1 13 0,1-14-99,1 0-1,0 1 1,0-1 0,1 0 0,0 0 0,0 0-1,1 8 1,-1-13-51,0 0 0,1 0 0,-1 0 0,0 0-1,1-1 1,-1 1 0,0 0 0,1 0 0,-1-1 0,1 1 0,-1 0-1,1-1 1,0 1 0,-1 0 0,1-1 0,0 1 0,-1-1-1,1 1 1,0-1 0,-1 0 0,1 1 0,1 0 0,0-1 8,0 0 0,0 0 0,0 0 0,0 0 0,1 0 0,-1 0 0,0 0 0,0-1 0,0 1 0,0-1 0,0 0 0,-1 1 0,4-3 0,2 0 34,-1-1 0,0 0-1,-1 0 1,1-1 0,7-7 0,-9 7-130,0 1 1,1 0-1,-1 1 1,1-1-1,0 1 1,0-1-1,0 2 1,0-1-1,7-2 1,-11 5 58,0 0 1,-1 0 0,1-1-1,0 1 1,0 0 0,0 0-1,0 1 1,0-1 0,0 0-1,0 0 1,0 0 0,0 1 0,-1-1-1,1 0 1,0 1 0,0-1-1,0 1 1,-1-1 0,1 1-1,0-1 1,0 1 0,-1-1-1,1 1 1,0 0 0,-1-1-1,1 1 1,-1 0 0,1 0-1,-1 0 1,1-1 0,-1 1-1,0 0 1,1 0 0,-1 0-1,0 0 1,1 1 0,4 39-189,-4-37 188,0 30 105,0 0 1,-2 0-1,-11 63 0,9-79 417,-2 0 0,0 0 1,-1-1-1,0 1 0,-2-1 0,0-1 0,-1 1 0,-20 26 1,28-41-416,0 0 1,0-1 0,-1 1 0,1 0 0,-1-1-1,0 1 1,1-1 0,-1 1 0,0-1 0,0 0-1,0 1 1,0-1 0,-3 1 0,5-2-60,-1 0 1,1 0-1,-1 0 1,0 0-1,1-1 1,-1 1-1,1 0 1,-1 0-1,1 0 0,-1 0 1,1-1-1,-1 1 1,1 0-1,-1-1 1,1 1-1,-1 0 1,1-1-1,0 1 1,-1 0-1,1-1 0,-1 1 1,1-1-1,0 1 1,-1-1-1,1 1 1,0-1-1,0 1 1,-1-1-1,1 1 1,0-1-1,0 0 0,-2-8 26,0 0 0,1 0-1,0 0 1,1-15 0,0 19-76,1-9 16,0 0 0,0 0 0,2 0 0,-1 0 1,2 0-1,0 0 0,1 1 0,0 0 0,1 0 1,0 0-1,1 0 0,0 1 0,1 0 0,1 1 1,10-11-1,15-13-7,2 2 0,1 2 0,46-30 0,-44 33-100,-1 0 0,62-63 0,-98 88 135,1 0-1,-1 1 0,0-1 1,0 0-1,-1 0 0,1 0 1,-1 0-1,1 0 1,-1 0-1,0 0 0,0 0 1,1-7-1,-2 10-6,0-1 0,0 0 0,0 1 0,-1-1 0,1 1 1,0-1-1,0 1 0,0-1 0,0 0 0,0 1 0,-1-1 0,1 1 0,0-1 0,-1 1 0,1-1 0,0 1 0,-1 0 0,1-1 0,0 1 0,-1-1 0,1 1 0,-1 0 1,1-1-1,-1 1 0,1 0 0,-1-1 0,0 1 0,0-1 2,-1 1 0,0 0 0,0 0 0,0 0-1,0 0 1,1 0 0,-1 0 0,0 0 0,0 0 0,0 1 0,1-1 0,-1 1 0,-2 0 0,-5 3-5,1 1 0,0-1 0,-1 1 0,2 1-1,-1-1 1,0 1 0,1 1 0,0 0 0,1 0 0,0 0 0,-6 8 0,-2 5-12,0 1 0,2 0 1,-13 27-1,21-40-27,0 1 0,0 0 0,1 1 0,0-1 0,1 1 0,0-1 0,1 1 0,-1 0 0,2-1 0,0 11 0,0-18-72,0-1 1,0 0-1,0 1 0,1-1 0,-1 0 0,1 1 0,-1-1 0,1 0 0,-1 1 0,1-1 0,0 0 1,0 0-1,-1 0 0,1 0 0,0 0 0,0 0 0,0 0 0,0 0 0,0 0 0,1 0 0,-1 0 1,0-1-1,0 1 0,0 0 0,2 0 0,1 0-179,0 0-1,-1-1 1,1 1-1,0-1 1,0 0 0,0 0-1,-1 0 1,1 0 0,5-1-1,2-2-771,0 1 1,0-1-1,-1-1 0,1 0 0,16-9 0,18-20-4985,-2-5-3956</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7.323"/>
    </inkml:context>
    <inkml:brush xml:id="br0">
      <inkml:brushProperty name="width" value="0.025" units="cm"/>
      <inkml:brushProperty name="height" value="0.025" units="cm"/>
    </inkml:brush>
  </inkml:definitions>
  <inkml:trace contextRef="#ctx0" brushRef="#br0">103 0 14830,'0'0'9502,"-11"5"-8589,5-3-834,1 1 1,-1 0-1,1 0 0,-1 1 0,1-1 1,0 1-1,0 0 0,1 0 1,-1 1-1,1-1 0,0 1 0,0 0 1,0 0-1,1 1 0,0-1 0,0 1 1,0-1-1,1 1 0,0 0 0,0 0 1,0 0-1,1 0 0,0 1 0,0-1 1,0 9-1,1-14-83,1 0 0,-1 1 0,1-1 0,-1 0 0,1 0 1,-1 0-1,1 0 0,-1 0 0,1 0 0,0 0 0,0 0 0,0 0 0,-1-1 1,1 1-1,0 0 0,0 0 0,0-1 0,0 1 0,0-1 0,0 1 0,1-1 1,-1 1-1,0-1 0,0 1 0,0-1 0,0 0 0,0 0 0,1 0 0,-1 1 1,0-1-1,3-1 0,46 1 73,-42 0-57,135-16-1699,-143 16 1683,1 0-1,-1 0 1,0 0-1,1 0 1,-1 0-1,1 0 1,-1 0 0,0 0-1,1 0 1,-1 1-1,0-1 1,1 0-1,-1 0 1,1 0-1,-1 0 1,0 1-1,1-1 1,-1 0 0,0 0-1,0 0 1,1 1-1,-1-1 1,0 0-1,0 1 1,1-1-1,-1 0 1,0 1-1,0-1 1,1 0 0,-1 1-1,0-1 1,0 0-1,0 1 1,0-1-1,0 0 1,0 1-1,0 0 1,-5 18 203,-18 15 775,3-14-440,-1-1-1,0-1 1,-2-2 0,0 0 0,-48 25 0,70-41-620,0 1 0,1-1 0,-1 1 0,0-1 0,1 0 1,-1 1-1,0-1 0,1 0 0,-1 0 0,0 1 0,0-1 0,1 0 1,-1 0-1,0 0 0,0 0 0,1 0 0,-1 0 0,0 0 0,0 0 0,1 0 1,-1 0-1,0 0 0,0-1 0,1 1 0,-1 0 0,0 0 0,1-1 1,-1 1-1,-1-1 0,2-1-90,0 1 1,0 0-1,0-1 1,0 1-1,0 0 1,0-1-1,0 1 1,0 0-1,0-1 1,1 1-1,-1 0 1,1 0-1,-1-1 1,1 1-1,0-2 1,38-59-5351,-32 51 4147,28-44-4840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7.914"/>
    </inkml:context>
    <inkml:brush xml:id="br0">
      <inkml:brushProperty name="width" value="0.025" units="cm"/>
      <inkml:brushProperty name="height" value="0.025" units="cm"/>
    </inkml:brush>
  </inkml:definitions>
  <inkml:trace contextRef="#ctx0" brushRef="#br0">163 0 15022,'0'0'6257,"-3"8"-4533,-34 86 1180,3-8-1890,3 1 1,-26 118-1,57-189-839,4-13-10,17-21 126,18-38 55,35-90-608,-71 148 208,-1 1 0,0-1 0,0 1 0,0 0 0,0 0 0,0-1 0,0 1 0,-1 0 0,0 1 0,1-1 0,0 5 0,8 13 30,-8-18 40,-1 0 1,1 0-1,1 0 1,-1 0-1,0-1 0,1 1 1,-1-1-1,1 0 1,0 0-1,-1 0 1,1 0-1,0 0 1,0 0-1,1-1 1,-1 0-1,0 1 0,0-1 1,1-1-1,-1 1 1,1 0-1,-1-1 1,1 1-1,-1-1 1,1 0-1,-1 0 1,0-1-1,1 1 0,-1-1 1,1 0-1,4-1 1,-3 0 32,-1 1 1,1-1 0,-1 0-1,0-1 1,0 1-1,0-1 1,0 0 0,0 0-1,-1 0 1,1 0 0,-1 0-1,0-1 1,0 0-1,0 0 1,0 0 0,-1 0-1,1 0 1,-1 0-1,0 0 1,-1-1 0,3-7-1,-30 65-246,23-45 203,0 0-1,1 0 1,0 1 0,0-1 0,1 1 0,0-1 0,0 1-1,1 0 1,0-1 0,2 12 0,-1-19 11,0 1-1,0-1 1,0 0 0,0 1 0,0-1 0,1 0 0,-1 0-1,0 0 1,1 0 0,-1 0 0,1 0 0,-1 0-1,1 0 1,0-1 0,-1 1 0,1-1 0,0 1 0,0-1-1,-1 1 1,1-1 0,0 0 0,0 0 0,-1 0-1,1 0 1,0 0 0,0-1 0,-1 1 0,4-1 0,52-12 797,-31 2-628,45-26-1,-52 25-174,0 2-1,1 0 0,0 2 0,35-11 0,-54 18-17,-1 1 1,1 0-1,-1 0 1,1 0-1,-1 0 0,1 0 1,-1 0-1,1 0 0,0 0 1,-1 0-1,1 0 0,-1 0 1,1 0-1,-1 0 0,1 0 1,-1 0-1,1 0 1,-1 1-1,1-1 0,-1 0 1,1 0-1,-1 1 0,1-1 1,-1 0-1,1 1 0,-1-1 1,0 1-1,1-1 0,-1 0 1,1 1-1,-1-1 0,1 2 1,2 19 119,-3-19-102,0-1 0,-1 0 0,1 1 0,0-1 0,0 1 0,0-1 0,0 1-1,0-1 1,1 1 0,-1-1 0,0 1 0,1-1 0,-1 0 0,1 1 0,-1-1 0,1 0 0,0 1 0,-1-1 0,1 0 0,0 0 0,0 1-1,0-1 1,0 0 0,0 0 0,0 0 0,0 0 0,0-1 0,1 1 0,-1 0 0,0 0 0,1-1 0,-1 1 0,0 0 0,1-1-1,-1 0 1,1 1 0,-1-1 0,0 0 0,3 1 0,11-4-46,1 0-1,-1 0 1,1-2 0,-1 0-1,-1 0 1,1-2-1,-1 0 1,18-11 0,7-2-2396,-8 4-3228,-6 0-3875</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50.771"/>
    </inkml:context>
    <inkml:brush xml:id="br0">
      <inkml:brushProperty name="width" value="0.025" units="cm"/>
      <inkml:brushProperty name="height" value="0.025" units="cm"/>
    </inkml:brush>
  </inkml:definitions>
  <inkml:trace contextRef="#ctx0" brushRef="#br0">1 79 8200,'0'0'5066,"15"-8"-2456,6 9-2035,-1 1-1,0 1 1,0 1-1,0 1 1,20 8-1,-16-6-452,0 0-1,44 6 1,-6-11 129,0-2 0,122-17 1,38-2 291,33 30-484,-172-4-35,0-3 0,0-5 0,127-15 0,-140 3-23,110-20 33,334-17 0,-334 50 215,229 32-1,565 41 665,134 8-48,-1062-75-862,424 51 64,-377-51-46,1-5 0,-1-3 0,100-16 0,49-14 30,358-3 0,-63 43 8,-519-7-42,-1 1 0,1 1 1,-1 0-1,0 2 0,19 6 1,-2 0 0,-24-9 9,0-1 1,1 1-1,-1-2 0,0 1 0,1-1 0,10-2 0,-11 1-275,0 0-1,0 1 1,0 0 0,0 1 0,0 0-1,16 4 1,2-2-6750,-10-3 111</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8:52.649"/>
    </inkml:context>
    <inkml:brush xml:id="br0">
      <inkml:brushProperty name="width" value="0.025" units="cm"/>
      <inkml:brushProperty name="height" value="0.025" units="cm"/>
    </inkml:brush>
  </inkml:definitions>
  <inkml:trace contextRef="#ctx0" brushRef="#br0">1 199 7239,'0'0'7660,"11"6"-6880,2 1-434,0-1 0,0-1 1,0 0-1,1-1 0,0-1 1,0 0-1,22 2 0,47-7 909,-1-4 0,162-32-1,-34 4-581,1376-71 3998,-160 113-2648,-1076-31-1666,-2 0 1154,-338 22-1474,1 0 0,-1 0 0,0-1 0,12-3 0,17-4 291,-62 26-9927,-2-6-1584</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05.552"/>
    </inkml:context>
    <inkml:brush xml:id="br0">
      <inkml:brushProperty name="width" value="0.025" units="cm"/>
      <inkml:brushProperty name="height" value="0.025" units="cm"/>
    </inkml:brush>
  </inkml:definitions>
  <inkml:trace contextRef="#ctx0" brushRef="#br0">0 357 6022,'0'0'2637,"12"-5"-1601,36-25-381,45-24 2713,-82 48-2959,0 1 0,0 1 0,1 0 0,0 0 0,-1 1 0,21-3 0,310-28 2500,-252 22-2232,1 3 0,0 5-1,129 10 1,-105-3-207,0-5 1,191-29-1,-55 4 169,1096-55 2212,-704 73-636,-639 9-2349,-3 1-9,0-1 0,-1 0-1,1 0 1,0 0 0,-1 0 0,1 1 0,-1-1-1,1 0 1,0 0 0,-1 0 0,1-1 0,0 1-1,-1 0 1,1 0 0,0 0 0,-1 0 0,1-1-1,-1 1 1,1 0 0,0 0 0,-1-1 0,1 1 0,-1 0-1,1-1 1,-1 1 0,1-1 0,-1 1 0,1-1-1,-1 1 1,0-1 0,1 1 0,-1-1 0,0 1-1,1-1 1,-1 0 0,0 1 0,0-1 0,1 1-1,-1-1 1,0 0 0,0 1 0,0-1 0,0 0-1,0 1 1,0-2 0,0-17-7074</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09.030"/>
    </inkml:context>
    <inkml:brush xml:id="br0">
      <inkml:brushProperty name="width" value="0.025" units="cm"/>
      <inkml:brushProperty name="height" value="0.025" units="cm"/>
    </inkml:brush>
  </inkml:definitions>
  <inkml:trace contextRef="#ctx0" brushRef="#br0">5387 428 7239,'0'0'769,"-8"-31"3982,4 27-4651,1 0 0,-2-1 0,1 1 0,0 1 0,-1-1 0,1 0 0,-1 1 0,0 0 0,-10-4 0,-56-21-7,45 18 330,-92-28 763,-217-41-1,199 51-1036,-375-50 903,-7 40-934,218 19-50,-361-18 570,1 57-32,525-7-585,-649 87 857,666-77-763,1 6 0,1 4 0,2 6-1,-167 80 1,248-102-105,1 1 1,1 2-1,1 0 0,0 3 0,-26 25 0,45-37 14,0 0 1,1 0-1,1 1 0,0 0 0,1 1 1,0 0-1,1 0 0,0 1 0,1 0 0,1 0 1,0 0-1,1 1 0,1-1 0,0 1 1,-1 15-1,3-13-12,0 0 1,1 0-1,1 0 1,1 0 0,1 0-1,0-1 1,1 1-1,0-1 1,1 0-1,1 0 1,1 0-1,1-1 1,0 0 0,0-1-1,2 0 1,17 22-1,0-5 7,2-1-1,2-2 0,0-1 1,2-1-1,1-1 0,1-2 1,0-2-1,2-1 0,47 18 0,15-1 12,2-3 0,149 28 0,-43-25 24,379 19 1,217-49 22,-516-9-34,1712 6 918,-1527-26-828,-362 9 65,0-5-1,134-40 1,-217 49-128,0 0 1,-1-2-1,0-1 1,-1-1-1,0-2 1,-1 0-1,0-1 1,-1-2-1,31-30 1,-45 38 38,1 0 0,-2-1 0,1 0-1,-1 0 1,-1 0 0,0-1 0,-1 0 0,0-1 0,-1 1 0,0-1 0,-1 0 0,0-1 0,-1 1 0,-1-1 0,0 1 0,-1-1 0,0 1 0,-1-1 0,-1 0 0,0 0 0,-6-25 0,3 27-105,0 1 0,-1 0 0,0 0 0,-1 0 1,-1 1-1,1 0 0,-2 0 0,1 0 0,-1 1 1,-1 0-1,0 1 0,-13-10 0,-16-11-471,-72-41-1,18 22-1923,-147-54 1,139 62-2054,3 0-4017</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13.358"/>
    </inkml:context>
    <inkml:brush xml:id="br0">
      <inkml:brushProperty name="width" value="0.025" units="cm"/>
      <inkml:brushProperty name="height" value="0.025" units="cm"/>
    </inkml:brush>
  </inkml:definitions>
  <inkml:trace contextRef="#ctx0" brushRef="#br0">5315 366 6983,'0'0'3160,"-2"-10"-2231,1 8-951,1-2 149,-1 0-1,0 0 1,0 1-1,0-1 1,0 1-1,0-1 1,-1 1-1,0 0 1,0-1-1,0 1 1,0 0-1,0 0 1,-1 0-1,1 1 1,-1-1-1,0 1 1,0-1-1,0 1 1,0 0-1,0 0 1,0 0-1,-6-2 1,-51-13 977,-1 3-1,-110-12 1,81 14-710,-1510-129 775,1181 115-1073,-697-21 496,668 72 285,353-10-630,-1 3 0,-149 49 0,160-36-247,1 3 0,-149 87 0,183-90 0,1 2 0,1 3 0,2 1 0,2 3 0,-58 66 0,88-89 6,0 1-1,2 0 1,0 1 0,0 1-1,2-1 1,1 2 0,-14 42-1,20-52 0,1-1 0,0 1 0,0 0 0,1 0 0,1 0 0,0 0 0,0-1 0,1 1 0,0 0 0,1 0-1,1 0 1,-1-1 0,2 1 0,-1-1 0,2 0 0,-1 0 0,1 0 0,9 13 0,5 0 38,1 0 1,0-1-1,2-1 1,1-1-1,0-1 1,1-1-1,1-2 1,37 20-1,18 4 55,130 45 0,-15-22-48,3-9 0,1-9 0,367 36-1,624-33 96,-815-42-67,356-3 114,-511-12-128,287-48 0,-18-45 17,-389 75-51,-1-4 0,169-80 0,-240 98 91,-1-2 0,0-1 0,-1-1-1,-1-1 1,35-34 0,-51 43 14,0-1-1,-1-1 1,0 1-1,0-1 1,-1 0-1,-1-1 1,0 0-1,0 0 1,-1 0-1,-1 0 1,0-1-1,-1 0 1,0 0-1,-1 0 1,1-19-1,-3 14-68,-2-1 0,0 1 0,0 0 0,-2 0 0,0 0 0,-2 0 0,0 1 0,0 0-1,-2 0 1,0 0 0,-1 1 0,-16-23 0,-3 1-63,-3 1 1,0 1-1,-61-52 0,51 53-196,-3 1 0,0 2-1,-2 2 1,-1 2 0,-94-40 0,91 49-684,-1 2 1,0 3 0,-2 2 0,1 2 0,-1 2 0,-58-1 0,-30 8-3234,-7 1-2622</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29.821"/>
    </inkml:context>
    <inkml:brush xml:id="br0">
      <inkml:brushProperty name="width" value="0.025" units="cm"/>
      <inkml:brushProperty name="height" value="0.025" units="cm"/>
    </inkml:brush>
  </inkml:definitions>
  <inkml:trace contextRef="#ctx0" brushRef="#br0">361 122 4228,'0'0'683,"-9"-4"59,-7-2 63,0 1-1,0 0 0,-20-3 0,31 7-548,-1 0 0,1 0 0,0 1 0,-1 0 0,1 0 1,0 0-1,-1 1 0,1 0 0,0 0 0,-1 0 0,1 0 0,0 1 0,0 0 0,0 0 0,0 0 0,-8 6 0,-1 6-138,0 0-1,1 0 0,1 1 1,0 1-1,1 0 1,1 1-1,0 0 0,1 1 1,1 0-1,1 0 1,0 0-1,-5 28 0,2 2 89,1 1 0,3 0-1,0 86 1,7-105-107,1 0 0,1-1 0,2 1 1,1-1-1,2-1 0,1 1 0,0-1 0,3-1 0,0 0 0,1 0 1,2-1-1,1-1 0,0 0 0,2-2 0,1 0 0,1-1 0,1 0 1,1-2-1,0-1 0,30 20 0,-5-8-77,1-1 0,2-2 1,1-3-1,1-1 0,1-3 0,1-3 0,0-2 0,1-2 1,1-2-1,0-3 0,1-3 0,110-1 0,-144-6-43,-1-1 0,0-1 0,0-1 0,0-1 0,0-1-1,-1-1 1,1-1 0,-2-1 0,1-1 0,25-16 0,-23 10 53,0-1 0,-2-1 1,0 0-1,0-2 0,-2-1 1,-1 0-1,26-40 0,-23 27 148,-1-2-1,-2 0 0,-2-1 1,-1 0-1,-2-1 0,-2-1 1,-1 0-1,-2-1 0,-2 0 1,-1 0-1,-2-71 0,-5 81 193,-2-1-1,-1 1 0,-2 1 0,-1-1 0,-1 1 1,-1 0-1,-2 1 0,-1 1 0,-1 0 0,-1 0 1,-20-26-1,19 31-165,-1 0 0,0 2 0,-2 0 0,0 1 0,-1 1 0,-1 1 0,-1 0 0,0 2 0,-1 0 0,-1 2 0,0 1-1,-44-16 1,46 22-182,0 1-1,-1 0 1,1 2-1,-1 1 1,0 1-1,0 1 1,0 1-1,0 0 0,0 2 1,0 1-1,1 1 1,0 1-1,0 0 1,0 2-1,1 1 0,0 0 1,1 2-1,-35 23 1,33-19-421,1 2-1,1 0 1,1 1 0,0 1-1,1 1 1,-28 43 0,32-42-925,2 2 1,0-1-1,1 2 1,2-1-1,0 2 0,1-1 1,-5 36-1,6-19-6648</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9.209"/>
    </inkml:context>
    <inkml:brush xml:id="br0">
      <inkml:brushProperty name="width" value="0.025" units="cm"/>
      <inkml:brushProperty name="height" value="0.025" units="cm"/>
    </inkml:brush>
  </inkml:definitions>
  <inkml:trace contextRef="#ctx0" brushRef="#br0">71 102 4260,'0'0'3363,"3"-8"497,-1 0-4378,6-14 6855,-5 13 381,-7 27-3624,-23 67-876,-15 59-696,38-124-1454,0 0 0,1 0 0,2 1 0,0-1 0,2 24 0,-1-43-68,0-1 0,1 1 0,-1 0-1,0 0 1,0-1 0,1 1 0,-1 0 0,1 0 0,-1-1 0,1 1 0,-1-1 0,1 1 0,-1 0 0,1-1 0,-1 1 0,1-1 0,0 1 0,-1-1 0,1 1 0,0-1 0,-1 0 0,1 1 0,0-1 0,0 0 0,-1 0 0,1 0 0,0 1 0,0-1 0,0 0 0,-1 0 0,1 0 0,0 0 0,0 0 0,0 0 0,-1 0 0,1-1 0,0 1 0,0 0 0,0 0 0,-1-1 0,1 1 0,0 0 0,-1-1 0,1 1 0,1-2 0,35-19 139,-11-4-56,-1-2 0,-2 0 0,0-2 0,35-60 0,11-15 106,-68 114-149,0-1 1,-1 1-1,0-1 1,-2 18-1,-11 29 84,8-39-114,0 0 0,1 0 0,2 1-1,-1 0 1,2-1 0,0 1 0,3 29 0,-1-47-8,-1 1 0,0-1 0,1 1 0,-1-1 0,1 1 0,-1-1 0,0 1 0,1-1 0,-1 1-1,1-1 1,0 0 0,-1 1 0,1-1 0,-1 0 0,1 1 0,-1-1 0,1 0 0,0 0 0,-1 1 0,1-1 0,0 0-1,-1 0 1,1 0 0,-1 0 0,1 0 0,0 0 0,-1 0 0,1 0 0,0 0 0,-1 0 0,1-1 0,0 1 0,-1 0-1,1 0 1,-1-1 0,1 1 0,-1 0 0,1-1 0,0 1 0,-1 0 0,1-1 0,0 0 0,25-16 214,-7-1-205,-1-2-1,0 0 1,-2-2-1,0 1 1,-1-2-1,15-31 1,2-13-19,23-72 1,-51 130-41,3-9-761,-3 34-1222,0 15-9719,-3-18 956</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39.737"/>
    </inkml:context>
    <inkml:brush xml:id="br0">
      <inkml:brushProperty name="width" value="0.025" units="cm"/>
      <inkml:brushProperty name="height" value="0.025" units="cm"/>
    </inkml:brush>
  </inkml:definitions>
  <inkml:trace contextRef="#ctx0" brushRef="#br0">1 305 21268,'0'0'8136,"8"-3"-7410,3-1-635,0-1 0,-1 0 0,0-1 0,0 0-1,0 0 1,-1-1 0,17-16 0,-22 19-63,0 0 0,0 0 0,-1 0 0,0-1 0,0 1 0,0-1 0,0 0-1,-1 0 1,1 0 0,-1 0 0,0 0 0,-1-1 0,0 1 0,1 0 0,-2-1 0,1 1-1,-1-1 1,0 0 0,0 1 0,-1-11 0,1 16-20,0-1 1,-1 0-1,1 0 1,0 0-1,-1 0 1,1 0-1,0 0 0,-1 0 1,1 0-1,-1 1 1,1-1-1,-1 0 1,0 0-1,1 1 0,-1-1 1,0 0-1,0 1 1,1-1-1,-1 0 0,0 1 1,0-1-1,0 1 1,0 0-1,1-1 1,-1 1-1,0 0 0,0-1 1,0 1-1,0 0 1,0 0-1,0 0 0,0 0 1,0 0-1,0 0 1,0 0-1,0 0 1,0 0-1,0 0 0,0 1 1,0-1-1,0 0 1,0 1-1,1-1 0,-1 1 1,0-1-1,0 1 1,0-1-1,1 1 1,-1-1-1,0 1 0,0 1 1,-4 1-19,0 0 1,0 1 0,0 0-1,1 0 1,0 0 0,0 0-1,-5 7 1,-20 51-34,28-58 41,-1 0 0,1 0 1,0 0-1,0 0 0,1 0 0,-1 1 1,1-1-1,0 0 0,0 0 0,0 0 1,1 0-1,0 1 0,-1-1 0,3 5 1,-2-7 1,1 0 1,-1-1 0,1 0 0,0 1-1,-1-1 1,1 0 0,0 0-1,0 0 1,0 0 0,0 0-1,0 0 1,0 0 0,0-1 0,0 1-1,0-1 1,0 0 0,0 1-1,0-1 1,0 0 0,0 0 0,4-1-1,47-5 150,-39 3-138,0-1 1,0-1-1,-1 0 0,0-1 1,0 0-1,0-1 0,-1-1 0,0 0 1,15-13-1,-46 52-197,21-20-29,17-17-209,-1-5-822,-2 0 0,1-2 1,-1 0-1,27-30 0,-13 8-4265,30-43 1,-27 29-956</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0.081"/>
    </inkml:context>
    <inkml:brush xml:id="br0">
      <inkml:brushProperty name="width" value="0.025" units="cm"/>
      <inkml:brushProperty name="height" value="0.025" units="cm"/>
    </inkml:brush>
  </inkml:definitions>
  <inkml:trace contextRef="#ctx0" brushRef="#br0">139 0 7719,'0'0'17425,"-7"14"-16320,-17 48-70,2 1 1,-18 88 0,7 42 795,35-248-1443,0 36-239,-1 0 0,-1 0 0,-1 0 0,-1-1 0,0 1 0,-1 0 0,-7-19 0,44 42-392,60 0 0,-86-4-44,6 0-1111,0 0 0,0-1 1,-1 0-1,17-4 0,16-14-6439</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1.500"/>
    </inkml:context>
    <inkml:brush xml:id="br0">
      <inkml:brushProperty name="width" value="0.025" units="cm"/>
      <inkml:brushProperty name="height" value="0.025" units="cm"/>
    </inkml:brush>
  </inkml:definitions>
  <inkml:trace contextRef="#ctx0" brushRef="#br0">164 138 9385,'18'-56'8061,"-17"52"-7528,0 0-1,0 0 1,-1 0 0,1 0-1,-1 0 1,0 1-1,0-1 1,-1 0-1,1 0 1,-1 0 0,0 0-1,-2-7 1,2 10-425,0 0 1,1 0 0,-1 0 0,0 0-1,0 1 1,0-1 0,0 0 0,0 0-1,0 1 1,0-1 0,0 0-1,0 1 1,-1-1 0,1 1 0,0 0-1,0-1 1,0 1 0,-1 0-1,1 0 1,0 0 0,0 0 0,-1 0-1,1 0 1,0 0 0,0 0 0,-1 0-1,1 0 1,0 1 0,0-1-1,0 0 1,-2 2 0,-1-1-57,1 1 1,0-1 0,0 1-1,0 0 1,0 0-1,0 0 1,0 0-1,0 0 1,0 1-1,-2 3 1,-3 5-42,0 1 0,1 0 0,0 1 0,1-1 0,1 1 0,0 0 0,0 1 0,2-1 0,-1 1 0,2 0 0,0 0 0,0 0 0,2 0 0,0 0 0,3 26 0,-1-34-7,0-1 0,0-1 0,1 1 0,0 0 0,0-1 0,0 1 0,1-1-1,-1 0 1,1 0 0,0 0 0,0-1 0,0 1 0,1-1 0,-1 0 0,1 0 0,0-1 0,0 1 0,6 1 0,-5-1 0,0-1 0,0 1-1,-1 1 1,1-1 0,-1 1 0,0 0 0,1 0 0,-2 1 0,1-1 0,-1 1 0,1 0 0,-1 1 0,-1-1 0,4 7 0,-3-3 16,-1 1 1,-1-1 0,0 1-1,-1 0 1,1 0 0,-2 0 0,0 0-1,0 0 1,0 0 0,-1 0-1,-1 0 1,0 0 0,0-1 0,-1 1-1,-7 17 1,7-21 97,1-1 0,-1 0 0,0 0 1,0 0-1,0-1 0,-1 1 0,0-1 0,1 1 0,-2-1 1,1 0-1,0-1 0,-1 1 0,0-1 0,0 0 0,0 0 1,0 0-1,0-1 0,0 0 0,-1 0 0,1 0 0,-1-1 1,0 0-1,1 0 0,-1 0 0,0 0 0,0-1 0,1 0 1,-10-2-1,12 2-110,0-1 0,1 0-1,-1 0 1,1 0 0,-1 0 0,1 0 0,0 0 0,-1-1 0,1 1 0,0-1-1,0 0 1,0 0 0,0 0 0,0 0 0,1 0 0,-1 0 0,0 0 0,1 0-1,0-1 1,-1 1 0,1 0 0,0-1 0,0 1 0,0-1 0,1 0 0,-1 1-1,1-1 1,-1 0 0,1 1 0,0-5 0,-1-2-5,1-1 0,0 1 0,1 0 0,0 0 1,0 0-1,1 0 0,0 0 0,4-10 0,3 1-3,0 0 0,1 0 0,0 1 0,2 1 0,0 0 0,1 0 0,17-16 0,117-94 0,-31 28 0,-105 88 0,42-45 0,-50 51 0,0 0 0,0 0 0,-1 0 0,1-1 0,-1 1 0,0 0 0,0-1 0,-1 0 0,1 1 0,-1-1 0,0 0 0,1-9 0,-2 13 0,-1 1 0,1-1 0,0 0 0,0 1 0,0-1 0,0 0 0,-1 1 0,1-1 0,0 0 0,-1 1 0,1-1 0,0 1 0,-1-1 0,1 1 0,-1-1 0,1 1 0,-1-1 0,1 1 0,-1-1 0,1 1 0,-1 0 0,1-1 0,-1 1 0,1 0 0,-1-1 0,0 1 0,1 0 0,-1 0 0,0 0 0,1 0 0,-1-1 0,0 1 0,1 0 0,-1 0 0,0 0 0,1 0 0,-1 0 0,0 1 0,1-1 0,-1 0 0,0 0 0,1 0 0,-1 1 0,1-1 0,-1 0 0,0 0 0,1 1 0,-1 0 0,-33 16 0,22-6 0,0 0 0,1 1 0,0 1 0,1-1 0,0 1 0,2 1 0,-1 0 0,1 0 0,1 1 0,1 0 0,0 0 0,1 0 0,-5 27 0,9-41-48,1 1 0,0-1 1,0 1-1,0-1 0,0 1 0,0-1 1,0 1-1,0 0 0,0-1 0,1 1 1,-1-1-1,0 1 0,1-1 0,0 1 1,-1-1-1,1 0 0,0 1 0,0-1 1,-1 0-1,1 1 0,0-1 0,0 0 1,0 0-1,2 2 0,0-2-144,-1 0-1,0 0 1,0-1-1,0 1 1,1-1-1,-1 1 1,0-1-1,1 0 1,-1 0-1,0 0 1,1 0-1,-1 0 1,0 0-1,4-1 1,3-1-645,0-1 1,-1 0-1,1 0 1,-1-1 0,0 0-1,0 0 1,13-9-1,15-21-6263,1-5-5200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1.857"/>
    </inkml:context>
    <inkml:brush xml:id="br0">
      <inkml:brushProperty name="width" value="0.025" units="cm"/>
      <inkml:brushProperty name="height" value="0.025" units="cm"/>
    </inkml:brush>
  </inkml:definitions>
  <inkml:trace contextRef="#ctx0" brushRef="#br0">136 0 14990,'0'0'3027,"-9"8"-854,5-5-2042,-15 13 1622,-30 32 0,45-43-1521,0-1 0,1 0 0,-1 1 0,1 0 0,0-1 0,0 1 1,0 1-1,1-1 0,-1 0 0,1 1 0,1-1 0,-1 1 0,1-1 0,0 1 1,0 10-1,1-15-229,1-1 0,0 1 1,-1 0-1,1-1 0,0 1 0,0-1 1,0 1-1,0-1 0,0 1 1,0-1-1,0 1 0,0-1 0,0 0 1,0 0-1,0 1 0,0-1 0,0 0 1,0 0-1,0 0 0,0 0 1,0 0-1,0 0 0,1-1 0,28-1 57,-30 2-59,48-8-542,-35 5 283,-1 1 0,1 0 0,-1 1 0,26 1-1,-37 0 276,-1 0 0,1 1 0,0-1 0,-1 0 0,1 1 0,-1-1 0,1 0 0,0 1 0,-1-1 0,1 1 0,-1-1-1,1 1 1,-1-1 0,0 1 0,1-1 0,-1 1 0,1 0 0,-1-1 0,0 1 0,0-1 0,1 1 0,-1 0 0,0-1-1,0 1 1,0 0 0,0 0 0,0-1 0,0 1 0,0 0 0,0-1 0,0 1 0,0 0 0,0-1 0,0 1-1,0 0 1,-1-1 0,1 1 0,0 0 0,-1 0 0,-11 28 1020,-6-11-459,1 0 0,-2-2 0,0 0 0,-29 17 0,-32 26-526,105-83-6867,27-40-394,-18 16 1075</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7:42.664"/>
    </inkml:context>
    <inkml:brush xml:id="br0">
      <inkml:brushProperty name="width" value="0.025" units="cm"/>
      <inkml:brushProperty name="height" value="0.025" units="cm"/>
    </inkml:brush>
  </inkml:definitions>
  <inkml:trace contextRef="#ctx0" brushRef="#br0">225 0 16432,'-5'9'2012,"-29"49"1774,-41 93-1,47-80-2355,2 0 1,-29 140-1,53-182-875,3-29-543,-1 0 0,0 0 0,1 0 0,-1 0 0,0 0 0,0 0 0,1 0 0,-1 0 0,0 0 0,1 0 0,-1 0 0,0 0 0,1 0 0,-1 0 0,0 0 0,1 0 0,-1 0 1,0 0-1,0 0 0,1-1 0,-1 1 0,0 0 0,0 0 0,1 0 0,-1-1 0,0 1 0,0 0 0,1 0 0,-1 0 0,0-1 0,0 1 0,0 0 0,0 0 0,1-1 0,-1 1 0,0 0 0,0-1 0,0 1 0,0 0 0,0-1 0,25-48 429,-18 10-337,-2-1-1,0-70 0,-4 90-744,0 24 639,-1 1-1,1 0 1,0-1-1,1 1 1,-1-1-1,1 1 0,-1-1 1,1 0-1,0 0 1,1 0-1,-1 0 1,1 0-1,0 0 0,0 0 1,0-1-1,0 0 1,1 1-1,-1-1 1,1 0-1,0-1 0,0 1 1,0-1-1,0 0 1,1 0-1,-1 0 0,0 0 1,1-1-1,-1 0 1,1 0-1,0 0 1,4 0-1,0 0 12,0-1-1,0 0 1,0-1-1,0 0 0,0-1 1,0 1-1,0-2 1,-1 1-1,1-1 1,-1-1-1,1 1 1,-1-1-1,0-1 1,-1 0-1,12-8 1,-11 7 13,0-1 1,-1 1-1,1-1 1,-1-1-1,-1 1 1,1-1-1,-1-1 1,-1 1-1,0-1 1,0 0-1,0 0 1,-1 0-1,4-16 1,-8 25-22,0 0 1,0-1 0,1 1-1,-1 0 1,0-1-1,0 1 1,0 0 0,0 0-1,0-1 1,0 1-1,0 0 1,0-1 0,0 1-1,0 0 1,0-1-1,0 1 1,0 0 0,0 0-1,-1-1 1,1 1 0,0 0-1,0 0 1,0-1-1,0 1 1,0 0 0,-1 0-1,1-1 1,0 1-1,0 0 1,0 0 0,-1 0-1,1-1 1,0 1-1,0 0 1,-1 0 0,1 0-1,0 0 1,-1-1-1,1 1 1,0 0 0,-1 0-1,-14 6-42,-14 17-65,8 1 132,-31 48 1,45-61 36,1 0 1,0 1-1,1-1 1,0 1-1,1 0 0,0 0 1,-3 20-1,7-31-57,-1 0-1,1 0 0,0 0 1,0 0-1,0 0 0,0 0 1,0 0-1,0 0 0,0 0 1,0 0-1,1 0 0,-1 0 1,0 0-1,1 0 0,-1 0 1,0 0-1,1 0 0,-1 0 1,1 0-1,0 0 0,-1-1 1,1 1-1,0 0 1,-1 0-1,1-1 0,0 1 1,0 0-1,0-1 0,-1 1 1,1-1-1,0 1 0,0-1 1,0 1-1,0-1 0,0 0 1,0 1-1,0-1 0,0 0 1,0 0-1,0 0 0,0 0 1,0 0-1,0 0 0,1 0 1,-1 0-1,0 0 0,0 0 1,0 0-1,0-1 1,1 0-1,5 0 22,0-1-1,0 0 1,0 0-1,0-1 1,12-6 0,0-4-18,0-1-1,23-21 1,-27 21-10,1 1 0,1 0-1,20-12 1,-36 25 1,0 0 0,-1 0 0,1 0 0,-1 0 0,1-1 0,0 1 0,-1 0 0,1 0 0,-1 0 0,1 0 0,0 0 0,-1 1 0,1-1 0,-1 0 0,1 0 0,0 0 0,-1 0 0,1 1 0,-1-1 0,1 0 0,-1 1 0,1-1 0,-1 0 0,1 1 0,-1-1 0,1 0 0,-1 1 0,0-1 0,1 1 0,-1-1 0,0 1 0,1-1 0,-1 1 0,0-1 0,1 1 0,-1-1 0,0 1 0,0 0 0,0-1 0,0 1 0,1-1 0,-1 1 0,0 0 0,0-1 0,0 1 0,0-1 0,0 1 0,-1 0 0,1-1 0,0 2 0,0 44 0,-1-35 0,6 22 0,-5-32 0,0 0 0,1-1 0,-1 1 0,0-1 0,1 1 0,-1 0 0,0-1 0,1 1 0,-1-1 0,1 1 0,-1-1 0,1 1 0,-1-1 0,1 1 0,-1-1 0,1 1 0,0-1 0,-1 0 0,1 1 0,0-1 0,-1 0 0,1 0 0,1 1 0,2-2 0,1 0 0,-1 0 0,1 0 0,-1-1 0,1 1 0,-1-1 0,0 0 0,0 0 0,0-1 0,5-3 0,22-14 0,65-35 0,-89 52 0,1-1 0,0 1 0,0 0 0,1 1 0,-1 0 0,1 0 0,-1 1 0,1 0 0,-1 0 0,10 1 0,-18 0 0,1 1 0,0-1 0,-1 0 0,1 0 0,0 0 0,-1 0 0,1 1 0,0-1 0,-1 0 0,1 1 0,-1-1 0,1 0 0,-1 1 0,1-1 0,-1 1 0,1-1 0,-1 1 0,1-1 0,-1 1 0,1-1 0,-1 1 0,0-1 0,1 1 0,-1 0 0,0-1 0,0 1 0,1-1 0,-1 1 0,0 0 0,0 0 0,0 27 0,0-1 0,1-26 0,-1 0 0,0-1 0,0 1 0,0 0 0,0 0 0,1-1 0,-1 1 0,0 0 0,1-1 0,-1 1 0,0-1 0,1 1 0,-1 0 0,1-1 0,-1 1 0,1-1 0,-1 1 0,1-1 0,0 1 0,-1-1 0,1 0 0,-1 1 0,1-1 0,0 0 0,-1 1 0,1-1 0,0 0 0,0 0 0,5 1 0,0-1 0,-1 0 0,1-1 0,-1 1 0,1-1 0,-1 0 0,1-1 0,-1 1 0,0-1 0,1 0 0,-1 0 0,0-1 0,0 0 0,-1 0 0,6-3 0,-5 2 0,1 0 0,1 1 0,-1 0 0,0 0 0,1 0 0,-1 1 0,1 0 0,12-2 0,-18 4-39,0 0 1,-1 0-1,1 0 1,0 1-1,-1-1 1,1 0-1,0 0 1,-1 0-1,1 1 1,0-1-1,-1 0 1,1 1-1,-1-1 1,1 1-1,-1-1 1,1 0-1,-1 1 1,1-1-1,-1 1 1,1-1-1,-1 1 1,1 0-1,-1-1 0,0 1 1,0-1-1,1 1 1,-1 0-1,0-1 1,0 1-1,1 0 1,-1-1-1,0 1 1,0 0-1,0-1 1,0 1-1,0 1 1,-2 25-4527,-3-16-3378</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3.511"/>
    </inkml:context>
    <inkml:brush xml:id="br0">
      <inkml:brushProperty name="width" value="0.025" units="cm"/>
      <inkml:brushProperty name="height" value="0.025" units="cm"/>
    </inkml:brush>
  </inkml:definitions>
  <inkml:trace contextRef="#ctx0" brushRef="#br0">1 1130 11691,'0'0'2183,"9"-9"-1328,118-96 279,4 6 0,4 6 0,148-76 0,466-206-103,-686 345-705,321-131 1810,-321 141-1829,1 2 1,0 3-1,1 3 1,86-5-1,-112 14-267,-19 1-173,1 0 0,-1 2 1,28 3-1,-65 1-6344,1 1 2896,-19-3-6449</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4.040"/>
    </inkml:context>
    <inkml:brush xml:id="br0">
      <inkml:brushProperty name="width" value="0.025" units="cm"/>
      <inkml:brushProperty name="height" value="0.025" units="cm"/>
    </inkml:brush>
  </inkml:definitions>
  <inkml:trace contextRef="#ctx0" brushRef="#br0">451 74 7719,'13'-7'3049,"-5"2"-2724,6-4 414,0 0 0,1 1 0,1 1 0,-1 1 0,1 0 0,0 1 1,1 0-1,16-2 0,-32 7-713,-1 0-1,1 0 1,0 0 0,0 0-1,-1 0 1,1 0 0,0 0 0,-1 0-1,1 0 1,0 1 0,0-1 0,-1 0-1,1 0 1,0 0 0,-1 1-1,1-1 1,0 1 0,-1-1 0,1 0-1,-1 1 1,1-1 0,0 1 0,-1-1-1,1 1 1,-1-1 0,0 1 0,1 0-1,-1-1 1,1 1 0,-1-1-1,0 1 1,1 0 0,-1 0 0,0 2 5,0-1 1,0 0 0,0 1-1,0-1 1,0 1-1,0-1 1,-1 0 0,1 1-1,-1-1 1,-1 4 0,-29 50 410,-34 25 236,-2-3-1,-92 82 1,-84 95 2163,234-244-2715,0-1-1,0 2 1,1-1-1,1 1 1,0 0-1,0 1 0,2-1 1,-1 1-1,-5 22 1,11-33-125,0-1 1,-1 0-1,1 1 1,0-1-1,0 0 1,0 1-1,0-1 1,0 1-1,1-1 1,-1 0-1,0 1 1,1-1-1,-1 0 1,1 1-1,-1-1 1,1 0-1,-1 0 1,1 0-1,0 1 0,0-1 1,0 0-1,0 0 1,0 0-1,0 0 1,0 0-1,0 0 1,0-1-1,0 1 1,0 0-1,0 0 1,1-1-1,-1 1 1,0-1-1,3 1 1,3 1 14,1 0-1,0-1 1,0 0 0,15-1 0,-14 0 18,52-1 143,1-2 1,103-21-1,118-46-1104,-158 26-2212,-10-8-3176</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4.760"/>
    </inkml:context>
    <inkml:brush xml:id="br0">
      <inkml:brushProperty name="width" value="0.025" units="cm"/>
      <inkml:brushProperty name="height" value="0.025" units="cm"/>
    </inkml:brush>
  </inkml:definitions>
  <inkml:trace contextRef="#ctx0" brushRef="#br0">24 0 20916,'0'0'1729,"-18"66"-1376,15-29-225,0 4-128,3 1 32,0-4 0,3-4-1089,4-3-96,1-6-353,-4-6-319,-4-6-1186,0-10-2114</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5.118"/>
    </inkml:context>
    <inkml:brush xml:id="br0">
      <inkml:brushProperty name="width" value="0.025" units="cm"/>
      <inkml:brushProperty name="height" value="0.025" units="cm"/>
    </inkml:brush>
  </inkml:definitions>
  <inkml:trace contextRef="#ctx0" brushRef="#br0">0 72 14510,'0'0'3347,"6"-9"-1415,-5 8-1855,1-3 35,0 1 0,0-1 0,0 1 0,0 0 0,1 0 0,-1 0 0,1 0 0,0 0 0,0 0 0,0 1 0,0 0 0,1-1 0,-1 1 0,0 1 0,1-1 0,0 0 0,-1 1 0,1 0 0,0-1 0,7 0 0,36-3 541,-1 1-1,52 4 0,-73 1-631,0 1 0,0 2 0,-1 0 0,0 1-1,40 15 1,-58-17 22,0-1-1,0 1 0,0 0 1,0 0-1,-1 0 0,1 1 1,-1 0-1,0 0 0,0 1 1,0-1-1,-1 1 1,0 0-1,0 0 0,0 0 1,0 1-1,-1-1 0,0 1 1,0 0-1,0 0 0,-1 0 1,0 1-1,0-1 0,-1 0 1,0 1-1,0-1 0,0 1 1,-1-1-1,0 1 0,0-1 1,0 1-1,-1-1 1,0 1-1,-1-1 0,1 1 1,-1-1-1,0 0 0,-1 0 1,1 0-1,-1 0 0,-1 0 1,1-1-1,-1 0 0,0 1 1,-4 4-1,-7 6 414,0-1-1,-1 0 1,0-1 0,-1 0-1,0-2 1,-1 0-1,-29 14 1,32-19-191,-1 0 0,1-1 0,-1 0 0,0-2 0,0 0 1,-1 0-1,1-2 0,-1 0 0,0-1 0,-19 0 0,33-2-324,-1 1 1,0-1-1,1 0 0,-1 0 0,1 0 1,-1 0-1,1-1 0,0 1 0,0-1 1,0 0-1,-1 0 0,2 0 1,-1 0-1,0-1 0,0 1 0,1-1 1,-1 0-1,1 0 0,0 1 1,0-1-1,0-1 0,0 1 0,0 0 1,1 0-1,0-1 0,-1 1 0,1-1 1,1 1-1,-1-1 0,0 1 1,1-1-1,0 0 0,-1 1 0,2-5 1,-1 7-170,0-1 1,1 1-1,-1 0 0,0 0 1,1-1-1,-1 1 0,1 0 1,0 0-1,-1-1 1,1 1-1,0 0 0,0 0 1,0 0-1,0 0 1,0 0-1,0 0 0,0 0 1,0 0-1,0 1 1,0-1-1,0 0 0,1 1 1,-1-1-1,0 1 1,0-1-1,1 1 0,2-1 1,43-4-7016,-34 5 4433,23-3-6543</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5.495"/>
    </inkml:context>
    <inkml:brush xml:id="br0">
      <inkml:brushProperty name="width" value="0.025" units="cm"/>
      <inkml:brushProperty name="height" value="0.025" units="cm"/>
    </inkml:brush>
  </inkml:definitions>
  <inkml:trace contextRef="#ctx0" brushRef="#br0">1 185 20980,'0'0'6753,"8"2"-6161,1 0-505,1-1-1,-1 0 0,0 0 0,1-1 0,-1-1 1,1 1-1,-1-1 0,1-1 0,-1 0 0,0 0 0,0-1 1,0 0-1,17-8 0,-18 6-10,1-1 0,-1 0 0,0 0 0,0 0 0,-1-1 0,0 0 0,7-10 0,-11 14 1,0-1 0,-1 0 1,0 0-1,1 0 0,-2-1 0,1 1 0,0 0 0,-1-1 0,0 1 0,0-1 1,0 0-1,0 1 0,-1-1 0,0 0 0,0 1 0,0-1 0,-2-6 1,2 10-60,0 0 1,0 0 0,0 0 0,0 0 0,0 0-1,-1 0 1,1 0 0,0 0 0,-1 0 0,1 0-1,-1 0 1,1 1 0,-1-1 0,1 0 0,-1 0 0,0 0-1,1 1 1,-1-1 0,0 0 0,0 1 0,1-1-1,-1 1 1,0-1 0,0 1 0,0-1 0,0 1 0,-1-1-1,0 1-9,0 0-1,0 0 0,0 0 0,0 1 0,0-1 1,0 0-1,1 1 0,-1 0 0,0-1 0,0 1 0,0 0 1,1 0-1,-3 1 0,-2 2-9,-1 1 0,1 0 0,0 0 0,0 0 0,-9 13 0,7-6 16,0 1 1,0 0-1,2 0 1,0 0 0,0 1-1,1 0 1,1 1-1,0-1 1,1 1-1,0-1 1,0 28 0,3-40-25,0 0 1,0 0-1,1 1 1,-1-1 0,0 0-1,1 0 1,0 0-1,-1 0 1,1 0-1,0 0 1,0 0 0,0 0-1,0 0 1,1 0-1,-1 0 1,0-1-1,1 1 1,-1 0 0,1-1-1,3 3 1,-1-1-47,1-1-1,0 1 1,-1-1 0,1 0 0,0-1-1,0 1 1,0-1 0,9 1 0,5 0-296,-1-1 0,1-1 0,-1-1 0,22-4 0,-29 3-600,-1 0 1,1-1 0,-1-1 0,0 1-1,13-7 1,20-19-8226,-15 2-4587</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225"/>
    </inkml:context>
    <inkml:brush xml:id="br0">
      <inkml:brushProperty name="width" value="0.025" units="cm"/>
      <inkml:brushProperty name="height" value="0.025" units="cm"/>
    </inkml:brush>
  </inkml:definitions>
  <inkml:trace contextRef="#ctx0" brushRef="#br0">101 0 5029,'0'0'11306,"-6"10"-7643,-1 2-2969,1 0 1,0 0-1,0 1 1,1 0 0,1 0-1,0 0 1,1 0-1,-2 17 1,4 15-114,2 1 0,2-1 0,2 1 0,1-1 0,17 54 0,-18-63-431,-1-9 1548,-2-51-562,-3-2-1168,-1 0 0,-1 1 0,-1 0 0,-1 0 0,-1 0 0,-2 0 0,0 1 0,-16-32 0,23 54 10,0 0 0,0 0 1,-1 0-1,1 0 0,-1 0 1,1 0-1,-1 0 0,1 0 1,-1 0-1,0 1 0,-3-3 1,-4 6-226,4 15 1,5-12 226,0 1 0,0-1 0,0 1 0,1-1-1,0 1 1,0 0 0,0-1 0,0 0 0,1 1 0,0-1 0,1 0 0,-1 0 0,1 0 0,0 0-1,0-1 1,0 1 0,1-1 0,-1 0 0,1 1 0,6 3 0,-3-2 23,1-1 1,0 0 0,0-1-1,0 0 1,1 0-1,-1-1 1,1 0 0,0 0-1,0-1 1,0 0-1,17 1 1,-17-2 45,0 0 0,0-1 0,0 0 0,0 0 0,-1-1 0,1 0 0,0-1-1,0 0 1,-1 0 0,1-1 0,-1 0 0,0 0 0,0-1 0,0 0 0,0 0 0,-1-1 0,1 0 0,-1-1 0,0 1 0,-1-1 0,0-1 0,0 1-1,0-1 1,-1 0 0,1 0 0,-2-1 0,1 0 0,-1 1 0,5-14 0,-6 15-49,-1 9 0,0 17 0,-2-15 0,0-1 0,1 1 0,-1-1 0,1 1 0,0-1 0,0 0 0,0 1 0,0-1 0,1 0 0,3 6 0,-1-7 0,0 0 0,1-1 0,-1 0 0,1 0 0,0-1 0,0 1 0,-1-1 0,1 0 0,0-1 0,0 1 0,0-1 0,8 0 0,61-5 0,-63 2 0,1 0 0,0-1 0,16-7 0,-21 7 0,0 1 0,1 0 0,-1 0 0,1 1 0,0 0 0,-1 0 0,1 1 0,0 0 0,0 0 0,11 1 0,-16 1 0,-1 0 0,1 0 0,0 0 0,-1 1 0,1-1 0,-1 1 0,0 0 0,1 0 0,1 2 0,23 14 0,-17-15 0,0-1 0,-1-1 0,1 0 0,0 0 0,0-1 0,18-2 0,-18 2 0,0-1 0,1 1 0,-1 0 0,0 1 0,18 4 0,-27-5-120,0 0-1,-1 1 1,1-1 0,0 1-1,0-1 1,-1 1 0,1 0 0,0-1-1,-1 1 1,1 0 0,0-1-1,-1 1 1,1 0 0,-1 0-1,1-1 1,-1 1 0,0 0 0,1 0-1,-1 0 1,0 0 0,0 0-1,1-1 1,-1 1 0,0 0-1,0 0 1,0 0 0,0 1-1,0-2-79,0 0-1,-1 0 0,1 0 1,0 0-1,0-1 0,0 1 1,0 0-1,-1 0 0,1 0 0,0 0 1,0 0-1,0 0 0,-1 0 1,1 0-1,0 0 0,0 0 1,0 0-1,-1 0 0,1 0 0,0 0 1,0 0-1,0 0 0,0 0 1,-1 0-1,1 0 0,0 0 1,0 0-1,0 1 0,0-1 1,-1 0-1,1 0 0,0 0 0,0 0 1,0 0-1,0 0 0,0 1 1,-1-1-1,1 0 0,0 0 1,0 0-1,0 1 0,-6-23-12184</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568"/>
    </inkml:context>
    <inkml:brush xml:id="br0">
      <inkml:brushProperty name="width" value="0.025" units="cm"/>
      <inkml:brushProperty name="height" value="0.025" units="cm"/>
    </inkml:brush>
  </inkml:definitions>
  <inkml:trace contextRef="#ctx0" brushRef="#br0">1 1 15855,'0'0'13004</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6.898"/>
    </inkml:context>
    <inkml:brush xml:id="br0">
      <inkml:brushProperty name="width" value="0.025" units="cm"/>
      <inkml:brushProperty name="height" value="0.025" units="cm"/>
    </inkml:brush>
  </inkml:definitions>
  <inkml:trace contextRef="#ctx0" brushRef="#br0">4 0 19218,'0'0'10378,"-3"58"-10250,3-31-128,0 0-224,7-5-737,5-6-897,2-7-864,1-5-802,0-4-576,1-11-2145</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7.395"/>
    </inkml:context>
    <inkml:brush xml:id="br0">
      <inkml:brushProperty name="width" value="0.025" units="cm"/>
      <inkml:brushProperty name="height" value="0.025" units="cm"/>
    </inkml:brush>
  </inkml:definitions>
  <inkml:trace contextRef="#ctx0" brushRef="#br0">53 1 11531,'0'0'8830,"-4"15"-7832,1-4-871,-10 39 769,2 0-1,2 1 1,-3 51 0,12-86-562,0-4-168,0 0-1,0 1 1,4 22 0,-3-33-83,-1 0 1,0 0 0,1 0 0,0 0-1,-1 0 1,1-1 0,0 1 0,0 0-1,0 0 1,0-1 0,0 1 0,0 0-1,0-1 1,1 1 0,-1-1 0,1 0-1,-1 1 1,1-1 0,-1 0 0,1 0-1,0 0 1,0 0 0,-1 0 0,1 0-1,0-1 1,0 1 0,0 0 0,0-1-1,0 0 1,3 1 0,-3-1-12,0-1 1,0 1-1,0 0 0,-1-1 1,1 1-1,0-1 0,0 0 1,0 0-1,0 0 1,-1 0-1,1 0 0,0 0 1,-1 0-1,1 0 0,-1-1 1,1 1-1,-1-1 1,0 1-1,0-1 0,1 1 1,-1-1-1,0 0 1,0 0-1,-1 1 0,1-1 1,0 0-1,-1 0 0,1 0 1,-1 0-1,1 0 1,-1-3-1,2-9 46,0-1 0,-1 1-1,0-18 1,-1 25 10,-1-1-69,1 0 0,-1 0 1,0 0-1,-1 0 1,-3-9-1,5 15-59,0 0-1,-1 0 0,0 0 1,1 0-1,-1 1 1,0-1-1,0 0 1,0 1-1,0-1 1,0 1-1,-1-1 1,1 1-1,0-1 1,-1 1-1,1 0 1,-1-1-1,1 1 1,-1 0-1,0 0 0,1 0 1,-1 1-1,0-1 1,0 0-1,1 1 1,-1-1-1,0 1 1,-2-1-1,3 1-11,-1 1 0,1-1 1,0 1-1,0 0 0,0-1 0,0 1 0,0 0 0,0 0 0,0-1 1,0 1-1,0 0 0,0 0 0,1 0 0,-1 0 0,0 0 0,0 0 1,1 0-1,-1 1 0,1-1 0,-1 0 0,1 0 0,0 0 0,-1 1 0,1-1 1,0 0-1,0 0 0,0 1 0,0-1 0,0 0 0,0 3 0,0 0 5,0 1-1,0-1 0,0 1 0,0-1 1,1 0-1,0 1 0,0-1 0,2 7 0,0-8 5,0 1-1,0-1 1,0 0-1,0 0 0,0-1 1,1 1-1,-1-1 1,1 1-1,0-1 0,0 0 1,-1-1-1,1 1 1,1-1-1,-1 1 0,0-1 1,0-1-1,0 1 1,1 0-1,7-1 0,1 1 32,0-1-1,0 0 0,-1-1 0,1 0 0,20-5 0,-28 4 44,1-1-1,0 1 0,-1-1 1,1 0-1,-1 0 0,0-1 1,0 0-1,0 0 0,-1 0 1,1 0-1,-1-1 0,0 1 1,0-1-1,-1 0 0,1-1 1,4-9-1,-10 51-70,2-12 0,-1-14 0,-4 75 0,5-84 0,0 0 0,0 0 0,0 0 0,1 0 0,-1 0 0,0 0 0,0 0 0,1 0 0,-1 0 0,1 0 0,-1-1 0,1 1 0,-1 0 0,1 0 0,-1 0 0,1-1 0,0 1 0,-1 0 0,1 0 0,0-1 0,0 1 0,0-1 0,-1 1 0,1-1 0,0 1 0,0-1 0,0 1 0,0-1 0,0 0 0,0 0 0,0 1 0,0-1 0,0 0 0,0 0 0,0 0 0,0 0 0,0 0 0,0 0 0,0 0 0,0-1 0,0 1 0,0 0 0,0 0 0,0-1 0,0 1 0,-1-1 0,1 1 0,0-1 0,1 0 0,2-1 0,0 1 0,-1-1 0,1 0 0,0 0 0,-1-1 0,0 1 0,0-1 0,0 0 0,0 0 0,0 0 0,4-5 0,5-31-2445,-10-26-6657,-2 42 5547,0-21-8088</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7.882"/>
    </inkml:context>
    <inkml:brush xml:id="br0">
      <inkml:brushProperty name="width" value="0.025" units="cm"/>
      <inkml:brushProperty name="height" value="0.025" units="cm"/>
    </inkml:brush>
  </inkml:definitions>
  <inkml:trace contextRef="#ctx0" brushRef="#br0">1 1 18417,'0'0'11756,"57"49"-11788,-26-38-1794,-3 1-2050,-1-2-1889,-1 3-4197</inkml:trace>
  <inkml:trace contextRef="#ctx0" brushRef="#br0" timeOffset="1">284 194 13645,'0'0'9908,"-3"10"-7960,-1-1-1331,2-5-363,1-1 1,-1 1-1,1-1 1,0 1-1,0-1 0,0 1 1,0 0-1,1-1 0,-1 7 1,6-9-131,-1 0 1,1-1-1,-1 0 0,1 0 1,-1 0-1,1 0 0,0-1 1,-1 0-1,8-2 1,46-15 56,-46 13-170,1 0 0,-1 1-1,1 0 1,0 1 0,0 1-1,1 0 1,-1 1 0,0 0-1,1 1 1,19 2 0,-30-1 68,0 0 0,0 1 0,0 0 0,0-1 0,-1 1 0,1 0 0,0 0 0,-1 0 0,1 1 0,-1-1 0,0 0 0,1 1 0,-1 0 0,0-1 0,2 7 0,-2-6-11,-1 0 1,1-1-1,0 1 0,0 0 1,0-1-1,0 1 0,0-1 1,0 0-1,1 0 0,-1 0 0,1 0 1,-1 0-1,1-1 0,0 1 1,-1-1-1,1 1 0,0-1 1,5 1-1,25-3-1609,-30 0 934,0 0 0,-1 0 1,1 0-1,-1 0 1,1 0-1,-1-1 1,1 1-1,-1-1 0,4-4 1,18-19-11101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8.565"/>
    </inkml:context>
    <inkml:brush xml:id="br0">
      <inkml:brushProperty name="width" value="0.025" units="cm"/>
      <inkml:brushProperty name="height" value="0.025" units="cm"/>
    </inkml:brush>
  </inkml:definitions>
  <inkml:trace contextRef="#ctx0" brushRef="#br0">7 1 19186,'0'0'2050,"0"76"-1057,-3-41-897,0-3-64,3 0 0,0-7-833,0-5-1409,6-11-1890,0-4-4804</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09:59.001"/>
    </inkml:context>
    <inkml:brush xml:id="br0">
      <inkml:brushProperty name="width" value="0.025" units="cm"/>
      <inkml:brushProperty name="height" value="0.025" units="cm"/>
    </inkml:brush>
  </inkml:definitions>
  <inkml:trace contextRef="#ctx0" brushRef="#br0">90 217 17457,'0'0'3763,"-10"-2"-2439,-32-3-886,40 6-416,1-1 0,-1 1 0,0-1 0,0 1 0,1 0 0,-1 0 0,0-1 0,1 1 0,-1 0 0,1 1 1,-1-1-1,1 0 0,0 0 0,-1 1 0,1-1 0,0 0 0,0 1 0,0 0 0,0-1 0,0 1 0,0-1 0,0 1 0,1 0 0,-1 0 1,1-1-1,-1 1 0,1 0 0,0 0 0,-1 0 0,1 2 0,-2 54 518,2-57-510,0 0 3,0 0-1,0 0 1,0 0-1,0 0 1,0 0-1,1-1 1,-1 1-1,0 0 1,1 0-1,-1 0 1,1 0-1,-1 0 1,1 0-1,-1 0 1,1-1-1,-1 1 1,1 0-1,0 0 1,0-1-1,-1 1 1,1 0-1,0-1 1,0 1-1,0-1 1,-1 1-1,1-1 1,2 1-1,0 0 88,0-1 0,0 1 0,0-1 0,1 0 0,-1 0 0,0 0 0,0 0-1,0 0 1,4-2 0,2 0 208,0 0 1,0-1-1,0-1 0,-1 1 1,14-9-1,-9 3-212,1-1-1,-1-1 1,-1 0 0,0 0 0,-1-2 0,0 1 0,-1-1 0,0-1-1,-1 0 1,0 0 0,-2-1 0,1 0 0,-2 0 0,0-1-1,-1 0 1,0 0 0,-2 0 0,0-1 0,2-24 0,-5 41-120,0 0 1,0-1-1,0 1 1,0 0-1,1 0 1,-1 0-1,0-1 0,0 1 1,0 0-1,0 0 1,0 0-1,0-1 1,0 1-1,0 0 1,0 0-1,0-1 1,0 1-1,0 0 1,0 0-1,0 0 1,0-1-1,0 1 1,0 0-1,0 0 1,-1 0-1,1-1 1,0 1-1,0 0 1,0 0-1,0 0 1,0-1-1,0 1 1,-1 0-1,1 0 0,0 0 1,0 0-1,0 0 1,0 0-1,-1-1 1,1 1-1,0 0 1,0 0-1,0 0 1,-1 0-1,1 0 1,0 0-1,0 0 1,0 0-1,-1 0 1,1 0-1,-1 0 1,-9 12-213,-7 20 49,4 1 460,1-1-1,2 2 1,1-1 0,2 1-1,-5 46 1,12-78-263,0 0 0,0 0 0,0 0 0,0 0 0,0 0 0,0 0 0,1 0 0,-1 0-1,1 0 1,-1 0 0,1 0 0,0-1 0,0 1 0,0 0 0,0 0 0,0-1 0,0 1 0,0 0 0,0-1 0,1 1 0,-1-1 0,1 0 0,1 2-1,1-1 6,-1-1-1,0 1 0,1-1 0,-1 0 1,1 0-1,-1 0 0,1 0 0,0-1 0,-1 0 1,1 1-1,0-2 0,3 1 0,3-1-467,0 0 0,0-1 0,0 0 0,-1-1 1,1 0-1,-1-1 0,1 0 0,16-9 0,10-24-10388,-22 21 1169</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108"/>
    </inkml:context>
    <inkml:brush xml:id="br0">
      <inkml:brushProperty name="width" value="0.025" units="cm"/>
      <inkml:brushProperty name="height" value="0.025" units="cm"/>
    </inkml:brush>
  </inkml:definitions>
  <inkml:trace contextRef="#ctx0" brushRef="#br0">63 207 17585,'0'0'10826,"-8"2"-10741,5-2-89,1 0-1,-1 1 1,1-1 0,-1 1-1,1 0 1,-1 0-1,1 0 1,0 0-1,0 0 1,-1 0 0,1 1-1,0-1 1,0 1-1,0 0 1,0-1 0,0 1-1,1 0 1,-1 0-1,1 0 1,-1 0-1,1 0 1,0 1 0,-1-1-1,1 0 1,0 1-1,1-1 1,-1 0-1,0 1 1,1-1 0,-1 1-1,1 0 1,0-1-1,0 1 1,0 4-1,0-6 12,0 0 0,-1 1 0,1-1 0,0 0-1,0 1 1,0-1 0,0 1 0,1-1-1,-1 0 1,0 1 0,0-1 0,1 0-1,-1 1 1,1-1 0,-1 0 0,1 0 0,0 0-1,0 1 1,-1-1 0,1 0 0,0 0-1,0 0 1,0 0 0,0 0 0,0 0-1,0 0 1,0-1 0,0 1 0,1 0 0,0 0-1,3 0 51,0 0-1,0 0 0,1-1 0,-1 0 1,0 0-1,0 0 0,6-1 0,-8 1-27,9-2 13,0-1-1,0 1 1,-1-2 0,0 0-1,1 0 1,-1-1 0,-1 0-1,14-10 1,28-11 26,-52 25-67,1 1 0,-1 0 0,0 0-1,1 0 1,-1 0 0,0 0 0,1 0 0,-1 0 0,0 0-1,1 0 1,-1 0 0,0 0 0,1 0 0,-1 0-1,0 0 1,1 0 0,-1 0 0,0 0 0,1 0-1,-1 0 1,0 0 0,1 1 0,-1-1 0,0 0 0,1 0-1,-1 0 1,0 1 0,0-1 0,1 0 0,-1 0-1,0 1 1,0-1 0,1 0 0,-1 0 0,0 1-1,0-1 1,0 0 0,0 1 0,0-1 0,1 0 0,-1 1-1,0-1 1,0 0 0,0 1 0,0-1 0,0 1-1,0-1 1,1 30 401,-1-28-352,-1 0-1,1 0 1,0 1-1,0-1 1,0 0-1,0 0 1,0 1 0,0-1-1,1 0 1,-1 0-1,1 1 1,0-1-1,-1 0 1,1 0 0,0 0-1,0 0 1,0 0-1,3 4 1,0-5 17,0 0 0,0 0 0,0 0 1,0-1-1,0 1 0,0-1 0,0 0 0,0 0 0,0-1 1,0 1-1,0-1 0,0 0 0,0 0 0,6-2 1,50-30 101,-54 29-279,-1-1-1,2 1 0,-1 1 0,0-1 0,1 1 1,-1 0-1,1 0 0,0 1 0,0 0 0,0 0 1,0 1-1,0 0 0,14-1 0,-20 3 86,0-1 0,0 1 0,0 0 0,0-1 0,0 1 1,-1 0-1,1 0 0,0-1 0,0 1 0,-1 0 0,1 0 0,0 0 0,-1 0 0,1 0 0,-1 0 0,1 0 0,-1 0 0,0 0 0,1 0 0,-1 0 0,0 0 1,0 1-1,0-1 0,0 0 0,0 0 0,0 0 0,0 1 0,0 43 119,-1-32-109,1 2 7,-1-12 53,1 0 0,0 1 0,0-1 0,0 1 0,0-1 0,1 1 0,0-1 0,1 6 0,-1-8-15,-1 0 0,1 0 0,0-1 0,0 1 0,0 0 1,0 0-1,-1 0 0,1-1 0,0 1 0,0-1 0,0 1 0,1 0 0,-1-1 0,0 0 0,0 1 0,0-1 0,0 0 0,0 1 0,1-1 0,-1 0 1,0 0-1,0 0 0,0 0 0,0 0 0,1 0 0,-1-1 0,0 1 0,0 0 0,0-1 0,2 1 0,6-3 22,0-1 0,0 0 0,0 0 0,0 0 0,-1-1 0,1 0 0,-1-1 0,0 0 0,-1 0 0,9-9 0,-8 6-335,1 2 1,1-1 0,-1 1 0,1 0 0,0 1-1,14-6 1,-23 12 268,-1 0 1,0 0-1,0 0 0,0 0 0,1 0 1,-1 0-1,0 0 0,0 0 0,0 0 1,1 0-1,-1 0 0,0 0 0,0 0 1,0 0-1,1 0 0,-1 0 0,0 0 1,0 0-1,0 0 0,1 0 0,-1 0 1,0 0-1,0 0 0,0 1 0,0-1 1,0 0-1,1 0 0,-1 0 0,0 0 1,0 0-1,0 1 0,0-1 0,0 0 0,0 0 1,1 0-1,-1 1 0,0-1 0,0 0 1,0 0-1,0 0 0,0 0 0,0 1 1,0-1-1,0 0 0,0 0 0,0 0 1,0 1-1,-1 16-134,-8 14 332,6-24-101,0 0 1,0 0 0,1 1 0,0-1 0,0 1 0,-1 14 0,42-22 514,-29-2-612,0 0 1,-1-1 0,1 0 0,-1-1-1,0 0 1,0 0 0,0-1 0,0-1-1,-1 1 1,0-1 0,0 0 0,0-1-1,-1 0 1,0 0 0,12-17-1,6-11 181,-2-1-1,28-55 1,-26 44 373,-60 126-86,24-60-473,-47 96 81,53-102 34,0 0 0,1 1 0,0 0 0,1-1 0,1 2 0,-1 26 0,3-40-91,0-1-1,-1 1 1,1 0-1,0 0 1,0 0-1,1 0 1,-1 0-1,0 0 1,0 0 0,0 0-1,1 0 1,-1-1-1,0 1 1,1 0-1,-1 0 1,1 0-1,-1 0 1,1-1-1,-1 1 1,1 0-1,-1-1 1,1 1-1,0 0 1,-1-1-1,1 1 1,0-1 0,0 1-1,0-1 1,-1 1-1,1-1 1,0 1-1,0-1 1,0 0-1,0 0 1,0 1-1,0-1 1,0 0-1,-1 0 1,1 0-1,0 0 1,0 0-1,0 0 1,0 0-1,0 0 1,0-1 0,0 1-1,0 0 1,0-1-1,-1 1 1,3-1-1,2-1 20,0 0 0,0-1 0,0 1 0,0-1-1,0 0 1,0 0 0,6-7 0,15-17-24,-2-2 0,0 0 0,-2-2 0,28-51 0,54-143 0,-109 295 0,-23 12 0,26-73-572,2-8 26,0 0 0,0 1 0,0-1 0,0 0 1,-1 1-1,1-1 0,-1 0 0,1 1 0,-1-1 0,1 0 1,-1 0-1,1 1 0,-1-1 0,0 0 0,0 0 1,0 0-1,0 0 0,0 0 0,0 0 0,0 0 0,0 0 1,0-1-1,0 1 0,0 0 0,0-1 0,-1 1 1,1-1-1,0 1 0,0-1 0,-1 1 0,1-1 0,0 0 1,-1 0-1,1 0 0,-2 1 0,-11 1-9469</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450"/>
    </inkml:context>
    <inkml:brush xml:id="br0">
      <inkml:brushProperty name="width" value="0.025" units="cm"/>
      <inkml:brushProperty name="height" value="0.025" units="cm"/>
    </inkml:brush>
  </inkml:definitions>
  <inkml:trace contextRef="#ctx0" brushRef="#br0">0 0 3683</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0.791"/>
    </inkml:context>
    <inkml:brush xml:id="br0">
      <inkml:brushProperty name="width" value="0.025" units="cm"/>
      <inkml:brushProperty name="height" value="0.025" units="cm"/>
    </inkml:brush>
  </inkml:definitions>
  <inkml:trace contextRef="#ctx0" brushRef="#br0">1 0 2723,'0'0'27546,"82"19"-26521,-44-19-385,6 0-287,-6 0-289,-5-1 0,-3 1-224,-8 0-1026,-7 0-1248,-6 0-3492</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1.662"/>
    </inkml:context>
    <inkml:brush xml:id="br0">
      <inkml:brushProperty name="width" value="0.025" units="cm"/>
      <inkml:brushProperty name="height" value="0.025" units="cm"/>
    </inkml:brush>
  </inkml:definitions>
  <inkml:trace contextRef="#ctx0" brushRef="#br0">167 155 4901,'0'0'19266,"-12"3"-18092,0 0-971,0 2 0,0-1 0,1 2-1,0-1 1,0 1 0,-11 9 0,17-11-157,0-1 1,0 1 0,1 0-1,-1 1 1,1-1-1,0 1 1,0-1 0,1 1-1,-1 1 1,1-1-1,0 0 1,0 1-1,1-1 1,0 1 0,0 0-1,0 0 1,-1 7-1,3-12-36,0 0-1,0 0 1,0 0-1,0 0 1,0 0-1,0-1 1,0 1-1,0 0 0,0 0 1,1 0-1,-1 0 1,0 0-1,1 0 1,-1 0-1,0 0 1,1-1-1,-1 1 0,1 0 1,-1 0-1,1 0 1,0-1-1,-1 1 1,1 0-1,0-1 1,-1 1-1,1-1 0,0 1 1,0-1-1,0 1 1,0 0-1,2-1 21,0 1-1,0 0 1,0-1 0,0 1-1,0-1 1,0 0 0,0 0-1,0 0 1,6-2 0,2 0 138,0-1 0,0 0 0,0 0 1,17-9-1,9-9 94,-2-2 0,0-1 0,36-32 0,-52 39-180,-1 0 1,0-2-1,-2 0 0,0-1 0,-1 0 0,19-35 0,-31 45 43,-11 15-192,-12 15-60,2 4 167,-27 54 0,40-68 10,0 1 0,1-1 0,0 1-1,1 0 1,0 1 0,0-1 0,2 0-1,-2 16 1,3-25-40,0-1-1,0 1 1,1-1 0,-1 1-1,0 0 1,0-1-1,1 1 1,-1-1 0,1 1-1,-1-1 1,1 0 0,0 1-1,-1-1 1,1 0 0,0 1-1,0-1 1,0 0-1,0 0 1,0 0 0,0 1-1,1-1 1,-1-1 0,2 3-1,0-2 12,0 0 0,1 1-1,-1-1 1,0-1 0,0 1 0,1 0 0,-1-1-1,1 1 1,-1-1 0,6-1 0,-1 1 19,1-1 0,-1 0 1,0-1-1,0 0 0,0-1 0,0 1 1,0-1-1,12-7 0,-15 7-22,1 0-1,-1-1 0,0 1 1,-1-1-1,1 0 0,-1 0 1,1 0-1,-1-1 0,-1 0 1,1 0-1,-1 0 0,1 0 1,-1 0-1,-1-1 0,1 1 1,-1-1-1,0 1 1,0-1-1,1-9 0,-3 15-17,0 0 0,0-1-1,0 1 1,0 0 0,0-1-1,0 1 1,0 0 0,0-1 0,0 1-1,0 0 1,0-1 0,0 1 0,0 0-1,-1 0 1,1-1 0,0 1-1,0 0 1,0-1 0,0 1 0,-1 0-1,1 0 1,0 0 0,0-1-1,-1 1 1,1 0 0,0 0 0,0 0-1,-1-1 1,1 1 0,0 0-1,0 0 1,-1 0 0,1 0 0,0 0-1,-1 0 1,1 0 0,0 0-1,-1 0 1,1 0 0,-17 5-135,-11 13-50,22-12 220,-1 1-1,1-1 0,0 1 1,0 0-1,1 0 0,0 1 1,1 0-1,-1 0 1,1 0-1,1 0 0,-1 0 1,2 1-1,-1 0 0,1-1 1,-1 14-1,3-20-29,0 0-1,0 0 1,1-1-1,-1 1 1,1 0-1,0-1 1,-1 1-1,1 0 1,0-1-1,0 1 1,0-1-1,0 1 1,0-1-1,1 0 1,-1 1-1,0-1 1,1 0-1,-1 0 1,0 0-1,1 0 0,0 0 1,-1 0-1,1 0 1,-1-1-1,1 1 1,0 0-1,0-1 1,-1 0-1,1 1 1,0-1-1,0 0 1,2 0-1,11 2 33,1-1-1,29-3 0,-25 2-26,6-2-10,0-1 0,0-1 0,0-1 0,27-9 0,-53 14 0,1-1 0,-1 1 0,0 0 0,1-1 0,-1 1 0,0 0 0,0-1 0,1 1 0,-1-1 0,0 1 0,0 0 0,1-1 0,-1 1 0,0-1 0,0 1 0,0-1 0,0 1 0,0 0 0,0-1 0,0 1 0,0-1 0,0 1 0,0-1 0,0 1 0,0-1 0,0 1 0,0-1 0,0 1 0,0 0 0,-1-1 0,1 1 0,0-1 0,0 1 0,0 0 0,-1-1 0,1 1 0,0-1 0,-1 1 0,1 0 0,0 0 0,-1-1 0,1 1 0,0 0 0,-1-1 0,-22-26 0,13 15 0,7 9 0,1 0 0,0 0 0,0-1 0,1 1 0,-1 0 0,1-1 0,-1 1 0,1-1 0,0 1 0,0-8 0,1 10 0,0 1 0,0-1 0,0 1 0,0-1 0,0 0 0,1 1 0,-1-1 0,0 0 0,0 1 0,1-1 0,-1 1 0,0-1 0,1 1 0,-1-1 0,1 1 0,-1-1 0,1 1 0,-1-1 0,1 1 0,-1-1 0,1 1 0,0-1 0,26-3 0,24 4-1452,83-1-11696,-67-1-1368</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2.977"/>
    </inkml:context>
    <inkml:brush xml:id="br0">
      <inkml:brushProperty name="width" value="0.025" units="cm"/>
      <inkml:brushProperty name="height" value="0.025" units="cm"/>
    </inkml:brush>
  </inkml:definitions>
  <inkml:trace contextRef="#ctx0" brushRef="#br0">30 76 3716,'5'-8'9166,"0"-3"-7067,12-22 1191,-2 10 2184,-17 37-2083,0 5-3184,-22 51 814,-10 37-568,31-97-426,1 1 1,0-1-1,1 1 0,0 0 1,1 0-1,0-1 0,3 21 0,-2-30-25,-1 0 0,1 0-1,-1 1 1,1-1-1,0 0 1,-1 0-1,1 0 1,0 0 0,0 0-1,0 0 1,0 0-1,0 0 1,0 0-1,0-1 1,0 1 0,0 0-1,0-1 1,0 1-1,1-1 1,-1 1-1,0-1 1,0 1-1,1-1 1,-1 0 0,0 1-1,1-1 1,-1 0-1,0 0 1,1 0-1,-1 0 1,0-1 0,0 1-1,1 0 1,-1 0-1,0-1 1,1 1-1,-1-1 1,0 1-1,2-2 1,5 0 40,-1-1 0,0 0 0,-1 0 0,1-1 0,11-8 0,6-10 13,-2-1 0,-1-2-1,-1 0 1,0-1-1,-3-1 1,23-44-1,-22 40 29,-30 103-94,11-68 24,-4 11 20,1 1-1,0 0 0,1-1 1,0 1-1,2 0 0,0 1 1,1-1-1,3 30 0,-3-45-9,1 1 0,-1-1 0,1 1-1,0-1 1,0 1 0,-1-1 0,1 0-1,0 1 1,0-1 0,0 0 0,0 0-1,1 0 1,-1 0 0,0 0 0,0 0-1,1 0 1,-1 0 0,1 0 0,-1-1-1,0 1 1,1-1 0,-1 1 0,1-1-1,0 1 1,-1-1 0,1 0 0,-1 0-1,1 0 1,-1 0 0,1 0-1,0 0 1,-1 0 0,1 0 0,1-1-1,1 0 102,0 0-1,0 0 0,0 0 0,0 0 0,0-1 1,0 0-1,0 1 0,-1-2 0,1 1 0,-1 0 0,7-6 1,3-9-92,0-1 0,-1-1 0,-1 0 0,0-1 0,-2 0 0,0 0 0,-2-1 0,0 0 0,-1-1 0,-1 1 0,3-40 0,-7 76-7654,-1-10 5096,0 7-5423</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3.638"/>
    </inkml:context>
    <inkml:brush xml:id="br0">
      <inkml:brushProperty name="width" value="0.025" units="cm"/>
      <inkml:brushProperty name="height" value="0.025" units="cm"/>
    </inkml:brush>
  </inkml:definitions>
  <inkml:trace contextRef="#ctx0" brushRef="#br0">33 273 11435,'0'0'16725,"6"-8"-15262,-2 2-1338,0 1 1,0 0 0,-1-1-1,0 0 1,0 0-1,0 0 1,-1 0 0,0 0-1,0 0 1,-1-1 0,1 1-1,-1 0 1,-1-1 0,1-12-1,-1 18-125,-1 0-1,1 1 1,0-1-1,0 0 1,0 1-1,-1-1 1,1 0-1,0 0 1,-1 1-1,1-1 1,-1 0-1,1 1 1,-1-1-1,1 1 1,-1-1 0,1 1-1,-1-1 1,0 1-1,1-1 1,-1 1-1,1 0 1,-1-1-1,0 1 1,0 0-1,1-1 1,-1 1-1,0 0 1,0 0-1,1 0 1,-1 0-1,0-1 1,0 1-1,1 0 1,-1 1 0,0-1-1,0 0 1,1 0-1,-1 0 1,0 0-1,0 0 1,1 1-1,-1-1 1,0 0-1,1 1 1,-1-1-1,-1 1 1,-1 0-20,1 1 0,-1-1 0,0 0 1,0 1-1,1 0 0,-1 0 0,1 0 0,-1 0 1,1 0-1,-4 4 0,5-3 14,-1-1 1,1 1-1,-1-1 1,1 1-1,0 0 1,0 0-1,0 0 0,0 0 1,1-1-1,-1 1 1,1 0-1,-1 0 1,1 0-1,0 0 0,1 0 1,-1 0-1,1 5 1,0-6 3,0 0 0,0 0 0,0 0 0,1 0 0,-1-1 0,0 1 0,1 0 1,-1-1-1,1 1 0,0-1 0,-1 0 0,1 0 0,0 1 0,0-1 0,0 0 0,0 0 1,0-1-1,0 1 0,0 0 0,0-1 0,0 1 0,0-1 0,0 0 0,0 1 0,4-1 0,98-1-857,-75-1 368,0 2 0,50 5 0,-40 7 330,-36-11 167,0 1 1,-1-1 0,1 0 0,0 0 0,0 0 0,0 0-1,0 0 1,0-1 0,0 1 0,0-1 0,0 0 0,0 0-1,0 0 1,0 0 0,0-1 0,0 1 0,0-1 0,0 0 0,0 1-1,0-2 1,0 1 0,0 0 0,-1 0 0,1-1 0,0 0-1,-1 1 1,1-1 0,3-3 0,15-17-116,-1 0 1,-1-2-1,0 0 1,-2-1-1,-1 0 1,-1-1-1,-1-1 1,14-41-1,-39 127 205,1-29 214,2 1 1,1 0-1,1 0 0,2 1 1,1 0-1,2 0 0,4 48 0,5-59-229,-3-20-26,-3-12-84,-3-1 60,-1 1 0,0-1 0,-1 1 0,0 0 1,-1 0-1,0 0 0,0 0 0,-1 1 0,-1 0 0,0 0 0,0 0 0,-1 1 0,0 0 0,-1 0 0,1 1 0,-2-1 0,1 2 0,-1-1 0,-1 1 0,1 1 0,-14-7 1,28 14 50,0 0 1,-1 0 0,1-1 0,0 0-1,0 1 1,0-2 0,0 1 0,8-2-1,10 1 6,66 3-367,-9 0-2468,1-4-5491,-23-5-565</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4.911"/>
    </inkml:context>
    <inkml:brush xml:id="br0">
      <inkml:brushProperty name="width" value="0.025" units="cm"/>
      <inkml:brushProperty name="height" value="0.025" units="cm"/>
    </inkml:brush>
  </inkml:definitions>
  <inkml:trace contextRef="#ctx0" brushRef="#br0">0 458 12011,'0'0'11152,"12"-1"-8717,19-2-1771,-2-1 0,1-2 1,0-2-1,-1 0 1,-1-2-1,47-22 0,-61 25-663,0 0 0,0-1-1,-1 0 1,-1-1-1,1-1 1,-1 0 0,-1-1-1,0 0 1,-1 0-1,0-1 1,0 0 0,-1-1-1,-1 0 1,0-1-1,9-23 1,-16 36-16,0 0-1,-1 0 1,1-1-1,-1 1 1,1 0-1,-1 0 1,1 0-1,-1-1 1,0 1-1,0 0 1,0-1 0,1 1-1,-1 0 1,0-1-1,-1 1 1,1 0-1,0 0 1,0-1-1,0 1 1,-1 0-1,1-1 1,-1 1 0,1 0-1,-1 0 1,1 0-1,-1 0 1,0 0-1,-1-2 1,0 2-10,1 1 0,-1 1 0,1-1 0,-1 0 1,1 0-1,0 1 0,-1-1 0,1 0 0,0 1 0,-1 0 0,1-1 1,0 1-1,-1 0 0,1-1 0,0 1 0,0 0 0,0 0 0,0 0 1,0 0-1,0 0 0,0 0 0,0 1 0,0-1 0,0 0 0,0 2 1,-7 8 11,0 1 0,1-1 0,0 2 0,1-1 1,0 1-1,1-1 0,0 2 0,2-1 0,-1 0 0,1 1 1,1 0-1,1-1 0,0 1 0,1 19 0,0-32 0,0 1 0,1 0-1,-1-1 1,0 1-1,1-1 1,0 1-1,-1-1 1,1 1-1,0-1 1,0 1 0,0-1-1,0 0 1,0 1-1,0-1 1,0 0-1,0 0 1,0 0 0,1 0-1,-1 0 1,0 0-1,1 0 1,-1 0-1,1 0 1,-1-1-1,1 1 1,-1-1 0,1 1-1,-1-1 1,1 1-1,0-1 1,-1 0-1,1 0 1,0 0-1,-1 0 1,1 0 0,0 0-1,-1 0 1,1-1-1,-1 1 1,1-1-1,0 1 1,1-2 0,5 0-47,0-1 1,0 1 0,0-2 0,-1 1-1,1-1 1,-1 0 0,9-7 0,7-10 25,-1-1 0,0-1 0,-2-1 0,0 0 0,21-39 0,-16 22-32,-3-2 1,30-80-1,-90 217 315,-48 123 1077,75-185-1117,2 0 0,1 1 0,2 0 1,0 0-1,0 37 0,17-90 1334,-8 3-1480,1 1 1,0-1 0,2 1 0,0 0-1,0 1 1,2-1 0,-1 1 0,17-21-1,-20 29-48,1 0 1,1 1-1,-1 0 0,1 1 0,0-1 0,1 1 0,-1 0 0,1 0 0,0 1 0,0 0 0,0 0 0,1 1 0,-1 0 0,1 0 1,0 1-1,0 0 0,0 0 0,0 1 0,15-1 0,-21 2-21,-1 0 1,0 0-1,0 0 1,0 0-1,0 0 0,0 1 1,0-1-1,0 0 1,0 1-1,0-1 0,1 1 1,-1-1-1,-1 1 1,1 0-1,0-1 0,0 1 1,0 0-1,0-1 1,0 1-1,-1 0 0,1 0 1,0 0-1,-1 0 1,1 0-1,0 1 1,0 1-31,1 1 1,-1-1 0,-1 0-1,1 1 1,0-1 0,-1 1-1,1 0 1,-1 4 0,-1 3-53,0 1 0,0-1 0,-1 1 1,-5 14-1,-7 11 121,10-29-37,0 0 0,1 0 0,0 1 0,1-1-1,0 1 1,0 0 0,-1 10 0,4-18 2,-1-1 1,1 1-1,-1-1 1,0 0-1,1 1 1,-1-1-1,1 0 1,-1 1 0,1-1-1,-1 0 1,1 0-1,0 1 1,-1-1-1,1 0 1,-1 0-1,1 0 1,-1 0-1,1 0 1,0 0-1,-1 0 1,1 0-1,-1 0 1,1 0-1,-1 0 1,1 0-1,0 0 1,-1-1-1,1 1 1,-1 0-1,1 0 1,-1 0-1,1-1 1,0 0 0,22-7 67,0-6-23,0 0 1,39-34-1,-37 27-887,37-23-1,-57 45 63,-8 9 601,-6 11 215,8-20-25,-34 79 575,33-74-434,0 0 1,1 0-1,-1 0 0,1 0 0,1 0 1,-1 0-1,1 0 0,0 0 0,0 0 1,0 0-1,1 0 0,2 8 1,-2-13-130,1 1 1,-1 0-1,1 0 1,-1-1-1,1 1 1,0-1-1,-1 1 1,1-1-1,0 0 1,0 1-1,0-1 1,0 0-1,0 0 1,1-1-1,-1 1 1,0 0-1,0-1 1,0 1-1,1-1 1,-1 0-1,0 0 1,1 0-1,-1 0 1,4 0-1,4 0 37,-1-1 0,1 0 0,0 0 0,15-5 0,-17 3-58,0-1 0,0 1 0,0-2 0,-1 1 0,1-1 0,-1 0 0,0 0 0,-1-1 0,1 0 0,-1 0 0,7-10 0,-9 11 0,-1 1 0,0-1 0,0 0 0,0 1 0,-1-1 0,0 0 0,0-1 0,0 1 0,0 0 0,-1-1 0,0 1 0,0 0 0,0-1 0,-1 1 0,0-1 0,0 0 0,0 1 0,-1-1 0,-1-6 0,1 11 0,1 0 0,0-1 0,-1 1 0,1 0 0,-1 0 0,0 0 0,1 0 0,-1 0 0,0 0 0,1 0 0,-1 0 0,0 0 0,0 0 0,0 0 0,0 0 0,0 1 0,0-1 0,0 0 0,0 1 0,-1-1 0,1 1 0,0-1 0,0 1 0,0-1 0,-1 1 0,1 0 0,0 0 0,0 0 0,-1 0 0,1 0 0,-2 0 0,-19-5 0,22 5 1,0-1-1,0 1 1,0 0-1,0-1 1,0 1 0,0 0-1,0-1 1,0 1-1,0 0 1,0-1 0,0 1-1,0 0 1,0-1-1,0 1 1,0 0 0,0 0-1,1-1 1,-1 1-1,0 0 1,0-1 0,0 1-1,0 0 1,1 0-1,-1 0 1,0-1 0,0 1-1,1 0 1,-1 0-1,0 0 1,0-1 0,1 1-1,-1 0 1,0 0-1,1 0 1,-1 0 0,0 0-1,1 0 1,-1 0-1,0 0 1,0-1 0,1 1-1,-1 0 1,0 0-1,1 0 1,-1 1-1,0-1 1,1 0 0,-1 0-1,20-6-146,37-4-6083,-45 9 3756,13-3-4627</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5.267"/>
    </inkml:context>
    <inkml:brush xml:id="br0">
      <inkml:brushProperty name="width" value="0.025" units="cm"/>
      <inkml:brushProperty name="height" value="0.025" units="cm"/>
    </inkml:brush>
  </inkml:definitions>
  <inkml:trace contextRef="#ctx0" brushRef="#br0">144 0 18225,'-6'0'940,"-1"0"0,1 1 0,-1 0 0,0 0 0,1 0 0,0 1 0,-1 0 0,-7 3 0,9-2-704,0 0 0,0 0-1,0 1 1,1 0 0,-1 0-1,1 0 1,0 0 0,0 1-1,1-1 1,-1 1 0,1 0 0,0 0-1,0 0 1,-3 10 0,3-10-96,1 1 0,0 0 0,0 0 0,0 0 0,1 0 0,0 0 1,0 0-1,1 0 0,-1 0 0,2 9 0,-1-13-109,0 0 1,1 1-1,-1-1 1,1 0-1,0 0 0,0 0 1,0 0-1,0 0 1,0-1-1,0 1 0,0 0 1,0 0-1,1-1 1,-1 1-1,1 0 1,-1-1-1,1 0 0,0 1 1,-1-1-1,1 0 1,0 0-1,0 0 0,0 0 1,0 0-1,0 0 1,0-1-1,0 1 0,0-1 1,0 1-1,1-1 1,2 0-1,4 1-31,-1-1 0,1 0 0,0-1 0,0 0 0,-1-1 0,1 1 0,0-2 0,-1 1 0,0-1 0,1 0 0,-1-1 0,-1 0 0,1-1 0,13-9 0,-12 7 0,-1 0 0,0 0 0,0 0 0,-1-1 0,0-1 0,-1 1 0,1-1 0,-2 0 0,1-1 0,-1 1 0,-1-1 0,4-11 0,-34 63 0,13 14-1409,13-54 1205,-1 1 1,1-1 0,0 0-1,-1 0 1,1 1 0,0-1-1,1 0 1,-1 0 0,0 1-1,1-1 1,-1 0 0,1 0-1,-1 0 1,1 0 0,0 1 0,0-1-1,0 0 1,0 0 0,1-1-1,-1 1 1,0 0 0,3 2-1,12 1-7675</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058"/>
    </inkml:context>
    <inkml:brush xml:id="br0">
      <inkml:brushProperty name="width" value="0.025" units="cm"/>
      <inkml:brushProperty name="height" value="0.025" units="cm"/>
    </inkml:brush>
  </inkml:definitions>
  <inkml:trace contextRef="#ctx0" brushRef="#br0">0 564 2787,'0'0'17547,"10"-11"-14894,35-39-326,132-146 2261,92-111-3186,-268 307-1402,-1 1-1,0-1 1,0 0-1,1 0 1,-1 1-1,0-1 0,0 0 1,0 1-1,1-1 1,-1 0-1,0 1 1,0-1-1,0 0 1,0 1-1,0-1 1,1 0-1,-1 1 0,0-1 1,0 0-1,0 1 1,0-1-1,0 0 1,0 1-1,0-1 1,0 1-1,-1-1 1,1 0-1,0 1 0,0-1 1,0 0-1,0 1 1,0-1-1,-1 0 1,1 1-1,0-1 1,0 0-1,0 0 1,-1 1-1,-37 103-32,22-63 55,-20 76 0,35-113-26,-14 89-1414,14-86 1188,0 0 0,1 0 0,0 0 0,1 0 0,-1 0 1,1 0-1,1 0 0,-1 0 0,1 0 0,5 12 0,-6-17 10,1 0 0,-1 0 0,1 0-1,-1 0 1,1 0 0,0 0 0,-1 0 0,1 0 0,0-1-1,0 1 1,0-1 0,1 0 0,-1 1 0,0-1-1,0 0 1,1 0 0,-1-1 0,0 1 0,1 0 0,-1-1-1,1 1 1,-1-1 0,1 0 0,-1 0 0,1 0-1,-1 0 1,1 0 0,-1-1 0,1 1 0,-1-1 0,1 0-1,-1 1 1,0-1 0,1 0 0,-1 0 0,0-1-1,0 1 1,0 0 0,4-4 0,4-1-408,-1-2 0,1 1 1,-1-1-1,-1 0 0,0-1 0,15-19 0,-7 2 1115,-1-1-1,-1 0 1,14-37-1,-21 45 935,-1 0-1,0-1 1,-2 0-1,0 0 0,2-38 1,-6 58-1379,-1-1 0,1 1 0,0 0 0,0-1 0,0 1 0,0 0 1,0 0-1,0-1 0,-1 1 0,1 0 0,0 0 0,0 0 0,0-1 0,-1 1 0,1 0 0,0 0 0,0 0 0,-1-1 1,1 1-1,0 0 0,0 0 0,-1 0 0,1 0 0,0 0 0,-1 0 0,1 0 0,0-1 0,0 1 0,-1 0 0,1 0 1,0 0-1,-1 0 0,1 0 0,0 0 0,-1 1 0,1-1 0,0 0 0,0 0 0,-1 0 0,1 0 0,0 0 1,0 0-1,-1 0 0,1 1 0,0-1 0,0 0 0,-1 0 0,1 0 0,0 1 0,0-1 0,-1 0 0,1 0 0,0 0 1,0 1-1,0-1 0,0 0 0,0 1 0,-1-1 0,1 0 0,-8 9 60,0 0-1,1 0 1,0 1 0,0 0 0,1 0-1,1 1 1,-6 12 0,0 3 17,-15 53 0,24-68-38,-1-1 0,2 0 1,-1 1-1,1 0 1,1-1-1,0 1 0,1-1 1,1 13-1,-1-21-69,-1 0 0,1 0-1,0 0 1,0 1 0,0-1-1,0 0 1,0 0 0,0 0 0,0 0-1,1-1 1,-1 1 0,0 0-1,1 0 1,0-1 0,-1 1 0,1-1-1,3 2 1,-2-2 9,0 0 0,0 0 0,-1 0 1,1 0-1,0-1 0,1 0 0,-1 1 0,0-1 0,0 0 0,0-1 0,0 1 1,0 0-1,0-1 0,0 0 0,0 0 0,5-2 0,0-1 114,1 0 0,-1-1-1,1 0 1,-2 0 0,1-1-1,-1 0 1,1-1 0,-2 0-1,1 0 1,-1 0 0,0-1 0,8-12-1,-5 4 121,0 1-1,0-1 1,-2-1-1,0 0 1,8-32-1,-14 47-255,1-8-137,0 0 0,0 1 1,-1-1-1,-1 0 1,1-10-1,-1 18 107,0 1 1,-1-1-1,1 1 1,0 0-1,0-1 0,-1 1 1,1-1-1,-1 1 1,1 0-1,-1-1 1,1 1-1,-1 0 0,0 0 1,0 0-1,0-1 1,0 1-1,0 0 0,0 0 1,0 0-1,0 0 1,0 1-1,0-1 1,0 0-1,0 0 0,-1 1 1,1-1-1,0 0 1,-1 1-1,1 0 0,0-1 1,-1 1-1,1 0 1,-1-1-1,1 1 1,-1 0-1,1 0 0,0 0 1,-1 0-1,1 1 1,-1-1-1,1 0 0,0 1 1,-2 0-1,-2 0-257,1 1 0,0-1 0,-1 1 0,1 0 0,0 1 0,0-1 0,0 1 0,0 0 0,1 0 0,-1 0 0,1 0 0,0 1 0,0-1 0,0 1 0,0 0-1,-2 5 1,2-5-465,0 1-1,0 1 0,1-1 0,0 0 0,0 1 0,0-1 1,0 1-1,1-1 0,0 1 0,0 0 0,1 0 1,-1 10-1,5 0-5631</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403"/>
    </inkml:context>
    <inkml:brush xml:id="br0">
      <inkml:brushProperty name="width" value="0.025" units="cm"/>
      <inkml:brushProperty name="height" value="0.025" units="cm"/>
    </inkml:brush>
  </inkml:definitions>
  <inkml:trace contextRef="#ctx0" brushRef="#br0">224 96 17424,'-9'-1'2333,"2"0"-1966,-1 1 0,1-1 0,0 1 0,0 1 0,0-1 0,-1 1 0,1 1 0,0-1 0,0 1 0,0 0 0,1 1-1,-1 0 1,0 0 0,-8 5 0,5 0-39,0 1-1,1-1 1,0 1-1,1 1 1,0 0-1,0 0 1,-9 16-1,14-21-249,0 1-1,1-1 0,-1 0 1,1 1-1,0-1 0,0 1 1,1 0-1,0 0 0,0 0 1,0 0-1,1-1 0,-1 1 1,2 0-1,-1 0 0,0 0 0,1 0 1,0 0-1,3 6 0,-3-9-61,1 0-1,0 0 1,0 0-1,1 0 0,-1 0 1,0-1-1,1 1 0,0-1 1,-1 0-1,1 0 1,0 0-1,0 0 0,0 0 1,1 0-1,-1-1 0,0 0 1,1 1-1,-1-1 1,0-1-1,1 1 0,-1 0 1,1-1-1,0 0 0,-1 0 1,1 0-1,-1 0 1,1 0-1,4-2 0,1 1 170,1 0-1,-1-1 1,1 0-1,-1-1 0,0 0 1,1 0-1,-2-1 1,1-1-1,11-6 1,-7 1-99,-2 0 0,1-1 0,-1 0 0,-1 0 0,0-1 1,-1-1-1,0 0 0,7-14 0,-11 18-63,-1 1 1,0-1-1,0 0 1,-1 0-1,0 0 0,-1-1 1,0 1-1,-1-1 1,0 1-1,0-1 0,-1 0 1,0 1-1,-1-1 1,-1-11-1,1 18-23,0-1 0,-1 1 0,1 0 0,0 0 0,-1-1 0,0 1 0,0 0 0,0 0 0,0 1 0,0-1 0,-1 0 0,1 1 0,-1-1 0,0 1 0,0 0 0,1 0 0,-1 0 0,-1 0 0,1 1 0,0-1 0,0 1 0,-1 0 0,1-1 0,0 2 0,-1-1 0,1 0 0,-1 1 0,0-1 0,1 1 0,-1 0 0,1 0 0,-5 1 0,1 0 0,1-1 0,-1 1 0,0 1 0,1-1 0,-1 1 0,1 0 0,0 1 0,-1-1 0,1 1 0,0 0 0,1 1 0,-1-1 0,0 1 0,1 1 0,0-1 0,-6 7 0,7-5-402,0-1 0,1 1 0,0 1 0,0-1 0,0 0 1,-2 10-1,4-14 112,0 1 0,1 0 1,-1-1-1,1 1 1,-1-1-1,1 1 0,0 0 1,0-1-1,0 1 1,0 0-1,1-1 0,-1 1 1,1 0-1,-1-1 1,1 1-1,0-1 0,0 1 1,0-1-1,3 4 1,14 7-6288</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6.889"/>
    </inkml:context>
    <inkml:brush xml:id="br0">
      <inkml:brushProperty name="width" value="0.025" units="cm"/>
      <inkml:brushProperty name="height" value="0.025" units="cm"/>
    </inkml:brush>
  </inkml:definitions>
  <inkml:trace contextRef="#ctx0" brushRef="#br0">31 1 18706,'0'0'10570,"-11"84"-10506,3-45-673,1-5-800,4-3-801,2-9-865,1-8-1281</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228"/>
    </inkml:context>
    <inkml:brush xml:id="br0">
      <inkml:brushProperty name="width" value="0.025" units="cm"/>
      <inkml:brushProperty name="height" value="0.025" units="cm"/>
    </inkml:brush>
  </inkml:definitions>
  <inkml:trace contextRef="#ctx0" brushRef="#br0">0 1 11563,'0'0'8584,"29"57"-25816</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570"/>
    </inkml:context>
    <inkml:brush xml:id="br0">
      <inkml:brushProperty name="width" value="0.025" units="cm"/>
      <inkml:brushProperty name="height" value="0.025" units="cm"/>
    </inkml:brush>
  </inkml:definitions>
  <inkml:trace contextRef="#ctx0" brushRef="#br0">170 1 18225,'0'0'4965,"-10"7"-2963,0-1-1583,-9 6 344,1 1-1,-25 22 0,84-38-2443,-25 2 1602,1 0 0,-1 1 0,0 0-1,1 1 1,19 4 0,-30-4 26,1 1 0,-1 0 0,1 0 0,-1 0 0,0 0 0,0 1 0,0 0 0,0 1-1,0-1 1,-1 1 0,1 0 0,-1 0 0,0 1 0,0 0 0,5 7 0,-9-11 98,0 0-1,0 1 1,0-1 0,0 1-1,0-1 1,-1 1 0,1-1-1,0 1 1,-1-1 0,0 1-1,1 0 1,-1-1 0,0 1-1,0 0 1,0-1 0,0 1-1,0 0 1,0-1 0,0 1-1,0 0 1,-1-1 0,1 1-1,-1-1 1,1 1 0,-1-1-1,0 1 1,1-1 0,-1 1-1,0-1 1,0 1 0,0-1-1,0 0 1,-1 0 0,1 1-1,0-1 1,0 0 0,-1 0-1,1 0 1,0 0 0,-1-1-1,1 1 1,-1 0 0,-1 0-1,-10 5 489,1-1 0,-1 0-1,0-1 1,-16 3-1,18-5-393,-25 6 495,-2-2 0,1-2 0,-53 0 0,89-4-665,1 0 1,-1 0 0,1 1-1,-1-1 1,1 0 0,-1 0 0,1 0-1,-1 0 1,0 0 0,1 0-1,-1 0 1,1 0 0,-1 0-1,1 0 1,-1-1 0,1 1-1,-1 0 1,1 0 0,-1 0-1,1-1 1,-1 1 0,1 0-1,-1-1 1,1 1 0,0 0-1,-1-1 1,1 1 0,-1 0-1,1-1 1,0 1 0,-1-1-1,1 1 1,0-1 0,0 1-1,-1-1 1,1 1 0,0-1-1,0 1 1,0-1 0,0 0-1,14-21-2041,32-19-2139,41-26-4929,-37 24 562</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07.931"/>
    </inkml:context>
    <inkml:brush xml:id="br0">
      <inkml:brushProperty name="width" value="0.025" units="cm"/>
      <inkml:brushProperty name="height" value="0.025" units="cm"/>
    </inkml:brush>
  </inkml:definitions>
  <inkml:trace contextRef="#ctx0" brushRef="#br0">188 1 17809,'0'0'1377,"-7"11"513,-5 15-1053,0 1 1,2 0-1,1 0 1,1 1-1,1 0 1,2 0-1,-3 33 1,7-19-919,2 0 0,2-1 0,1 1 0,3-1 0,16 59 0,-36-137-11344,-3-2 5123,-23-44 4766,14 31 6942,-20-57 0,43 104-4879,1 1 0,-1 0 1,1-1-1,0 0 0,0 1 0,1-1 0,0 1 0,-1-1 1,1 0-1,1 1 0,-1-1 0,1 1 0,2-9 0,-2 10-332,1 1 0,-1-1-1,1 0 1,0 1-1,0-1 1,0 1 0,1 0-1,-1 0 1,0 0-1,1 0 1,0 0 0,-1 0-1,1 1 1,0-1-1,0 1 1,0 0 0,0 0-1,0 0 1,0 0-1,5 0 1,33-6-258,-1 3 1,1 1-1,64 4 0,37-3-4699,-30-9-2370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26.363"/>
    </inkml:context>
    <inkml:brush xml:id="br0">
      <inkml:brushProperty name="width" value="0.025" units="cm"/>
      <inkml:brushProperty name="height" value="0.025" units="cm"/>
    </inkml:brush>
  </inkml:definitions>
  <inkml:trace contextRef="#ctx0" brushRef="#br0">1 121 8488,'0'0'2413,"9"1"-2157,81 29 376,-62-19-345,0-1 1,50 10 0,29-9 723,140-3 1,-100-6-606,152 0 593,-237-6-594,-1-2 1,111-25-1,-16-11 656,-23 5-909,0 5 0,213-22-1,53 51 307,-25 1-2266,-332-2-1913</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28.686"/>
    </inkml:context>
    <inkml:brush xml:id="br0">
      <inkml:brushProperty name="width" value="0.025" units="cm"/>
      <inkml:brushProperty name="height" value="0.025" units="cm"/>
    </inkml:brush>
  </inkml:definitions>
  <inkml:trace contextRef="#ctx0" brushRef="#br0">1 200 11018,'0'0'4639,"5"2"-4697,207 41 314,-157-30 218,-1-2 0,1-2 0,1-3 0,0-2 0,98-6 0,282-53 451,-180 16-696,247-42-66,-78 11-28,3 34-64,132 60 286,-390-13-29,-1-8-1,225-25 1,-199 14-239,259 20 0,-283-3-70,-45-5 483,245-25 0,-268 10-376,0 6-1,123 8 1,203 45-12,-18-4-55,-251-23-19,-90-10-10,103 2 1,83-20 17,113 1 27,74 51 1041,-314-35-1020,185-8-1,-144-5-89,300 25 0,-250-6 20,231-12 1,-90-31 53,-138 19 1847,-223 8-1877,0 1 0,0 0 1,0 0-1,0 0 0,0-1 0,0 1 0,-1 0 0,1 0 0,0-1 1,0 1-1,-1 0 0,1-1 0,0 1 0,-1 0 0,1-1 0,-1 1 1,1 0-1,-1-1 0,1 1 0,-1-1 0,1 1 0,-1-1 0,1 1 1,-1-1-1,0 0 0,1 1 0,-2 0 0,1-1-240,0 0 0,0 0 1,0 0-1,0 1 0,0-1 0,0 0 0,0 0 0,0 0 0,0 0 0,0-1 1,0 1-1,0 0 0,0 0 0,0 0 0,0-1 0,0 1 0,0-1 0,0 1 1,0-1-1,0 1 0,0-1 0,1 1 0,-1-1 0,0 0 0,0 0 1,1 1-1,-1-1 0,0 0 0,0-1 0,-16-19-5778</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10:35.285"/>
    </inkml:context>
    <inkml:brush xml:id="br0">
      <inkml:brushProperty name="width" value="0.025" units="cm"/>
      <inkml:brushProperty name="height" value="0.025" units="cm"/>
    </inkml:brush>
  </inkml:definitions>
  <inkml:trace contextRef="#ctx0" brushRef="#br0">15 165 11275,'-14'-3'5041,"27"-3"-3316,30-4-905,792-17 2483,-679 28-3062,651 36 1170,-297-7-371,-401-26-1029,478 32 1670,-751-46 299,-915-82-1910,-510 53 15,1552 39-111,20 1 36,0-1-1,1-1 0,-1 0 0,0-1 1,0-1-1,1 0 0,-29-11 0,126 10-452,358 43 214,668-5 95,-1-38 65,-1073 4 70,10 1 14,1-3 1,80-13 0,-107 7 103,-38 2-14,-424-5-188,287 12 65,-825 36-320,489-12 211,48-20 138,438-6-6,-1 1 1,0-2 0,1 1 0,-17-6-1,24 7-5,1 0 0,-1-1 0,0 1-1,1 0 1,-1 0 0,0-1 0,1 1-1,-1 0 1,1-1 0,-1 1 0,1-1-1,-1 1 1,1-1 0,-1 1 0,1-1-1,-1 1 1,1-1 0,0 1-1,-1-1 1,1 1 0,0-1 0,-1 0-1,1 1 1,0-1 0,0 0 0,0 1-1,-1-2 1,2 1-8,0 0-1,0-1 1,-1 1 0,1 0 0,0-1-1,0 1 1,0 0 0,1 0-1,-1 0 1,0 0 0,0 0-1,1 0 1,-1 0 0,0 0 0,1 1-1,-1-1 1,3 0 0,18-8-99,-1 1 1,1 0-1,0 2 1,45-6 0,103-4 66,-114 12 8,853-12-311,-661 17-13,648 3 287,-1434-20 592,129 1-203,-338 10-608,1 46-1057,605-28-2034,52-8-2478,15-5-6346</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5:59.590"/>
    </inkml:context>
    <inkml:brush xml:id="br0">
      <inkml:brushProperty name="width" value="0.025" units="cm"/>
      <inkml:brushProperty name="height" value="0.025" units="cm"/>
    </inkml:brush>
  </inkml:definitions>
  <inkml:trace contextRef="#ctx0" brushRef="#br0">23504 1708 14478,'-98'-54'-33,"2"-4"1,-117-94-1,117 80 410,-190-107 0,141 110-914,-244-80 0,-170-7 640,-343-9 905,-13 65 968,575 67-1400,-2639-263 465,-689 71-539,1894 236-484,1 77 2,-1242 174-741,749 58 704,1530-204 55,-196 63 426,725-124-304,4 9 1,-280 127-1,303-105-158,4 8 0,5 8 1,4 7-1,-228 194 0,354-268 3,3 2 0,1 1 0,1 2 0,3 1 0,-38 61 1,59-81-10,0 2 1,1 0 0,2 0-1,0 1 1,1 0 0,2 0-1,0 1 1,2 0 0,1 0-1,1 0 1,0 0 0,3 0-1,3 36 1,2-27-22,2-1 0,1 0 0,1 0 0,2-1 0,1 0 0,1-1 0,24 35 1,2-3-47,3-2 0,64 71 1,-32-53-3,3-3 0,4-4-1,2-4 1,4-4 0,171 96 0,-85-70-313,3-8 0,257 80 1,-129-73 109,542 86 0,334-36 329,-738-94-24,151 21 15,809 81-45,4-52 1,1322-67 252,-2585-28-200,1732-63 411,-4-80 163,-674 45-358,146-13-109,-5-32-47,-418 1 174,1163-336-1,-1199 203-105,-34-84-55,-733 299-118,121-85 0,-194 114 25,-1-2 0,-2-2 1,-1-1-1,-2-3 0,49-62 1,-72 80 67,-2-1 0,-1 0 0,-1-1 0,0 0 0,-2-1 1,-1 0-1,-1-1 0,-1 0 0,-1 0 0,-1-1 0,-1 1 0,-1-1 1,-2-41-1,-3 34 18,-2 1 0,-1-1 0,-1 1 0,-2 0 0,-1 0 0,-1 1 0,-2 1 1,-2-1-1,0 2 0,-24-36 0,6 18 10,-2 1 0,-1 2 0,-3 1 0,-1 3 0,-54-44 0,32 36 15,-3 3 0,-1 2 0,-91-43 0,30 30 24,-2 5 0,-3 6-1,-270-57 1,-206 15-118,-7 38-516,-386-49-6519,708 48 703</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2:10.779"/>
    </inkml:context>
    <inkml:brush xml:id="br0">
      <inkml:brushProperty name="width" value="0.025" units="cm"/>
      <inkml:brushProperty name="height" value="0.025" units="cm"/>
    </inkml:brush>
  </inkml:definitions>
  <inkml:trace contextRef="#ctx0" brushRef="#br0">333 0 1153,'-9'9'8424,"-14"14"-7310,0 1 0,2 2 0,1 0 0,2 1 0,-24 44 0,14-7-476,3 1 1,3 2 0,-22 109 0,-6 212 100,42-275 381,13 186 0,2-228-1061,2-2 0,4 1 0,40 124 1,204 492 222,-242-644-179,23 66 76,63 122 0,-84-197-174,2-1-1,1-1 1,1-1-1,2-1 1,1-1-1,1 0 0,53 43 1,-65-61-6,186 134 19,-174-128-26,1-2 1,1 0-1,1-1 0,-1-2 0,2-1 0,30 7 1,-39-14-21,1 0 1,0-2 0,-1 0 0,1-1 0,0-1 0,32-6 0,119-37 132,-51 11-52,-87 25-50,0-1 1,63-26 0,-85 30-37,-1-1-1,0-1 1,-1 0-1,0 0 1,0-1-1,0 0 1,-1-1 0,0 0-1,-1 0 1,0-1-1,12-19 1,11-29 80,-3-1-1,35-108 1,-17 42 10,54-171-14,10-22 53,-94 274-46,-2 0 0,-2-1-1,-2-1 1,-2 0 0,-2 0 0,-2 0 0,-2-1-1,-2 1 1,-2-1 0,-2 1 0,-2 0 0,-2 0-1,-15-47 1,4 32 129,-2 0-1,-3 2 1,-3 1-1,-2 1 1,-2 1-1,-3 2 1,-2 1-1,-3 2 1,-45-47-1,-28-16-76,-236-185-1,304 267 273,-2 2 0,-2 2-1,0 2 1,-1 2 0,-2 2-1,0 3 1,-1 2 0,-1 2 0,0 2-1,-1 3 1,-109-7 0,95 15-569,-127 11 1,151-3-2444,-83 23 1,58-8-3460,8-2-5402</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3.441"/>
    </inkml:context>
    <inkml:brush xml:id="br0">
      <inkml:brushProperty name="width" value="0.025" units="cm"/>
      <inkml:brushProperty name="height" value="0.025" units="cm"/>
    </inkml:brush>
  </inkml:definitions>
  <inkml:trace contextRef="#ctx0" brushRef="#br0">110 78 11627,'0'0'4917,"15"0"-3337,48-5 114,110-23 0,-4 0-726,209 12-192,-294 15-655,-978 41 2142,868-39-1812,29-3 311,41-7 144,-32 7-1130,105-12 250,1 5-1,177 8 1,-181 3-23,114 2 78,-1070 61-1347,753-56-2075,18-8-2804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5.273"/>
    </inkml:context>
    <inkml:brush xml:id="br0">
      <inkml:brushProperty name="width" value="0.025" units="cm"/>
      <inkml:brushProperty name="height" value="0.025" units="cm"/>
    </inkml:brush>
  </inkml:definitions>
  <inkml:trace contextRef="#ctx0" brushRef="#br0">185 143 8296,'0'0'5680,"-10"-8"-4116,1 2-1103,-39-30 1115,22 5 3508,26 30-4972,0 1-1,0-1 1,1 1-1,-1-1 0,0 1 1,0-1-1,1 1 1,-1-1-1,0 1 1,1 0-1,-1-1 0,1 1 1,-1-1-1,0 1 1,1 0-1,-1 0 0,1-1 1,-1 1-1,1 0 1,-1 0-1,1-1 0,-1 1 1,1 0-1,-1 0 1,1 0-1,-1 0 0,1 0 1,0 0-1,-1 0 1,1 0-1,-1 0 0,1 0 1,-1 0-1,1 0 1,-1 0-1,2 1 1,29 0-261,-30-1 334,502 9 727,-363-16-1083,220-39 1,-311 37 170,-91 9 479,21-1-456,-269 23 6,107-5-15,-161-6 424,327-12-298,23-2-102,31-2-158,459 23-894,-453-18 993,-21 2 21,-1-2-1,0 0 0,1-1 0,-1-2 0,0 0 0,29-8 0,-50 11 2,0 0 0,0 0-1,0 0 1,0-1 0,0 1 0,0 0-1,-1 0 1,1 0 0,0 0 0,0 0-1,0 0 1,0 0 0,0 0 0,0 0-1,0 0 1,0 0 0,0 0 0,0 0-1,0 0 1,0 0 0,0-1-1,0 1 1,0 0 0,0 0 0,0 0-1,0 0 1,0 0 0,0 0 0,0 0-1,0 0 1,0 0 0,0 0 0,0 0-1,0-1 1,0 1 0,0 0-1,0 0 1,0 0 0,0 0 0,0 0-1,0 0 1,0 0 0,0 0 0,0 0-1,0 0 1,0 0 0,0-1 0,0 1-1,0 0 1,0 0 0,0 0 0,0 0-1,0 0 1,0 0 0,1 0-1,-1 0 1,0 0 0,0 0 0,0 0-1,0 0 1,0 0 0,0 0 0,-11-2 6,-92-3-60,-169 14 1,-106 35-3588,214-23-2411,37-7-2245</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4.680"/>
    </inkml:context>
    <inkml:brush xml:id="br0">
      <inkml:brushProperty name="width" value="0.025" units="cm"/>
      <inkml:brushProperty name="height" value="0.025" units="cm"/>
    </inkml:brush>
  </inkml:definitions>
  <inkml:trace contextRef="#ctx0" brushRef="#br0">0 110 6983,'0'0'5493,"10"-5"-4687,2 1-583,1-1 0,0 1 0,1 1 0,-1 1 0,0 0 0,21-1 0,99 3 198,-83 1-407,-37-1-5,257-2 127,-205-2-98,0-2-1,72-19 0,-68 8-7,52-11 826,-128 30-751,0 0-1,0 1 1,0 0 0,0 0 0,-7 4 0,7-2-792,-1-1 0,0-1 1,-1 1-1,1-1 0,-13 3 1,10-6-5486</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3.888"/>
    </inkml:context>
    <inkml:brush xml:id="br0">
      <inkml:brushProperty name="width" value="0.025" units="cm"/>
      <inkml:brushProperty name="height" value="0.025" units="cm"/>
    </inkml:brush>
  </inkml:definitions>
  <inkml:trace contextRef="#ctx0" brushRef="#br0">1 54 12908,'0'0'5680,"10"-4"-5114,36-9 139,0 1 0,1 3-1,0 2 1,60-1 0,203 9 522,-2 27-401,-188-13-553,165 0 0,-244-20-609,-36 1-994,-25 0-757,-15 0-2098,-6-4-3161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19.276"/>
    </inkml:context>
    <inkml:brush xml:id="br0">
      <inkml:brushProperty name="width" value="0.025" units="cm"/>
      <inkml:brushProperty name="height" value="0.025" units="cm"/>
    </inkml:brush>
  </inkml:definitions>
  <inkml:trace contextRef="#ctx0" brushRef="#br0">0 509 13773,'0'0'14638,"15"-14"-13517,77-85-306,-5-3 0,125-192 0,-208 324-25,-25 160-790,11-131 0,4 0 0,0 89 0,7-145-54,-1 0 0,1-1 0,-1 1 0,1 0 1,0 0-1,0-1 0,1 1 0,-1 0 0,0-1 0,1 1 0,-1-1 0,4 3 0,-5-4 4,1 0 0,0 0-1,0 0 1,-1 0-1,1-1 1,0 1 0,0 0-1,0-1 1,0 1 0,0-1-1,0 1 1,0-1-1,0 1 1,0-1 0,0 0-1,0 1 1,0-1-1,0 0 1,0 0 0,0 0-1,0 0 1,1 0 0,-1 0-1,0 0 1,0 0-1,0-1 1,0 1 0,0 0-1,0-1 1,0 1 0,0 0-1,0-1 1,0 1-1,0-1 1,1-1 0,0 0-521,-1 0 1,0 0 0,0-1 0,0 1-1,0 0 1,0-1 0,-1 1-1,1-1 1,-1 1 0,1-1 0,-1 1-1,0-1 1,0 1 0,0-1-1,0 1 1,-1-1 0,1 1 0,-1-1-1,1 1 1,-1-1 0,0 1 0,-2-4-1,-15-22-7532</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19.634"/>
    </inkml:context>
    <inkml:brush xml:id="br0">
      <inkml:brushProperty name="width" value="0.025" units="cm"/>
      <inkml:brushProperty name="height" value="0.025" units="cm"/>
    </inkml:brush>
  </inkml:definitions>
  <inkml:trace contextRef="#ctx0" brushRef="#br0">0 50 10570,'0'0'20563,"47"5"-20370,-11-6-129,3-7-513,1-1-1729,-3-1-2626,-7-4-2019,-2 1-10313</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0.102"/>
    </inkml:context>
    <inkml:brush xml:id="br0">
      <inkml:brushProperty name="width" value="0.025" units="cm"/>
      <inkml:brushProperty name="height" value="0.025" units="cm"/>
    </inkml:brush>
  </inkml:definitions>
  <inkml:trace contextRef="#ctx0" brushRef="#br0">10 50 7527,'0'0'9833,"0"8"-6106,-6 123 2159,2-67-4468,4-49 2344,12-187-3148,-12 171-614,-1 0 0,1 0 0,0 1 0,0-1 0,0 0 0,0 0 0,0 1 0,0-1 0,1 0 0,-1 0 0,0 1 0,0-1 0,0 0 0,1 1 0,-1-1 0,0 0 0,1 1 0,-1-1 0,1 0 0,-1 1 0,1-1 0,-1 1 0,1-1 0,-1 0 0,1 1 0,-1 0 0,1-1 0,0 1 0,-1-1 0,1 1 0,0 0 0,-1-1 0,1 1 0,0 0 0,0 0 0,-1 0 0,1-1 0,0 1 0,1 0 0,-1 0 0,0 1 0,0-1 0,0 0 0,0 1 0,0-1 0,0 1 0,0-1 0,0 1 0,0-1 0,0 1 0,0 0 0,0 0 0,0-1 0,-1 1 0,1 0 0,0 0 0,0 0 0,-1 0 0,1 0 0,-1 0 0,1 0 0,-1 0 0,1 0 0,-1 0 0,1 0 0,-1 1 0,1-1 0,-1 1 0,1-1 0,0 0 0,0 0 0,0 0 0,0 1 0,0-1 0,0 0 0,0 0 0,0-1 0,0 1 0,0 0 0,1 0 0,-1 0 0,0-1 0,0 1 0,1-1 0,-1 1 0,1-1 0,-1 0 0,0 1 0,1-1 0,-1 0 0,1 0 0,-1 0 0,1 0 0,-1 0 0,0 0 0,1 0 0,-1-1 0,1 1 0,-1 0 0,0-1 0,1 1 0,-1-1 0,2 0 0,3-1 0,0 0 0,0 0 0,0-1 0,0 0 0,0 0 0,10-7 0,-6-2 0,-1 1 0,0-2 0,9-15 0,-7 10 0,-9 16 0,-3 7 0,-7 18 0,1 0 0,1 0 0,1 1 0,1-1 0,1 1 0,1 0 0,1 28 0,2-51-161,-1 0 0,0 0 0,0 1 1,1-1-1,-1 0 0,0 0 0,1 0 0,-1 0 0,1 1 1,0-1-1,-1 0 0,1 0 0,0 0 0,0 0 0,-1 0 1,1-1-1,0 1 0,0 0 0,0 0 0,0-1 0,0 1 1,0 0-1,0-1 0,1 1 0,-1-1 0,0 1 0,0-1 1,0 0-1,1 1 0,-1-1 0,0 0 0,0 0 0,1 0 1,-1 0-1,0 0 0,2 0 0,-1 0-358,0-1-1,1 1 1,-1-1 0,0 1 0,0-1-1,1 0 1,-1 1 0,0-1-1,0-1 1,0 1 0,0 0-1,0 0 1,0-1 0,0 1 0,0-1-1,-1 1 1,1-1 0,2-2-1,9-19-8133</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1.691"/>
    </inkml:context>
    <inkml:brush xml:id="br0">
      <inkml:brushProperty name="width" value="0.025" units="cm"/>
      <inkml:brushProperty name="height" value="0.025" units="cm"/>
    </inkml:brush>
  </inkml:definitions>
  <inkml:trace contextRef="#ctx0" brushRef="#br0">21 109 7431,'0'0'20975,"0"14"-19716,-10 111-48,3-72-581,3 0 1,6 107-1,-2-161-642,0 1 0,0-1 0,1 1 0,-1-1 0,0 1-1,0-1 1,1 1 0,-1-1 0,0 1 0,1-1 0,-1 1 0,1-1 0,-1 1 0,0-1 0,1 1 0,-1 0-1,1-1 1,-1 1 0,1 0 0,-1 0 0,1-1 0,-1 1 0,1 0 0,0 0 0,-1 0 0,1 0 0,-1-1 0,1 1-1,0 0 1,-1 0 0,1 0 0,-1 0 0,1 0 0,-1 1 0,1-1 0,0 0 0,-1 0 0,1 0 0,-1 0-1,1 1 1,-1-1 0,1 0 0,-1 0 0,1 1 0,-1-1 0,1 0 0,-1 1 0,1-1 0,-1 1 0,0-1-1,1 1 1,-1-1 0,0 1 0,1-1 0,-1 1 0,0-1 0,1 1 0,-1-1 0,0 1 0,0-1 0,0 1-1,0-1 1,0 1 0,1 0 0,-1-1 0,0 1 0,-1 0 0,4-13-226,0-1-1,-2 1 1,1-1 0,-2-18-1,0 24 175,0 1 0,0-1 0,-1 0 0,0 1 1,-1-1-1,1 1 0,-1-1 0,0 1 0,-1 0 0,-3-7 0,0 8-99,6 9-55,0-3 212,0-1 0,1 1 0,-1 0 0,1 0-1,-1-1 1,1 1 0,-1 0 0,1-1 0,0 1 0,-1-1 0,1 1 0,0-1-1,-1 1 1,1-1 0,0 1 0,0-1 0,0 0 0,-1 1 0,1-1 0,0 0-1,0 0 1,0 0 0,0 0 0,0 1 0,8-1 25,-1 0 1,0 0-1,1 0 0,-1-1 1,0-1-1,0 1 0,0-1 1,0 0-1,0-1 1,0 0-1,-1 0 0,1-1 1,-1 0-1,0 0 0,0-1 1,0 0-1,-1 0 0,0 0 1,0-1-1,0 0 1,0 0-1,-1-1 0,0 1 1,-1-1-1,7-11 0,-2 1 165,0-1 0,-1 0 0,-1 0 0,-1-1 0,0 1 0,-2-1 0,0-1 0,-1 1 0,1-35 0,-4 53-177,0 0 0,0 0-1,0 0 1,0 0 0,0 0-1,0 0 1,0 0-1,0 0 1,0 0 0,-1 0-1,1 0 1,0 0-1,-1 0 1,1 1 0,-1-1-1,1 0 1,-1 0-1,0-1 1,-12 3 52,-13 25-14,3 8 135,-31 65-1,47-82-133,0-1-1,1 1 1,1 0-1,0 0 1,2 0-1,-4 30 1,7-45-46,1-1 0,-1 0 0,0 1 0,0-1 0,0 0 0,1 1 0,-1-1 0,1 0 0,-1 1 0,1-1 0,0 0 0,-1 0 0,1 1 0,0-1 0,0 0 0,0 0 0,0 0 0,0 0 0,0 0 0,0 0 0,0-1 0,0 1 0,0 0 0,1 0 0,-1-1 0,0 1 0,1-1 0,-1 1 0,0-1 0,1 0 0,-1 1 0,0-1 0,1 0 0,-1 0 0,1 0 0,-1 0 0,0 0 0,1 0 0,-1 0 0,0-1 0,1 1 0,1-1 0,6 0 0,-1 0 0,1-1 0,0 0 0,0-1 0,10-5 0,8-5 0,-16 7 0,0 1 0,1 0 0,-1 0 0,21-4 0,-31 9 0,0 0 0,0 0 0,0 0 0,-1 1 0,1-1 0,0 0 0,0 1 0,0-1 0,0 0 0,0 1 0,-1-1 0,1 1 0,0-1 0,0 1 0,-1 0 0,1-1 0,0 1 0,-1 0 0,1 0 0,-1-1 0,1 1 0,-1 0 0,1 0 0,-1 0 0,1-1 0,-1 1 0,0 0 0,0 0 0,1 0 0,-1 0 0,0 0 0,0 0 0,0 0 0,0 0 0,0 1 0,2 47 0,-2-33 0,0-13 0,0 0 0,1 0 0,-1 0 0,0-1 0,1 1 0,0 0 0,0-1 0,0 1 0,0 0 0,0-1 0,0 1 0,1-1 0,-1 1 0,1-1 0,-1 0 0,1 0 0,4 4 0,-4-5 0,0 0 0,0 0 0,1 0 0,-1-1 0,0 1 0,1-1 0,-1 1 0,0-1 0,1 0 0,-1 0 0,1 0 0,-1 0 0,0 0 0,1 0 0,-1-1 0,0 1 0,1-1 0,-1 0 0,0 0 0,0 0 0,0 0 0,3-1 0,46-30-3350,-44 26 2548,1 1 0,-1-1 0,2 1 0,-1 1 0,0-1 0,1 2-1,0-1 1,0 1 0,13-3 0,-21 7 915,0-1-1,-1 1 1,1-1-1,0 1 1,-1-1-1,1 1 1,0 0-1,-1 0 1,1-1-1,-1 1 1,1 0-1,-1 0 1,0-1-1,1 1 1,-1 0-1,0 0 1,1 0-1,-1 0 1,0 0-1,0 0 1,0 0-1,0-1 1,0 1-1,0 0 1,0 0-1,0 0 1,0 0-1,0 0 1,-1 0-1,1 0 1,0-1-1,-1 3 1,-7 32 3103,7-34-3126,1 0 0,-1 0 0,1 0 0,0 0 0,-1-1 0,1 1 0,0 0 0,0 0 0,-1 0 0,1 0 0,0 0 0,0 0 0,0 0 0,0 0 0,0 0 0,0 0 0,0 0 0,1-1 0,-1 1-1,0 0 1,0 0 0,1 0 0,-1 0 0,1 0 0,0 1 0,0-2-44,0 0 0,0 0-1,0 1 1,0-1 0,0 0 0,0 0 0,0 0-1,0 0 1,0 0 0,0 0 0,0 0-1,0 0 1,0 0 0,0-1 0,0 1-1,0 0 1,0-1 0,2 0 0,55-33-141,-46 26 222,-5 4-116,-1 0-299,-1 0 0,2 1-1,-1 0 1,0 0 0,0 0-1,1 1 1,0 0 0,-1 0-1,15-2 1,-21 5 263,1-1 1,0 0-1,0 1 1,0-1-1,0 1 0,-1-1 1,1 1-1,0 0 1,-1-1-1,1 1 1,0 0-1,-1-1 0,1 1 1,-1 0-1,1 0 1,-1-1-1,1 1 1,-1 0-1,0 0 0,1 0 1,-1 0-1,0 0 1,0 0-1,1 0 1,-1 0-1,0-1 0,0 1 1,0 0-1,0 0 1,0 0-1,-1 0 1,1 0-1,0 1 0,-5 46 281,3-29-253,2-19-1,0 0 0,0 1 0,0-1 0,0 0 0,0 1 0,0-1 0,0 0 0,0 0 0,0 1 0,0-1 0,0 0 0,0 1 0,1-1 0,-1 0 0,0 0-1,0 1 1,0-1 0,0 0 0,1 0 0,-1 0 0,0 1 0,0-1 0,0 0 0,1 0 0,-1 0 0,0 1 0,0-1 0,1 0 0,-1 0 0,0 0 0,0 0 0,1 0 0,-1 0 0,0 0-1,1 0 1,-1 1 0,0-1 0,0 0 0,1 0 0,-1 0 0,0 0 0,1-1 0,-1 1 0,0 0 0,20-7 90,14-16-58,-18 9 76,60-52-1948,-70 60 1660,1-1-1,-1 0 1,0-1 0,0 1-1,-1-1 1,0 0-1,7-18 1,-13 23 2064,-5 7-998,-6 9-48,6-4-503,1 0-1,0 1 1,0 0 0,-3 11-1,7-18-267,0 1 0,0-1-1,0 1 1,0 0-1,0-1 1,1 1 0,0 0-1,0 0 1,0-1-1,0 1 1,0 0 0,1-1-1,0 1 1,0 0 0,2 5-1,-2-7-57,1-1 0,-1 1-1,1-1 1,0 0 0,-1 1-1,1-1 1,0 0 0,0 0 0,0 0-1,0 0 1,0-1 0,0 1-1,0 0 1,0-1 0,0 1 0,0-1-1,0 0 1,1 0 0,-1 0-1,0 0 1,0 0 0,0 0 0,0-1-1,4 0 1,2-1 25,-1 1 1,1-1-1,-1 0 0,0-1 1,14-6-1,-2-5-41,1 0 0,-2-1 0,0-1 0,-1 0 0,-1-2 0,0 0 0,-1 0-1,12-22 1,14-27-89,33-73-1,-55 97 335,-29 46 444,-4 12-682,0 0 0,2 1 0,0 0 1,0 1-1,2 0 0,0 1 0,1 0 0,0 0 1,2 1-1,0 0 0,-4 26 0,4-12-2,1 0-1,2 0 0,1 0 0,2 0 1,1 0-1,6 40 0,-6-72 1,0-1 0,0 1 0,0-1 0,0 1 0,0-1 0,0 1 0,0-1 0,0 1 0,0-1 0,0 1 0,0-1 0,1 1 0,-1-1 0,0 1 0,0-1 0,0 1 0,1-1 0,-1 0 0,0 1 0,1-1 0,-1 1 0,0-1 0,1 0 0,-1 1 0,0-1 0,1 0 0,-1 1 0,1-1 0,-1 0 0,0 0 0,1 0 0,-1 1 0,1-1 0,-1 0 0,1 0 0,-1 0 0,1 0 0,-1 0 0,1 0 0,-1 0 0,1 0 0,-1 0 0,1 0 0,-1 0 0,1 0 0,-1 0 0,1 0 0,-1 0 0,1-1 0,-1 1 0,1 0 0,-1 0 0,1-1 0,-1 1 0,0 0 0,1 0 0,-1-1 0,0 1 0,1 0 0,-1-1 0,0 1 0,1-1 0,-1 1 0,0 0 0,1-1 0,-1 1 0,0-1 0,0 1 0,0-1 0,23-31 0,-17 17 0,-1 0 0,0-1 0,-2 1 0,3-17 0,-5 25 0,0 1 0,0-1 0,-1 1 0,0-1 0,0 1 0,-1-1 0,0 1 0,0-1 0,0 1 0,-1 0 0,0-1 0,-4-9 0,5 15 0,1 0 0,-1-1 0,1 1 0,-1 0 0,0 0 0,1 0 0,-1-1 0,0 1 0,0 0 0,0 0 0,0 0 0,0 1 0,0-1 0,0 0 0,0 0 0,0 0 0,0 1 0,0-1 0,-1 1 0,1-1 0,0 1 0,0-1 0,-1 1 0,1 0 0,0-1 0,-1 1 0,1 0 0,0 0 0,-1 0 0,1 0 0,-1 0 0,1 0 0,0 1 0,0-1 0,-1 0 0,1 1 0,0-1 0,-1 1 0,1-1 0,0 1 0,0 0 0,0-1 0,0 1 0,0 0 0,0 0 0,0 0 0,0 0 0,-2 2 0,2-2 0,0 0 0,0 1 0,0-1 0,0 1 0,1-1 0,-1 1 0,0 0 0,1-1 0,0 1 0,-1 0 0,1 0 0,0-1 0,-1 1 0,1 0 0,0-1 0,0 1 0,1 0 0,-1 0 0,0-1 0,1 1 0,-1 0 0,1-1 0,-1 1 0,1 0 0,0-1 0,-1 1 0,1-1 0,0 1 0,0-1 0,0 1 0,0-1 0,1 0 0,-1 0 0,0 1 0,0-1 0,1 0 0,2 1 0,0 1 0,0-1 0,0 0 0,0 0 0,0 0 0,0-1 0,1 1 0,-1-1 0,1 0 0,-1 0 0,0-1 0,1 1 0,0-1 0,-1 0 0,1 0 0,-1-1 0,1 1 0,-1-1 0,1 0 0,-1 0 0,0-1 0,1 1 0,-1-1 0,8-4 0,2-4 0,1 0 0,-1-1 0,-1 0 0,22-24 0,-7 7 0,-24 29 0,-4 9 0,-2 10 0,-22 38 0,19-48 0,0 0 0,0-1 0,1 1 0,1 1 0,0-1 0,0 0 0,1 1 0,0 0 0,1-1 0,0 1 0,2 17 0,-1-27 0,0 0 0,1 0 0,-1 0 0,0-1 0,1 1 0,-1 0 0,1 0 0,-1 0 0,1-1 0,0 1 0,-1 0 0,1-1 0,0 1 0,-1 0 0,1-1 0,0 1 0,0-1 0,0 1 0,0-1 0,-1 0 0,1 1 0,0-1 0,0 0 0,0 0 0,0 1 0,0-1 0,0 0 0,0 0 0,0 0 0,0 0 0,0 0 0,0 0 0,-1-1 0,1 1 0,0 0 0,0 0 0,0-1 0,0 1 0,0 0 0,1-1 0,1-1 0,1 1 0,-1 0 0,0-1 0,1 1 0,-1-1 0,0 0 0,0 0 0,0 0 0,4-4 0,16-31-2842,0-25-7133,-13 19 243</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2.099"/>
    </inkml:context>
    <inkml:brush xml:id="br0">
      <inkml:brushProperty name="width" value="0.025" units="cm"/>
      <inkml:brushProperty name="height" value="0.025" units="cm"/>
    </inkml:brush>
  </inkml:definitions>
  <inkml:trace contextRef="#ctx0" brushRef="#br0">39 5 16944,'-2'-1'715,"1"0"0,0 1 0,0 0 0,-1-1 0,1 1 0,0-1 1,-1 1-1,1 0 0,-1 0 0,1 0 0,0 0 0,-1 0 0,1 0 0,-1 0 0,-1 1 0,2-1-497,0 1-1,0-1 1,0 1-1,1-1 1,-1 1 0,0-1-1,0 1 1,1-1-1,-1 1 1,1 0-1,-1-1 1,0 1 0,1 0-1,-1 0 1,1-1-1,-1 1 1,1 0 0,-1 1-1,1 0-215,-1-1 1,1 1-1,0 0 0,0-1 0,0 1 1,0-1-1,0 1 0,0 0 0,0-1 1,0 1-1,1-1 0,-1 1 1,1-1-1,-1 1 0,1-1 0,-1 1 1,1-1-1,0 1 0,0-1 0,0 0 1,0 1-1,0-1 0,0 0 0,0 0 1,0 0-1,2 1 0,19 12-1025,-15-11-523,0-1 1,1 0-1,-1 0 1,0 0-1,1-1 1,0 0-1,8 0 1,16-1-773,-28 7 9007,-6 7-3645,-6 15-1313,7-27-1285,-4 11 18,3-10-379,0 1 1,1 0-1,-1 0 1,1 0-1,0 0 0,0 0 1,0 0-1,1 0 1,-1 0-1,1 0 1,0 1-1,0-1 0,1 5 1,0-8-64,0 0 1,-1 0-1,1 0 0,0-1 1,-1 1-1,1 0 1,0-1-1,0 1 0,0-1 1,-1 1-1,1-1 1,0 1-1,0-1 0,0 0 1,0 1-1,0-1 1,0 0-1,0 0 1,0 0-1,0 1 0,0-1 1,0 0-1,2-1 1,-2 1-5,0 0 0,-1 0 0,1 0 0,0 0 1,0 0-1,0 0 0,0 0 0,0 0 1,0 0-1,-1 1 0,1-1 0,0 0 1,0 1-1,0-1 0,0 0 0,-1 1 0,1-1 1,0 1-1,0-1 0,-1 1 0,1-1 1,0 1-1,-1 0 0,1-1 0,-1 1 1,1 0-1,-1 0 0,1-1 0,-1 1 0,1 0 1,-1 0-1,0 0 0,1-1 0,-1 1 1,0 0-1,0 0 0,0 0 0,0 0 1,0 0-1,1 0 0,-2-1 0,1 1 0,0 2 1,0-1 9,-1 1 1,0-1-1,0 0 0,0 1 1,0-1-1,0 0 1,0 1-1,0-1 1,-1 0-1,1 0 0,-1 0 1,0 0-1,1 0 1,-1 0-1,0-1 0,0 1 1,0-1-1,0 1 1,-1-1-1,1 0 1,0 0-1,-1 0 0,1 0 1,0 0-1,-1 0 1,1 0-1,-1-1 0,1 0 1,-1 1-1,1-1 1,-1 0-1,0 0 1,-3-1-1,6 1-194,-1-1 1,1 1-1,-1-1 0,1 1 1,-1-1-1,1 0 1,0 1-1,-1-1 0,1 0 1,0 1-1,-1-1 0,1 0 1,0 1-1,0-1 1,0 0-1,-1 1 0,1-1 1,0 0-1,0 0 0,0 1 1,0-1-1,0 0 1,0 0-1,1 0 0,1-23-8799,3 8-1519</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2.649"/>
    </inkml:context>
    <inkml:brush xml:id="br0">
      <inkml:brushProperty name="width" value="0.025" units="cm"/>
      <inkml:brushProperty name="height" value="0.025" units="cm"/>
    </inkml:brush>
  </inkml:definitions>
  <inkml:trace contextRef="#ctx0" brushRef="#br0">115 181 0,'0'0'32073,"-10"2"-31929,5-2-123,0 1 0,0 0 1,-1 1-1,1-1 0,0 1 0,1 0 0,-1 0 0,0 1 0,0-1 1,1 1-1,0 0 0,-1 0 0,1 1 0,0-1 0,1 1 1,-1 0-1,1 0 0,-1 0 0,1 1 0,0-1 0,1 1 0,-1-1 1,1 1-1,0 0 0,-3 9 0,5-13-21,0 0 0,1 1 0,-1-1 0,0 0 0,0 1 0,1-1 0,-1 0 0,1 1 0,-1-1 0,1 0 0,-1 0 0,1 0 0,0 0 0,-1 1 0,1-1 0,0 0 0,0 0 0,0 0 0,0-1 0,0 1 0,0 0 0,0 0 0,0 0 0,1-1 0,-1 1 0,0-1 0,0 1 0,0-1 0,1 1 0,-1-1 0,0 0 0,1 1 0,-1-1 0,0 0 0,1 0 0,-1 0 0,0 0 0,2 0 0,7 0 0,-1 0 0,0 0 0,1 0 0,12-3 0,-12-1 0,1 1 0,0-1 0,-1-1 0,0 0 0,0 0 0,-1-1 0,1 0 0,-1-1 0,-1 0 0,1-1 0,-1 1 0,0-2 0,-1 1 0,8-12 0,0 0 0,-2-1 0,0 0 0,-1-2 0,-1 1 0,11-31 0,-22 52 0,8-29 0,-8 31 0,-1-1 0,1 0 0,0 0 0,0 1 0,-1-1 0,1 0 0,0 0 0,0 1 0,-1-1 0,1 0 0,0 0 0,-1 0 0,1 0 0,0 0 0,-1 1 0,1-1 0,0 0 0,-1 0 0,1 0 0,0 0 0,-1 0 0,1 0 0,0 0 0,-1 0 0,1 0 0,0 0 0,-1 0 0,1 0 0,0 0 0,-1-1 0,1 1 0,0 0 0,-1 0 0,1 0 0,0 0 0,0-1 0,-1 1 0,1 0 0,0 0 0,0 0 0,-1-1 0,1 1 0,0 0 0,0 0 0,-1-1 0,1 1 0,0 0 0,0-1 0,0 1 0,0 0 0,0-1 0,-1 1 0,1 0 0,0-1 0,0 1 0,0 0 0,0-1 0,0 1 0,0 0 0,0-1 0,0 1 0,0-1 0,-14 15 0,1 0 0,0 1 0,1 1 0,1 0 0,0 0 0,1 1 0,1 0 0,1 1 0,0 0 0,-9 33 0,16-48 0,0 0 0,0 0 0,1-1 0,-1 1 0,1 0 0,-1 0 0,1 0 0,0-1 0,0 1 0,0 0 0,1 0 0,-1 0 0,0 0 0,1-1 0,0 1 0,0 0 0,0 0 0,0-1 0,0 1 0,0-1 0,1 1 0,-1-1 0,4 4 0,-1-4 0,0 0 0,0 0 0,0 0 0,0-1 0,0 1 0,0-1 0,0 0 0,1-1 0,-1 1 0,0-1 0,0 1 0,1-1 0,-1-1 0,0 1 0,6-1 0,0-1 0,1-1 0,0 1 0,-1-2 0,0 1 0,1-1 0,-1-1 0,-1 0 0,1 0 0,-1-1 0,10-8 0,-6 4 0,0-1 0,-1 0 0,0-1 0,0 0 0,18-27 0,-23 24 0,-7 15 0,0-1 0,0 1 0,0 0 0,0 0 0,1-1 0,-1 1 0,0 0 0,0 0 0,0-1 0,0 1 0,0 0 0,0-1 0,0 1 0,-1 0 0,1 0 0,0-1 0,0 1 0,0 0 0,0 0 0,0-1 0,0 1 0,0 0 0,-1 0 0,1-1 0,0 1 0,0 0 0,0 0 0,0 0 0,-1-1 0,1 1 0,0 0 0,0 0 0,-1 0 0,1 0 0,0-1 0,0 1 0,-1 0 0,1 0 0,0 0 0,0 0 0,-1 0 0,1 0 0,0 0 0,-1 0 0,1 0 0,0 0 0,0 0 0,-1 0 0,1 0 0,0 0 0,0 0 0,-1 0 0,1 0 0,0 0 0,-1 1 0,1-1 0,0 0 0,0 0 0,0 0 0,-1 0 0,1 0 0,0 1 0,-1-1 0,-3 2 0,0 1 0,0-1 0,0 1 0,0 0 0,0 0 0,1 1 0,-1-1 0,1 1 0,0-1 0,0 1 0,0 0 0,0 0 0,1 0 0,0 1 0,0-1 0,-3 9 0,4-11 0,0 1 0,0-1 0,1 1 0,-1-1 0,0 1 0,1-1 0,0 1 0,0 0 0,0-1 0,0 1 0,0-1 0,0 1 0,1 0 0,-1-1 0,1 1 0,-1-1 0,1 1 0,0-1 0,0 0 0,0 1 0,1-1 0,-1 0 0,1 1 0,-1-1 0,1 0 0,-1 0 0,1 0 0,0-1 0,0 1 0,0 0 0,0-1 0,4 3 0,2-1-208,-1 1 1,1-1-1,1-1 0,-1 0 0,0 0 1,1 0-1,9 0 0,34-4-7862,-16-6-14453</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3.620"/>
    </inkml:context>
    <inkml:brush xml:id="br0">
      <inkml:brushProperty name="width" value="0.025" units="cm"/>
      <inkml:brushProperty name="height" value="0.025" units="cm"/>
    </inkml:brush>
  </inkml:definitions>
  <inkml:trace contextRef="#ctx0" brushRef="#br0">41 87 11851,'0'0'18444,"-3"12"-17856,-9 41-117,2 0 0,3 0 0,-1 62 0,28-150-471,-10-7 0,0 0 0,-3-1 0,-2 0 0,-2 0 0,-2-70 0,-1 101 0,-1 20 0,-1 4 0,1 0 0,0-1 0,2 20 0,-1-29 0,0 1 0,0-1 0,1 0 0,-1 1 0,0-1 0,1 0 0,0 0 0,-1 0 0,1 0 0,0 0 0,0 1 0,0-1 0,0-1 0,1 1 0,-1 0 0,1 0 0,-1 0 0,1-1 0,-1 1 0,1-1 0,0 1 0,0-1 0,0 0 0,-1 0 0,1 1 0,1-1 0,-1-1 0,3 2 0,2-1 0,-1-1 0,0-1 0,1 1 0,-1-1 0,1-1 0,-1 1 0,0-1 0,0 0 0,0 0 0,0 0 0,0-1 0,-1 0 0,1 0 0,-1-1 0,0 0 0,1 0 0,-2 0 0,1 0 0,5-7 0,0 1 0,0 0 0,-1-1 0,-1-1 0,10-15 0,-25 52 0,-7 17 0,2 0 0,3 1 0,0 0 0,-2 70 0,10-111 0,1-1 0,0 0 0,0 1 0,0-1 0,0 0 0,1 1 0,-1-1 0,0 0 0,1 1 0,-1-1 0,0 0 0,1 0 0,0 1 0,-1-1 0,1 0 0,0 0 0,-1 0 0,1 0 0,0 0 0,0 0 0,0 0 0,0 0 0,0 0 0,0 0 0,0 0 0,0-1 0,0 1 0,1 0 0,-1-1 0,0 1 0,0-1 0,1 1 0,-1-1 0,0 0 0,1 0 0,-1 1 0,0-1 0,1 0 0,-1 0 0,0 0 0,1-1 0,-1 1 0,0 0 0,1 0 0,-1-1 0,2 0 0,3 0 0,1-1 0,-1 0 0,0-1 0,0 1 0,-1-1 0,1 0 0,-1-1 0,10-6 0,-5 1 0,0-1 0,0 0 0,-1-1 0,-1 0 0,1 0 0,-2-1 0,0 0 0,0 0 0,-1-1 0,-1 1 0,0-1 0,0-1 0,4-25 0,-24 98 0,11-48 0,0 2 0,0-1 0,1 0 0,1 1 0,0-1 0,1 1 0,0 0 0,1-1 0,2 15 0,-2-26-71,1 0 0,0 1 0,0-1 0,-1 0 0,1 0 0,0 1 0,0-1 0,0 0 0,0 0 0,0 0 0,1 0 0,-1 0 0,0 0 0,0-1 0,1 1 0,-1 0-1,0-1 1,1 1 0,-1-1 0,1 1 0,-1-1 0,0 1 0,1-1 0,-1 0 0,1 0 0,-1 0 0,1 0 0,-1 0 0,1 0 0,-1 0 0,1-1 0,-1 1 0,1 0 0,-1-1 0,2 0 0,4 0-749,-1-1 0,0 0 0,0 0-1,0 0 1,0-1 0,0 1 0,6-5 0,17-18-8576</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4.402"/>
    </inkml:context>
    <inkml:brush xml:id="br0">
      <inkml:brushProperty name="width" value="0.025" units="cm"/>
      <inkml:brushProperty name="height" value="0.025" units="cm"/>
    </inkml:brush>
  </inkml:definitions>
  <inkml:trace contextRef="#ctx0" brushRef="#br0">71 22 19026,'0'0'9246,"-7"12"-6924,-4 8-2050,2 1-1,0 0 1,1 0 0,0 1-1,2-1 1,1 2-1,-3 24 1,13 132-272,-5-179 0,-1-69-761,-1 27-377,6-64-1,-4 106 1163,0-1-1,0 1 1,0 0-1,0-1 1,0 1-1,1 0 1,-1-1-1,0 1 1,0 0-1,0-1 1,1 1-1,-1 0 1,0-1-1,0 1 1,1 0-1,-1 0 1,0-1-1,1 1 1,-1 0-1,0 0 1,1 0-1,-1-1 1,0 1-1,1 0 1,-1 0-1,0 0 1,1 0-1,-1 0 1,1 0-1,-1 0 1,0 0-1,1 0 1,-1 0-1,1 0 1,-1 0-1,0 0 1,1 0-1,-1 0 1,0 0-1,1 0 1,-1 0-1,1 1 1,20 7 115,-15-5-50,0-1-52,0-1 0,0 0 0,0-1 0,0 0 0,-1 0 1,1 0-1,0 0 0,0-1 0,0 0 0,0 0 0,-1-1 0,1 1 0,0-1 0,-1-1 1,0 1-1,1-1 0,-1 0 0,0 0 0,0 0 0,-1-1 0,1 1 0,-1-1 0,1-1 0,4-6 1,-2 3 24,0 0 0,-1 0 0,0-1 1,0 0-1,-1 0 0,0-1 0,-1 1 1,0-1-1,-1 0 0,0 0 0,0 0 0,-1 0 1,1-13-1,-3 23-62,0 0 0,0 0 0,0 0 0,-1 0 0,1 0 0,0 0 0,0 0 0,0 0 0,0 0 0,0 0 0,-1 0 0,1 0 0,0 0 0,0 0 0,0 0 0,0 0 0,0 0 0,-1 0 0,1 0 0,0 0 0,0 0 0,0 0 0,0 0 0,0 0 0,-1 0 0,1 0 0,0 0 0,0 0 0,0 0 0,0-1 0,0 1 0,0 0 0,0 0 0,-1 0 0,1 0 0,0 0 0,0 0 0,0 0 0,0-1 0,0 1 0,0 0 0,0 0 0,0 0 0,0 0 0,0 0 0,0-1 0,0 1 0,0 0 0,0 0 0,0 0 0,0 0 0,0 0 0,0-1 0,0 1 0,0 0 0,0 0 0,0 0 0,0 0 0,0 0 0,0-1 0,0 1 0,0 0 0,0 0 0,0 0 0,1 0 0,-1 0 0,-6 7 0,-10 25 0,1 0 0,1 2 0,2-1 0,1 2 0,-9 51 0,16-65 0,1 0 0,0 41 0,3-61 0,-1 0 0,1 0 0,0 0 0,0 0 0,0 0 0,0 0 0,0 0 0,1 0 0,-1 0 0,0 0 0,0 0 0,1-1 0,-1 1 0,0 0 0,1 0 0,-1 0 0,1 0 0,-1-1 0,1 1 0,-1 0 0,1 0 0,0-1 0,-1 1 0,1 0 0,0-1 0,-1 1 0,1-1 0,0 1 0,0-1 0,0 1 0,0-1 0,-1 0 0,1 1 0,0-1 0,0 0 0,0 0 0,0 1 0,0-1 0,0 0 0,0 0 0,0 0 0,0 0 0,0 0 0,0-1 0,-1 1 0,3 0 0,0-1 0,0 0 0,0 0 0,-1 0 0,1 0 0,0-1 0,0 1 0,-1-1 0,1 0 0,-1 0 0,1 1 0,-1-2 0,0 1 0,3-3 0,2-7 0,-1 0 0,0 0 0,-1 0 0,0-1 0,-1 1 0,0-1 0,-1 0 0,-1-1 0,0 1 0,-1 0 0,0-22 0,-4 62 0,2-19 0,0 1 0,0-1 0,1 1 0,0-1 0,0 1 0,3 14 0,-2-20 0,0 0 0,0-1 0,0 1 0,0 0 0,0-1 0,1 1 0,-1-1 0,1 0 0,0 1 0,0-1 0,0 0 0,0 0 0,0 0 0,0 0 0,0-1 0,1 1 0,-1-1 0,1 1 0,-1-1 0,1 0 0,0 0 0,-1 0 0,1 0 0,0 0 0,0-1 0,0 1 0,2-1 0,5 2 0,0-2 0,0 1 0,0-1 0,0-1 0,-1 0 0,1 0 0,0-1 0,0 0 0,-1-1 0,0 0 0,1 0 0,-1-1 0,11-6 0,-15 7 0,0 0 0,0-1 0,0 0 0,0 0 0,0 0 0,-1 0 0,1-1 0,-1 1 0,-1-1 0,1 0 0,-1 0 0,1-1 0,-2 1 0,1-1 0,0 0 0,-1 1 0,0-1 0,-1 0 0,1 0 0,-1 0 0,0-1 0,0-5 0,-1 11 0,0 0 0,0 0 0,1 0 0,-1-1 0,0 1 0,0 0 0,0 0 0,0 0 0,0 0 0,-1 0 0,1 0 0,0 0 0,0 0 0,-1 0 0,1 0 0,-1 0 0,1 0 0,-1 0 0,1 0 0,-1 0 0,1 0 0,-1 0 0,0 0 0,0 0 0,1 1 0,-1-1 0,0 0 0,0 1 0,0-1 0,0 0 0,0 1 0,0-1 0,0 1 0,0 0 0,0-1 0,0 1 0,0 0 0,0 0 0,0-1 0,0 1 0,0 0 0,-1 0 0,1 0 0,0 0 0,0 0 0,0 1 0,0-1 0,0 0 0,0 0 0,0 1 0,0-1 0,0 1 0,0-1 0,0 1 0,-1 0 0,-3 1 0,-1 1 0,1 0 0,0 0 0,0 0 0,0 0 0,1 1 0,-1 0 0,1 0 0,-5 6 0,3-2 0,1 0 0,1 1 0,-1-1 0,1 1 0,0 0 0,1 0 0,0 0 0,1 0 0,-2 10 0,4-16 0,-1 0 0,1 0 0,0 0 0,0 0 0,0 0 0,0-1 0,1 1 0,-1 0 0,1 0 0,0 0 0,0 0 0,0-1 0,0 1 0,0 0 0,0-1 0,1 1 0,-1-1 0,1 0 0,0 1 0,0-1 0,0 0 0,0 0 0,0 0 0,0 0 0,0 0 0,1-1 0,-1 1 0,1-1 0,-1 1 0,1-1 0,0 0 0,5 1 0,6 2-227,2-1 0,-1-1 0,0 0 0,0-1 1,1-1-1,-1 0 0,20-3 0,1-5-7951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4.934"/>
    </inkml:context>
    <inkml:brush xml:id="br0">
      <inkml:brushProperty name="width" value="0.025" units="cm"/>
      <inkml:brushProperty name="height" value="0.025" units="cm"/>
    </inkml:brush>
  </inkml:definitions>
  <inkml:trace contextRef="#ctx0" brushRef="#br0">8 0 18578,'2'19'3267,"-2"8"-353,0 11 642,0 8-1090,-2 8-1089,-4 1-768,4 2-609,2-2 0,0-1 0,8-5 0,4-4-2338,2-7-4196,3-11-11756</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7.838"/>
    </inkml:context>
    <inkml:brush xml:id="br0">
      <inkml:brushProperty name="width" value="0.025" units="cm"/>
      <inkml:brushProperty name="height" value="0.025" units="cm"/>
    </inkml:brush>
  </inkml:definitions>
  <inkml:trace contextRef="#ctx0" brushRef="#br0">338 0 15503,'7'0'5669,"-12"21"-3427,-14 8-736,-9 10-738,-5 3-576,-5 6-127,-3-2-1,1-5-64,1-4 32,5-4 0,8-8 64,6-7-96,8-8 32,5-8-1313,4-2-2883,3-17-1858</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182"/>
    </inkml:context>
    <inkml:brush xml:id="br0">
      <inkml:brushProperty name="width" value="0.025" units="cm"/>
      <inkml:brushProperty name="height" value="0.025" units="cm"/>
    </inkml:brush>
  </inkml:definitions>
  <inkml:trace contextRef="#ctx0" brushRef="#br0">3 0 18578,'0'0'6662,"0"51"-4868,-2-28-289,2 3-448,0 1-545,11-3-383,7 3-33,5-2-128,4-2-1314,2-4-1536,-4-7-962,-2-8-2850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514"/>
    </inkml:context>
    <inkml:brush xml:id="br0">
      <inkml:brushProperty name="width" value="0.025" units="cm"/>
      <inkml:brushProperty name="height" value="0.025" units="cm"/>
    </inkml:brush>
  </inkml:definitions>
  <inkml:trace contextRef="#ctx0" brushRef="#br0">0 12 8040,'0'0'21140,"56"-11"-20051,-14 11-385,9 0-544,7 5-95,2 3-162,-1-1-1472,-5-5-2467,-8-2-2498,-7 0-8008</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8.859"/>
    </inkml:context>
    <inkml:brush xml:id="br0">
      <inkml:brushProperty name="width" value="0.025" units="cm"/>
      <inkml:brushProperty name="height" value="0.025" units="cm"/>
    </inkml:brush>
  </inkml:definitions>
  <inkml:trace contextRef="#ctx0" brushRef="#br0">0 0 14253,'0'0'11147,"64"15"-9545,-18-11-642,11 0-831,4-2-129,-2 1-1570,-8 0-1377,-8-2-1249,-16 0-2018,-15-1-6245</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29.235"/>
    </inkml:context>
    <inkml:brush xml:id="br0">
      <inkml:brushProperty name="width" value="0.025" units="cm"/>
      <inkml:brushProperty name="height" value="0.025" units="cm"/>
    </inkml:brush>
  </inkml:definitions>
  <inkml:trace contextRef="#ctx0" brushRef="#br0">0 11 19442,'0'0'6919,"83"4"-5734,-29-4-833,7 0-512,0-4-3331,0-7-4389</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3.271"/>
    </inkml:context>
    <inkml:brush xml:id="br0">
      <inkml:brushProperty name="width" value="0.025" units="cm"/>
      <inkml:brushProperty name="height" value="0.025" units="cm"/>
    </inkml:brush>
  </inkml:definitions>
  <inkml:trace contextRef="#ctx0" brushRef="#br0">209 15 1441,'16'-14'15734,"-15"18"-8605,-21 30-4407,13-21-2987,-14 21 474,-2-1-1,-1 0 0,-1-2 0,-41 39 0,66-70-263,0 0 0,-1 1 0,1-1-1,0 0 1,-1 0 0,1 0 0,0 1-1,0-1 1,-1 0 0,1 0 0,0 0-1,-1 0 1,1 0 0,0 0 0,-1 0-1,1 0 1,0 0 0,-1 0 0,1 0-1,0 0 1,-1 0 0,1 0 0,0 0 0,-1 0-1,1 0 1,0 0 0,-1 0 0,1 0-1,0 0 1,-1-1 0,1 1 0,0 0-1,0 0 1,-1 0 0,1-1 0,0 1-1,0 0 1,-1 0 0,1-1 0,0 1-1,0 0 1,0 0 0,-1-1 0,1 1-1,0 0 1,0-1 0,0 1 0,0-1 0,-10-28-5997,1-39-3676,9 66 9653,-3-24 445,0-6 2558,2 0 4755,1 32-7561,0-1 1,1 1-1,-1 0 1,1 0-1,-1-1 1,0 1-1,1 0 1,-1 0-1,1 0 1,-1-1-1,1 1 1,-1 0-1,1 0 1,-1 0-1,1 0 1,-1 0-1,1 0 1,-1 0-1,1 0 1,-1 0-1,1 0 1,-1 0-1,1 1 1,-1-1-1,1 0 1,-1 0-1,1 0 1,-1 1-1,0-1 1,1 0-1,-1 0 1,1 1-1,-1-1 1,18 9 575,40 38 1809,1 2-3072,-16-24-4735,-29-21-129,1-3-3150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3.630"/>
    </inkml:context>
    <inkml:brush xml:id="br0">
      <inkml:brushProperty name="width" value="0.025" units="cm"/>
      <inkml:brushProperty name="height" value="0.025" units="cm"/>
    </inkml:brush>
  </inkml:definitions>
  <inkml:trace contextRef="#ctx0" brushRef="#br0">0 101 10922,'0'0'17521,"9"-2"-16571,1-1-867,-2-1 0,1 0 0,0 0 0,-1-1 0,1 0 0,-1-1 0,-1 0 0,1 0 0,-1 0 0,12-14 0,-13 13-62,20-15 38,-25 49-427,-23 43-368,4-19-1707,10 1-4852,9-49 2698</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111"/>
    </inkml:context>
    <inkml:brush xml:id="br0">
      <inkml:brushProperty name="width" value="0.025" units="cm"/>
      <inkml:brushProperty name="height" value="0.025" units="cm"/>
    </inkml:brush>
  </inkml:definitions>
  <inkml:trace contextRef="#ctx0" brushRef="#br0">23 0 22453,'0'0'7271,"-14"71"-6887,14-38-287,0 0-33,0 0-481,0-6-736,1-4-705,2-2-448,-3-6-801,0-6-512,-2-4-1026,-9-5-4579</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485"/>
    </inkml:context>
    <inkml:brush xml:id="br0">
      <inkml:brushProperty name="width" value="0.025" units="cm"/>
      <inkml:brushProperty name="height" value="0.025" units="cm"/>
    </inkml:brush>
  </inkml:definitions>
  <inkml:trace contextRef="#ctx0" brushRef="#br0">0 144 18674,'0'0'6822,"72"0"-5669,-32 0-640,10 0-417,3 0-481,-5 0-1889,-3 0-2306,-7 0-2243</inkml:trace>
  <inkml:trace contextRef="#ctx0" brushRef="#br0" timeOffset="1">568 0 15663,'0'0'9577,"-18"61"-8744,-6-25-417,-1 2-256,-2 0-96,-1-1 0,3-6 64,4-4 161,6-7-129,4-7-160,6-8-1313,5-3-1858,0-10-9385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4.830"/>
    </inkml:context>
    <inkml:brush xml:id="br0">
      <inkml:brushProperty name="width" value="0.025" units="cm"/>
      <inkml:brushProperty name="height" value="0.025" units="cm"/>
    </inkml:brush>
  </inkml:definitions>
  <inkml:trace contextRef="#ctx0" brushRef="#br0">1 0 9833,'0'0'18290,"51"11"-17778,-36 6-384,0-1-96,1-1-288,-3-2-1730,4-2-1729,-2-2-2147,1-4-7943</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5.175"/>
    </inkml:context>
    <inkml:brush xml:id="br0">
      <inkml:brushProperty name="width" value="0.025" units="cm"/>
      <inkml:brushProperty name="height" value="0.025" units="cm"/>
    </inkml:brush>
  </inkml:definitions>
  <inkml:trace contextRef="#ctx0" brushRef="#br0">0 3 17200,'0'0'12385,"11"0"-11055,2-1-747,2 0-266,0 1 1,0 0-1,18 2 0,-32-2-317,0 1 0,1-1 0,-1 1 0,0-1 0,0 0 0,0 1 0,0 0 0,1-1 0,-1 1 0,0 0 0,0 0 0,0-1 0,0 1 0,-1 0 0,1 0 0,0 0 0,0 0 0,0 0 0,-1 0 0,1 1 0,-1-1 0,1 0 0,-1 0 0,1 0 0,-1 0 0,1 1 0,-1-1 0,0 0 0,0 1 0,0-1 0,0 0 0,0 0 0,0 1 0,0-1 0,0 0 0,0 0 0,-1 1 0,1-1 0,0 0 0,-1 0 0,1 1 0,-1-1 0,-1 1 0,0 5 0,-1-1 0,0 1 0,0-1 0,-1 0 0,0 0 0,-6 8 0,-13 7 0,19-18 0,-1 1 0,0-1 0,1 1 0,0 0 0,0 0 0,0 1 0,1-1 0,0 1 0,-1 0 0,1 0 0,1 0 0,-1 0 0,1 0 0,0 1 0,-2 7 0,5-13-17,-1 1 0,0 0 0,1 0 0,0 0 0,-1-1 0,1 1 0,-1 0 0,1-1 0,0 1 0,-1 0 0,1-1 0,0 1 0,0-1 0,-1 1 0,1-1 0,0 1 0,0-1 0,0 0 0,0 1 0,0-1 0,0 0 0,-1 0 0,1 0 0,0 0 0,0 0 0,0 0 0,0 0 0,0 0 0,0 0 0,1 0 0,34-2-1543,-31 1 609,0-1 0,0 1 0,0-1 1,-1 0-1,1 0 0,-1 0 0,1 0 1,-1-1-1,6-4 0,18-16-9939</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5.517"/>
    </inkml:context>
    <inkml:brush xml:id="br0">
      <inkml:brushProperty name="width" value="0.025" units="cm"/>
      <inkml:brushProperty name="height" value="0.025" units="cm"/>
    </inkml:brush>
  </inkml:definitions>
  <inkml:trace contextRef="#ctx0" brushRef="#br0">111 0 21012,'0'0'8296,"-6"69"-8008,1-40-192,0 2-32,0-2-32,1 0 0,2-5-192,2-5-705,0-2-896,0-6-514,0-4-1216</inkml:trace>
  <inkml:trace contextRef="#ctx0" brushRef="#br0" timeOffset="1">0 120 18193,'0'0'13165,"63"-22"-12909,-30 22-160,2 0-320,-2 6-1442,-2-1-2530,-5-1-2818,-3-1-5318</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6.328"/>
    </inkml:context>
    <inkml:brush xml:id="br0">
      <inkml:brushProperty name="width" value="0.025" units="cm"/>
      <inkml:brushProperty name="height" value="0.025" units="cm"/>
    </inkml:brush>
  </inkml:definitions>
  <inkml:trace contextRef="#ctx0" brushRef="#br0">1 11 2691,'2'-6'1601,"1"2"-4420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6.717"/>
    </inkml:context>
    <inkml:brush xml:id="br0">
      <inkml:brushProperty name="width" value="0.025" units="cm"/>
      <inkml:brushProperty name="height" value="0.025" units="cm"/>
    </inkml:brush>
  </inkml:definitions>
  <inkml:trace contextRef="#ctx0" brushRef="#br0">0 50 288</inkml:trace>
  <inkml:trace contextRef="#ctx0" brushRef="#br0" timeOffset="1">0 50 96,'11'-14'5445,"-5"10"-4900,1 0-225,1-3-32,3-1-384,3-4-2210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7.873"/>
    </inkml:context>
    <inkml:brush xml:id="br0">
      <inkml:brushProperty name="width" value="0.025" units="cm"/>
      <inkml:brushProperty name="height" value="0.025" units="cm"/>
    </inkml:brush>
  </inkml:definitions>
  <inkml:trace contextRef="#ctx0" brushRef="#br0">209 60 705,'14'-13'4717,"-7"8"-2674,-1-1 0,1 0 0,-1 0 0,0-1 1,6-9-1,-26 36 3585,-15 13-4580,0 0-736,-32 37 1684,-72 65 1,140-228-20228,-7 59 11355</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212"/>
    </inkml:context>
    <inkml:brush xml:id="br0">
      <inkml:brushProperty name="width" value="0.025" units="cm"/>
      <inkml:brushProperty name="height" value="0.025" units="cm"/>
    </inkml:brush>
  </inkml:definitions>
  <inkml:trace contextRef="#ctx0" brushRef="#br0">0 1 3651,'0'0'20916,"70"56"-19506,-44-38 95,7-1-768,3 2-577,0 0-64,-3-1-1057,-4-3-2498,-5-3-2627,-7-7-7783</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589"/>
    </inkml:context>
    <inkml:brush xml:id="br0">
      <inkml:brushProperty name="width" value="0.025" units="cm"/>
      <inkml:brushProperty name="height" value="0.025" units="cm"/>
    </inkml:brush>
  </inkml:definitions>
  <inkml:trace contextRef="#ctx0" brushRef="#br0">45 11 18129,'0'0'5904,"11"-2"-3128,-4 0-2500,0 0 187,1 1-1,-1-1 0,0 2 1,1-1-1,-1 1 1,12 0-1,-17 1-414,0-1 1,0 1 0,-1-1-1,1 1 1,0-1-1,0 1 1,0 0-1,-1 0 1,1 0-1,-1 0 1,1 0-1,0 0 1,-1 1-1,0-1 1,1 0-1,-1 1 1,0-1-1,0 1 1,0-1-1,0 1 1,0 0-1,0-1 1,0 1-1,0 0 1,-1 0-1,1 0 1,-1 0-1,1-1 1,-1 1-1,0 0 1,0 0-1,0 0 1,0 0-1,0 3 1,-1-2-27,1 1 1,-1-1-1,0 0 1,0 0-1,-1 0 1,1 1-1,0-1 1,-1 0-1,0 0 1,0-1 0,0 1-1,0 0 1,0-1-1,-1 1 1,1-1-1,-1 0 1,-3 3-1,-1 0 27,1 0 0,-1 0 0,-1-1 0,1 0-1,0-1 1,-10 4 0,22-8-56,1 1-1,-1 0 1,1 0 0,-1 0-1,0 1 1,1-1 0,-1 1-1,1 1 1,9 2 0,49 22-107,-62-25 116,0 0-1,1 0 1,-1 0 0,0 0-1,0 0 1,0 0-1,0 1 1,0-1 0,0 1-1,0-1 1,-1 1-1,1 0 1,-1 0 0,1 0-1,-1 0 1,0 0-1,1 0 1,-1 0-1,0 0 1,0 1 0,-1-1-1,1 0 1,0 0-1,-1 1 1,1-1 0,-1 1-1,0-1 1,0 0-1,0 1 1,0-1 0,0 1-1,-1-1 1,1 0-1,0 1 1,-1-1 0,0 0-1,0 1 1,0-1-1,0 0 1,0 0 0,0 0-1,0 0 1,-1 0-1,1 0 1,-3 2 0,-2 4 8,0-1 0,0 0 0,-1-1 1,0 1-1,-1-1 0,1 0 1,-1-1-1,0 0 0,0 0 1,-13 4-1,-40 8-10,57-16 0,0 0 0,0-1 0,0 1 0,0-1 0,0 0 0,0 0 0,0 0 0,0-1 0,0 1 0,0-1 0,0 0 0,-8-3 0,11 4-42,1-1 0,-1 0 1,0 1-1,1-1 0,-1 0 0,0 1 0,1-1 1,-1 0-1,1 0 0,-1 0 0,1 1 0,0-1 1,-1 0-1,1 0 0,0 0 0,0 0 0,-1 0 0,1 0 1,0 0-1,0 0 0,0 0 0,0 0 0,0 1 1,0-1-1,0 0 0,1 0 0,-1 0 0,0 0 1,1 0-1,-1 0 0,0 0 0,1 0 0,-1 1 1,1-1-1,-1 0 0,1 0 0,-1 1 0,1-1 1,1-1-1,27-27-5658,4 6-3840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8.931"/>
    </inkml:context>
    <inkml:brush xml:id="br0">
      <inkml:brushProperty name="width" value="0.025" units="cm"/>
      <inkml:brushProperty name="height" value="0.025" units="cm"/>
    </inkml:brush>
  </inkml:definitions>
  <inkml:trace contextRef="#ctx0" brushRef="#br0">317 1 18930,'0'0'9048,"8"12"-7024,-7-11-2003,9 12 282,0 1-1,-1 1 1,-1 0-1,0 0 1,-1 0-1,0 1 1,-1 0-1,7 34 1,-13-33-284,0 0 1,-1 0 0,-1 1 0,-1-1 0,0 0-1,-1 0 1,-1-1 0,0 1 0,-2-1 0,0 0-1,0-1 1,-2 0 0,1 0 0,-19 22-1,8-12-358,-2-1-1,-40 37 1,34-37-1964,-59 38 0,35-35-2736,1-10-2702</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39.304"/>
    </inkml:context>
    <inkml:brush xml:id="br0">
      <inkml:brushProperty name="width" value="0.025" units="cm"/>
      <inkml:brushProperty name="height" value="0.025" units="cm"/>
    </inkml:brush>
  </inkml:definitions>
  <inkml:trace contextRef="#ctx0" brushRef="#br0">246 95 9513,'0'0'2125,"-4"-11"1708,3 7-3264,-13-42 2349,14 44-2706,-1 0 0,1 0 0,-1 0 0,0 0 1,0 1-1,0-1 0,0 0 0,0 1 0,0-1 0,-1 1 1,1-1-1,-1 1 0,1-1 0,-1 1 0,1 0 0,-1 0 0,1 0 1,-1 0-1,0 0 0,0 0 0,0 0 0,1 1 0,-5-2 0,3 3-138,0-1-1,-1 1 0,1 0 0,0 0 1,0 0-1,-1 0 0,1 1 0,0-1 0,0 1 1,1 0-1,-1 0 0,0 0 0,1 0 1,-1 0-1,1 1 0,-3 3 0,-34 47 311,24-30-132,2 2 0,0-1 0,2 2 1,1 0-1,1 0 0,1 0 0,1 1 0,2 1 1,1-1-1,1 1 0,0 43 0,4-53-317,1 0-1,0 0 0,2-1 0,0 1 0,0-1 1,2 0-1,0-1 0,10 20 0,-8-23-379,0 0-1,0 0 1,1-1-1,1-1 1,0 1-1,1-2 0,0 1 1,0-1-1,1-1 1,20 12-1,26 11-5469</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0.946"/>
    </inkml:context>
    <inkml:brush xml:id="br0">
      <inkml:brushProperty name="width" value="0.025" units="cm"/>
      <inkml:brushProperty name="height" value="0.025" units="cm"/>
    </inkml:brush>
  </inkml:definitions>
  <inkml:trace contextRef="#ctx0" brushRef="#br0">13 2 7335,'0'0'17969,"9"-2"-15754,-31 77 625,30-93-7,3-14-2880,-6 25-4243,-4 14-4546</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1.503"/>
    </inkml:context>
    <inkml:brush xml:id="br0">
      <inkml:brushProperty name="width" value="0.025" units="cm"/>
      <inkml:brushProperty name="height" value="0.025" units="cm"/>
    </inkml:brush>
  </inkml:definitions>
  <inkml:trace contextRef="#ctx0" brushRef="#br0">30 52 18097,'0'0'14323,"-5"6"-14141,-9 17-56,14-21-96,12-21-21,-9 15-9,0 0 0,-1-1 0,1 0 0,-1 0 0,0 1 0,0-1 0,-1 0 0,0 0 0,2-9 0,-14 23 0,-1 8 0,11-15 0,-2 2 0,0 1 0,1 0 0,-1 0 0,1 0 0,0 0 0,1 0 0,-1 0 0,0 9 0,2-14-3,0 1 1,1-1-1,-1 0 1,1 1-1,-1-1 0,1 0 1,-1 1-1,1-1 1,-1 0-1,1 0 0,-1 0 1,1 0-1,-1 1 1,1-1-1,-1 0 0,1 0 1,-1 0-1,1 0 1,-1 0-1,1 0 0,-1 0 1,1-1-1,-1 1 1,1 0-1,-1 0 0,1 0 1,-1 0-1,1-1 1,-1 1-1,1 0 0,-1 0 1,1-1-1,-1 1 1,0 0-1,1-1 0,-1 1 1,1-1-1,0 0 1,19-12-1285,19-32-9283,-22 16 235</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1.846"/>
    </inkml:context>
    <inkml:brush xml:id="br0">
      <inkml:brushProperty name="width" value="0.025" units="cm"/>
      <inkml:brushProperty name="height" value="0.025" units="cm"/>
    </inkml:brush>
  </inkml:definitions>
  <inkml:trace contextRef="#ctx0" brushRef="#br0">29 0 19474,'0'0'11713,"-1"10"-10710,-8 58-706,0-12-204,4 0 1,0 75-1,15-94-3857,-9-36 3455,-1 1 1,1-1-1,-1 0 0,1 0 0,0 0 0,0 0 0,0 1 0,0-1 0,0 0 0,0 0 0,0-1 0,0 1 0,0 0 0,0 0 0,0 0 0,0-1 0,1 1 0,-1-1 0,0 1 0,1-1 0,-1 1 0,0-1 0,3 1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2.174"/>
    </inkml:context>
    <inkml:brush xml:id="br0">
      <inkml:brushProperty name="width" value="0.025" units="cm"/>
      <inkml:brushProperty name="height" value="0.025" units="cm"/>
    </inkml:brush>
  </inkml:definitions>
  <inkml:trace contextRef="#ctx0" brushRef="#br0">1 18 16335,'0'0'12108,"48"8"-9578,-10-8-736,11 0-1794,2 0 0,1-5 0,-4 2 0,-4 2 0,-9 0-2242,-8-2-1954,-9-2-1602,-9-3-3779</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42.928"/>
    </inkml:context>
    <inkml:brush xml:id="br0">
      <inkml:brushProperty name="width" value="0.025" units="cm"/>
      <inkml:brushProperty name="height" value="0.025" units="cm"/>
    </inkml:brush>
  </inkml:definitions>
  <inkml:trace contextRef="#ctx0" brushRef="#br0">48 33 17200,'0'0'13362,"12"-5"-11862,-9 3-1365,55-18 371,-53 19-501,1-1 0,-1 1 1,1 0-1,0 1 1,-1-1-1,1 1 0,-1 1 1,1-1-1,0 1 0,-1-1 1,8 4-1,-11-4-5,0 1 0,-1 0 0,1 0 0,-1 0 0,0 0 0,1 0 0,-1 0 0,0 1 0,0-1 0,1 0 0,-1 1 0,0-1 0,0 1 0,0-1 0,-1 1 0,1-1 0,0 1 0,-1 0 0,1-1 0,-1 1 0,1 0 0,-1-1 0,0 1 0,0 0 0,0 0 0,0 0 0,0-1 0,0 1 0,0 0 0,0 0 0,-1-1 0,1 1 0,-1 0 0,-1 2 0,0 3 0,0-1 0,0 0 0,-1 1 0,0-1 0,-1 0 0,1-1 0,-8 10 0,-5 1 0,-1 0 0,-1 0 0,0-2 0,-34 21 0,59-38 0,0 0 0,0 1 0,0-1 0,0 2 0,0-1 0,1 1 0,-1 0 0,0 0 0,1 1 0,-1 0 0,1 0 0,12 3 0,-17-3 0,1 1 0,-1-1 0,1 1 0,-1 0 0,1 0 0,-1 0 0,0 0 0,0 1 0,1-1 0,-1 1 0,0 0 0,0 0 0,-1 0 0,1 0 0,0 1 0,-1-1 0,1 1 0,-1 0 0,0-1 0,0 1 0,0 0 0,0 0 0,0 0 0,-1 1 0,1-1 0,-1 0 0,0 1 0,0-1 0,0 0 0,0 6 0,-1-4 0,0 1 0,0-1 0,0 1 0,-1-1 0,1 0 0,-1 1 0,-1-1 0,1 0 0,-1 0 0,0 0 0,0 0 0,0 0 0,-1 0 0,0-1 0,1 1 0,-2-1 0,1 1 0,-4 3 0,1-3 0,0 0 0,-1 0 0,1-1 0,-1 0 0,0 0 0,0 0 0,0-1 0,0 0 0,-1-1 0,1 1 0,-1-1 0,-8 0 0,11 0 11,-1-1-1,1 0 1,-1-1-1,1 0 1,-1 1-1,1-2 1,-1 1 0,1-1-1,-1 0 1,1 0-1,-1 0 1,1-1 0,-9-3-1,12 3-100,-1 0-1,1 0 1,0 0-1,0 0 1,0 0-1,0-1 1,1 1-1,-1-1 1,1 1-1,-1-1 0,1 1 1,0-1-1,0 0 1,0 0-1,0 0 1,0 1-1,1-1 1,-1 0-1,1 0 1,0 0-1,0 0 1,0 0-1,0 0 1,1 0-1,-1 0 1,1 0-1,1-4 1,6-20-8254</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2.604"/>
    </inkml:context>
    <inkml:brush xml:id="br0">
      <inkml:brushProperty name="width" value="0.025" units="cm"/>
      <inkml:brushProperty name="height" value="0.025" units="cm"/>
    </inkml:brush>
  </inkml:definitions>
  <inkml:trace contextRef="#ctx0" brushRef="#br0">353 30 18321,'0'0'3705,"-10"-5"-2050,10 4-1649,-5-2 160,-1 0 0,1 0-1,0 1 1,-1-1 0,1 1 0,-1 1-1,0-1 1,0 1 0,0 0-1,0 0 1,0 0 0,0 1 0,0 0-1,1 0 1,-1 1 0,0-1 0,0 1-1,-10 3 1,0 4 169,1-1 1,0 2-1,0 0 0,1 1 0,0 0 1,0 1-1,2 1 0,-18 18 1,22-21-161,-1 1 0,2 0 0,-1 0 1,2 1-1,-1 0 0,1 0 0,1 1 1,0-1-1,1 1 0,0 0 0,0 0 0,-1 16 1,5-25-169,-1-1 0,1 1 0,0 0 0,0-1 1,1 1-1,-1-1 0,1 1 0,-1-1 0,1 1 0,0-1 1,0 1-1,0-1 0,0 0 0,0 1 0,0-1 1,1 0-1,-1 0 0,1 0 0,0 0 0,-1 0 0,5 3 1,-2-2 11,0-1 0,0 1 0,1-1 1,-1 0-1,1 0 0,0-1 0,-1 1 1,1-1-1,0 0 0,10 1 0,-6-2 4,1 1-1,0-1 0,0-1 0,-1 0 0,1 0 0,-1-1 0,1 0 0,-1-1 1,1 0-1,-1 0 0,13-8 0,-16 8-22,-1-1 0,0 0 0,0 0 0,-1 0 0,1-1 0,-1 0 0,0 0 0,0 0 0,0 0 0,-1 0 0,0-1 0,0 0 0,0 0 0,-1 0 0,0 0 0,0 0 0,0 0 0,-1 0 0,0 0 0,1-12 0,-6 15 0,-5 10 0,-4 11 0,11-16 0,0 1 0,1 0 0,-1 0 0,1 0 0,0 0 0,0 0 0,0 0 0,0 1 0,1-1 0,-1 0 0,1 0 0,0 0 0,0 1 0,0-1 0,0 0 0,1 1 0,-1-1 0,2 5 0,0-6 0,0 0 0,-1 0 0,1 0 0,0-1 0,0 1 0,0 0 0,0-1 0,1 1 0,-1-1 0,0 0 0,0 0 0,1 0 0,-1 0 0,1 0 0,-1-1 0,1 1 0,-1-1 0,1 1 0,-1-1 0,1 0 0,-1 0 0,1 0 0,3-1 0,4 1 0,0-1 0,-1-1 0,1 1 0,16-6 0,-9 2 0,-17 5 0,0 0 0,1 0 0,-1 0 0,0 0 0,1 0 0,-1 0 0,0 0 0,1 0 0,-1 0 0,0 0 0,1 0 0,-1 0 0,0 0 0,1 0 0,-1 0 0,0 0 0,1 0 0,-1 0 0,0 0 0,1 0 0,-1 1 0,0-1 0,0 0 0,1 0 0,-1 0 0,0 1 0,0-1 0,1 0 0,-1 0 0,0 1 0,0-1 0,0 0 0,1 1 0,-1-1 0,0 0 0,0 1 0,0-1 0,1 19 0,-13 23 0,11-37 0,-4 15-2469,4 1-3539</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2.991"/>
    </inkml:context>
    <inkml:brush xml:id="br0">
      <inkml:brushProperty name="width" value="0.025" units="cm"/>
      <inkml:brushProperty name="height" value="0.025" units="cm"/>
    </inkml:brush>
  </inkml:definitions>
  <inkml:trace contextRef="#ctx0" brushRef="#br0">1 131 19987,'0'0'11686,"11"-1"-10752,3 0-901,1-2 1,-1 0-1,0 0 0,0-2 1,25-10-1,-32 12-36,0 0 1,0-1-1,0 0 0,-1 0 1,1 0-1,-1-1 0,0 0 1,0 0-1,-1-1 0,0 1 1,0-1-1,0 0 0,0-1 1,6-12-1,-11 18 3,1 1 0,-1 0 0,0-1 0,0 1 0,0 0 0,1-1 0,-1 1 0,0 0 0,0-1 0,0 1 0,0-1 0,0 1 0,0 0 0,1-1 0,-1 1 0,0 0 0,0-1 0,0 1 0,0-1 0,-1 1 0,1 0 0,0-1 0,0 1 0,0-1 0,0 1 0,0 0 0,0-1 0,-1 1 0,1 0 0,0-1 0,0 1 0,0 0 0,-1 0 0,1-1 0,-14 4 0,-16 16 0,10 2 0,-1 1 0,-21 31 0,35-44 0,1 0 0,0 0 0,1 1 0,0 0 0,0 0 0,1 0 0,1 0 0,0 1 0,-3 15 0,6-25-50,0 0 0,0 1 0,0-1 0,0 0 0,0 0 0,0 0-1,0 0 1,0 1 0,1-1 0,-1 0 0,1 0 0,-1 0 0,1 0 0,-1 0 0,1 0 0,-1 0 0,1 0 0,0 0 0,0 0 0,-1 0-1,1 0 1,0-1 0,0 1 0,2 1 0,0-1-304,0 1-1,0-1 1,0 1 0,0-1-1,1 0 1,-1 0-1,1-1 1,5 1-1,3 0-1404,0-1-1,0 0 1,0-1-1,15-3 1,11-8-8320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3.317"/>
    </inkml:context>
    <inkml:brush xml:id="br0">
      <inkml:brushProperty name="width" value="0.025" units="cm"/>
      <inkml:brushProperty name="height" value="0.025" units="cm"/>
    </inkml:brush>
  </inkml:definitions>
  <inkml:trace contextRef="#ctx0" brushRef="#br0">220 15 13389,'0'0'10789,"-10"-3"-7095,5 2-3489,0-1 1,0 1-1,0 1 0,0-1 1,0 1-1,-1 0 1,1 0-1,0 1 0,0-1 1,0 1-1,0 0 1,0 1-1,0-1 0,0 1 1,0 0-1,1 0 1,-1 0-1,1 1 1,-1 0-1,1-1 0,0 2 1,-7 6-1,0-1-162,0 0 0,2 1-1,-1 0 1,-15 21 0,22-26-46,0 0 0,0 0 0,0 0 0,1 1 0,-1-1 1,1 1-1,1 0 0,-1-1 0,1 1 0,0 0 0,0 0 1,1 0-1,0 0 0,0 6 0,0-10 3,1 0 0,-1 0 0,1 0 0,0 0 0,-1 1 0,1-1 0,0-1 0,0 1 0,0 0 0,0 0 0,1 0 0,-1 0 0,0-1 0,1 1 0,-1-1 0,1 1 0,0-1 0,3 3 0,-1-2 0,1 1 0,0-1 0,0 0 0,0 0 0,0 0 0,1-1 0,7 2 0,-1-2 0,1 1 0,-1-2 0,0 0 0,0 0 0,1-2 0,14-2 0,-20 2 0,0-1 0,0 0 0,-1-1 0,1 1 0,-1-1 0,0-1 0,0 1 0,0-1 0,-1 0 0,1 0 0,-1 0 0,0-1 0,-1 0 0,0 0 0,0 0 0,0-1 0,0 1 0,-1-1 0,0 0 0,-1 0 0,1 0 0,-1 0 0,-1 0 0,1-1 0,-1 1 0,-1 0 0,1-1 0,-1 1 0,-1-1 0,1 1 0,-1 0 0,-3-13 0,3 17-24,-1 0 0,1 0 0,-1 1 1,0-1-1,0 0 0,0 0 0,0 1 0,0-1 0,0 1 0,-1 0 0,1 0 1,-1 0-1,0 0 0,0 0 0,0 0 0,1 1 0,-6-3 0,7 4-31,0-1 1,0 1-1,-1 0 0,1-1 0,0 1 1,0 0-1,0 0 0,0 0 0,0 0 1,0 0-1,0 0 0,-1 0 0,1 0 0,0 0 1,0 0-1,0 0 0,0 1 0,0-1 1,0 1-1,0-1 0,0 1 0,0-1 1,0 1-1,0-1 0,0 1 0,0 0 0,0-1 1,0 1-1,1 0 0,-1 0 0,0 0 1,0 0-1,1 0 0,-1 0 0,1 0 1,-1 0-1,1 0 0,-1 0 0,1 0 0,0 0 1,-1 0-1,1 0 0,0 0 0,0 0 1,0 0-1,0 1 0,0-1 0,0 0 1,0 0-1,0 0 0,1 1 0,2 6-7509,14-5-5457</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4.145"/>
    </inkml:context>
    <inkml:brush xml:id="br0">
      <inkml:brushProperty name="width" value="0.025" units="cm"/>
      <inkml:brushProperty name="height" value="0.025" units="cm"/>
    </inkml:brush>
  </inkml:definitions>
  <inkml:trace contextRef="#ctx0" brushRef="#br0">1 33 6502,'0'0'18551,"9"-6"-15273,-1 0-2829,15-8 1182,-14 20-673,-6 15 24,-11 112-566,8-133-416,0 0 0,0 1 0,0-1 0,1 0 0,-1 0 0,0 1 0,0-1 0,0 0 0,0 0 0,0 1 0,0-1 0,1 0 0,-1 0 0,0 1 0,0-1 0,0 0 0,1 0 0,-1 0 0,0 1 0,0-1 0,0 0 0,1 0 0,-1 0 0,0 0 0,1 0 0,-1 0 0,0 1 0,0-1 0,1 0 0,-1 0 0,0 0 0,0 0 0,1 0 0,-1 0 0,0 0 0,1 0 0,-1 0 0,0 0 0,0 0 0,1 0 0,-1-1 0,0 1 0,1 0 0,-1 0 0,0 0 0,0 0 0,1 0 0,-1-1 0,0 1 0,0 0 0,0 0 0,1 0 0,-1-1 0,16-9 0,50-51 0,-51 46 0,0 0 0,1 1 0,0 1 0,33-20 0,-48 32 0,0 0 0,0 0 0,0 1 0,0-1 0,0 0 0,0 1 0,0-1 0,0 1 0,0-1 0,0 1 0,0-1 0,0 1 0,0 0 0,0 0 0,1 0 0,-1-1 0,0 1 0,0 0 0,0 0 0,0 0 0,1 1 0,-1-1 0,0 0 0,0 0 0,0 1 0,0-1 0,0 1 0,0-1 0,1 1 0,-1-1 0,0 1 0,0 0 0,-1-1 0,1 1 0,0 0 0,0 0 0,0 0 0,0-1 0,-1 1 0,1 0 0,0 0 0,-1 0 0,1 0 0,-1 0 0,1 1 0,-1-1 0,1 0 0,-1 0 0,0 0 0,0 0 0,1 2 0,0 8 0,-1 0 0,0 0 0,0 0 0,-3 17 0,1-15 0,3 7 0,7-14 0,21-23 0,-23 13 0,6-5 0,62-39 0,-68 45 0,1 0 0,-1 0 0,1 0 0,-1 0 0,1 1 0,0 1 0,0-1 0,0 1 0,13-1 0,-19 3 0,0 0 0,1-1 0,-1 1 0,0 0 0,0 0 0,-1 0 0,1 0 0,0 0 0,0 0 0,0 1 0,-1-1 0,1 0 0,-1 0 0,1 0 0,-1 1 0,1-1 0,-1 0 0,1 1 0,-1-1 0,0 0 0,0 1 0,0-1 0,0 0 0,0 1 0,0-1 0,0 0 0,0 1 0,-1 1 0,-5 44 0,4-41-85,-4 32-2964,6-37 2982,0-1 0,0 0 0,0 1 0,0-1 0,0 0 0,0 0 0,1 1 0,-1-1 0,0 0 0,0 1 0,0-1 0,0 0 0,0 0 0,1 1 0,-1-1 0,0 0 0,0 0 0,0 1 0,1-1 0,-1 0 0,0 0 0,0 0 0,1 1 0,-1-1 0,0 0 0,0 0 0,1 0 0,-1 0 0,0 0 0,1 1 0,-1-1 0,0 0 0,0 0 0,1 0 0,-1 0 0,21-11-2341,-2-6-3523,3-4-2477</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4.489"/>
    </inkml:context>
    <inkml:brush xml:id="br0">
      <inkml:brushProperty name="width" value="0.025" units="cm"/>
      <inkml:brushProperty name="height" value="0.025" units="cm"/>
    </inkml:brush>
  </inkml:definitions>
  <inkml:trace contextRef="#ctx0" brushRef="#br0">58 37 13132,'0'0'18786,"7"1"-18167,-6 0-614,0-1 0,0 1 0,1-1 0,-1 1-1,0-1 1,0 0 0,1 1 0,-1-1-1,0 0 1,1 0 0,-1 0 0,0 0 0,1 0-1,-1 0 1,0 0 0,1-1 0,-1 1 0,0 0-1,0-1 1,1 1 0,-1-1 0,0 1-1,0-1 1,0 0 0,0 1 0,1-1 0,-1 0-1,0 0 1,0 0 0,-1 0 0,1 0 0,0 0-1,0 0 1,0 0 0,-1 0 0,1 0-1,0-1 1,-1 1 0,1 0 0,-1 0 0,0-1-1,1 1 1,-1 0 0,0-1 0,0 1-1,0 0 1,0-3 0,0 4-5,0-1 0,0 1 0,0-1 0,-1 1 0,1-1 0,0 1 0,0 0 0,-1-1 0,1 1 0,0-1 0,-1 1 0,1 0 0,0-1 0,-1 1 0,1 0 0,0-1 0,-1 1 0,1 0 0,-1 0 0,1-1 0,-1 1 0,1 0 0,-1 0 0,1 0 0,0-1 0,-1 1 0,1 0 0,-1 0 0,1 0 0,-1 0 0,1 0 0,-1 0 0,1 0 0,-1 0 0,1 0 0,-1 1 0,1-1 0,-1 0 0,1 0 0,-1 0 0,1 0 0,-1 1 0,1-1 0,-1 1 0,-24 11 0,18-5 0,1-1 0,0 1 0,0 0 0,1 1 0,0 0 0,0 0 0,1 0 0,0 0 0,1 0 0,-1 1 0,1 0 0,1 0 0,0 0 0,0 0 0,0 14 0,2-22-4,0-1-1,0 1 1,0 0-1,0 0 1,1 0-1,-1 0 1,0 0 0,0-1-1,1 1 1,-1 0-1,1 0 1,-1-1-1,0 1 1,1 0 0,-1 0-1,1-1 1,0 1-1,-1-1 1,1 1 0,0 0-1,-1-1 1,1 1-1,0-1 1,0 0-1,-1 1 1,2 0 0,30 4-420,-22-6-114,0 0-1,1 0 1,19-6 0,-19 3-1457,0-1-1,0 0 1,0-1-1,18-14 1,10-9-6760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015"/>
    </inkml:context>
    <inkml:brush xml:id="br0">
      <inkml:brushProperty name="width" value="0.025" units="cm"/>
      <inkml:brushProperty name="height" value="0.025" units="cm"/>
    </inkml:brush>
  </inkml:definitions>
  <inkml:trace contextRef="#ctx0" brushRef="#br0">164 1 18674,'0'0'3886,"-8"6"-437,-11 12-2406,0 0 0,1 0 0,-22 32 0,32-39-785,1-1 1,0 1-1,1 0 1,0 1 0,1-1-1,0 1 1,1 0 0,0 1-1,-4 23 1,8-34-259,0-1 0,0 1 0,0-1 0,0 1 0,0-1 0,0 0 0,1 1 0,-1-1 0,0 1 0,1-1 0,-1 1 0,1-1 0,-1 0 0,1 0 0,0 1 0,0-1 0,-1 0 0,1 0 0,0 0 0,0 1 0,0-1 0,0 0 0,0-1 0,1 1 0,-1 0 0,0 0 0,0 0 0,0-1 0,1 1 0,-1 0 0,1-1 0,-1 1 0,0-1 0,1 0 0,-1 1 0,1-1 0,-1 0 0,0 0 0,1 0 0,-1 0 0,1 0 0,2-1 0,9 0 0,1-1 0,-1 0 0,24-7 0,-14 3 0,-21 5 0,0 0 0,0 1 0,0-1 0,0 1 0,0 0 0,0-1 0,0 1 0,0 0 0,0 0 0,0 0 0,0 1 0,0-1 0,0 0 0,0 1 0,0 0 0,0-1 0,0 1 0,0 0 0,0 0 0,2 1 0,-3 0 0,0 0 0,0 0 0,1 0 0,-2 1 0,1-1 0,0 0 0,0 0 0,-1 1 0,1-1 0,-1 0 0,0 1 0,1 3 0,7 32 0,-8-37 0,1 1 0,-1-1 0,1 0 0,-1 1 0,1-1 0,0 0 0,-1 0 0,1 0 0,0 0 0,0 1 0,0-1 0,0 0 0,0-1 0,0 1 0,0 0 0,0 0 0,1 0 0,-1-1 0,0 1 0,0 0 0,1-1 0,-1 1 0,0-1 0,1 0 0,-1 1 0,1-1 0,-1 0 0,0 0 0,1 0 0,-1 0 0,1 0 0,-1 0 0,0 0 0,1 0 0,-1-1 0,0 1 0,1-1 0,-1 1 0,0-1 0,2 0 0,2-1 0,-1-1 0,0 0 0,1 1 0,-1-1 0,0-1 0,-1 1 0,1 0 0,-1-1 0,6-7 0,39-78 0,-48 90 0,0 0 0,0 0 0,0 1 0,0-1 0,0 0 0,0 0 0,0 0 0,0 0 0,1 0 0,-1 0 0,0 0 0,1 0 0,-1 0 0,0 0 0,1 0 0,-1 0 0,1 0 0,0 0 0,-1 0 0,1 0 0,0 0 0,0 0 0,-1-1 0,1 1 0,0 0 0,0-1 0,0 1 0,0 0 0,0-1 0,0 1 0,0-1 0,0 0 0,0 1 0,0-1 0,2 0 0,2 3 0,0-1 0,0-1 0,0 1 0,0-1 0,1 0 0,7 1 0,-9-2 0,-1 0 0,1-1 0,0 1 0,-1-1 0,0 0 0,1 0 0,-1 0 0,1 0 0,-1-1 0,0 1 0,0-1 0,0 0 0,0 0 0,0 0 0,3-2 0,1-3 0,-1 0 0,1 0 0,-1-1 0,7-11 0,-39 87 0,23-61-34,0-1-1,0 0 1,1 1-1,0-1 1,0 1-1,1 0 1,-1 0-1,1-1 1,1 1-1,0 12 1,0-19-100,0 0 0,0 1 0,1-1 0,-1 0 0,0 0 0,0 0 0,0 0-1,1 0 1,-1 1 0,0-1 0,0 0 0,1 0 0,-1 0 0,0 0 0,0 0 0,1 0 0,-1 0 0,0 0 0,0 0 0,1 0 0,-1 0 0,0 0 0,1 0-1,-1 0 1,0 0 0,0 0 0,1 0 0,-1 0 0,0 0 0,0 0 0,1 0 0,-1-1 0,0 1 0,0 0 0,0 0 0,1 0 0,-1 0 0,0 0 0,0-1-1,0 1 1,1 0 0,-1 0 0,0-1 0,0 1 0,0 0 0,0 0 0,12-11-4413,-1-10-2804,0-6-4628</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376"/>
    </inkml:context>
    <inkml:brush xml:id="br0">
      <inkml:brushProperty name="width" value="0.025" units="cm"/>
      <inkml:brushProperty name="height" value="0.025" units="cm"/>
    </inkml:brush>
  </inkml:definitions>
  <inkml:trace contextRef="#ctx0" brushRef="#br0">0 0 13485,'0'0'14061,"13"50"-33920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5.720"/>
    </inkml:context>
    <inkml:brush xml:id="br0">
      <inkml:brushProperty name="width" value="0.025" units="cm"/>
      <inkml:brushProperty name="height" value="0.025" units="cm"/>
    </inkml:brush>
  </inkml:definitions>
  <inkml:trace contextRef="#ctx0" brushRef="#br0">70 1 18001,'0'0'13522,"-9"4"-12433,2-2-987,4-2-100,1 1 0,-1 0 0,0-1 0,1 1 0,-1 0 0,1 0 0,-1 1 0,1-1 0,0 0 0,-1 1 0,1 0 0,0-1 0,0 1-1,0 0 1,0 0 0,0 0 0,0 0 0,1 1 0,-1-1 0,1 0 0,0 1 0,-1-1 0,1 1 0,0-1 0,0 1 0,0 4 0,4-5-24,1 1 0,0-1 1,0-1-1,0 1 0,0-1 0,0 1 0,0-1 1,0 0-1,1 0 0,6 0 0,0 1-80,6 2-22,-9-3 115,0 0 0,0 1 0,0 0 1,0 0-1,0 1 0,-1 0 1,0 0-1,1 1 0,-1 0 0,0 0 1,11 9-1,-18-12 14,1 0 1,0 0 0,-1 0-1,1 0 1,-1-1-1,1 1 1,-1 0-1,0 0 1,1 0-1,-1 0 1,0 0 0,0 0-1,0 1 1,1-1-1,-1 0 1,0 0-1,0 0 1,0 0 0,-1 0-1,1 0 1,0 0-1,0 0 1,-1 0-1,1 0 1,0 0 0,-1 0-1,1 0 1,-1 0-1,1 0 1,-1-1-1,0 1 1,1 0 0,-1 0-1,0 0 1,0-1-1,1 1 1,-1 0-1,0-1 1,0 1 0,0-1-1,0 1 1,0-1-1,0 1 1,0-1-1,0 0 1,-1 1 0,-53 16 296,50-16-295,-10 2-7,0 0 0,0-1 0,0-1 0,-18-1 0,33 0-49,-1 0 1,1 0-1,0 0 0,-1 0 1,1 0-1,0 0 0,-1 0 1,1 0-1,0 0 0,-1 0 1,1 0-1,0 0 1,-1-1-1,1 1 0,0 0 1,0 0-1,-1 0 0,1 0 1,0 0-1,-1-1 0,1 1 1,0 0-1,0 0 0,-1 0 1,1-1-1,0 1 0,0 0 1,0 0-1,-1-1 0,1 1 1,0 0-1,0 0 0,0-1 1,0 1-1,0 0 0,0-1 1,0 1-1,0 0 1,-1-1-1,1 1 0,0 0 1,0-1-1,0 1 0,0 0 1,1-1-1,-1 1 0,0 0 1,0 0-1,0-1 0,0 1 1,0 0-1,0-1 0,0 1 1,0 0-1,1-1 0,-1 1 1,0 0-1,0 0 0,0-1 1,1 1-1,-1 0 1,0 0-1,0 0 0,1-1 1,-1 1-1,19-16-7598,7 5-2507</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6.057"/>
    </inkml:context>
    <inkml:brush xml:id="br0">
      <inkml:brushProperty name="width" value="0.025" units="cm"/>
      <inkml:brushProperty name="height" value="0.025" units="cm"/>
    </inkml:brush>
  </inkml:definitions>
  <inkml:trace contextRef="#ctx0" brushRef="#br0">161 150 22261,'0'0'3577,"-9"-2"-347,4 2-3093,0-1 1,0 0 0,0 1-1,0 0 1,0 1 0,0-1 0,0 1-1,0 0 1,0 0 0,0 0 0,0 1-1,0-1 1,0 1 0,1 0-1,-1 1 1,1-1 0,0 1 0,-1 0-1,1 0 1,0 0 0,1 1 0,-1-1-1,1 1 1,-6 8 0,5-6-119,0 0 0,0 1 0,0 0 1,1-1-1,0 1 0,1 0 0,0 1 1,0-1-1,-1 9 0,2-14-17,1 0 0,0 0-1,0 0 1,0 0 0,0 1 0,0-1-1,0 0 1,0 0 0,1 0 0,-1 0 0,1 0-1,-1 0 1,1 0 0,0 0 0,0 0-1,0 0 1,0 0 0,0 0 0,0 0 0,1-1-1,-1 1 1,1 0 0,-1-1 0,1 0-1,-1 1 1,1-1 0,0 0 0,0 0 0,0 1-1,0-2 1,-1 1 0,1 0 0,1 0-1,-1 0 1,3 0 0,2 0-2,-1 0 0,1 0 0,-1-1 0,1 0 0,-1 0 0,1 0 0,0-1 0,-1 0 0,1 0 0,-1-1 0,0 0 0,1 0 0,-1 0 0,7-5 0,-3 1 0,0 0 0,0-1 0,-1 0 0,0-1 0,0 0 0,-1 0 0,10-13 0,6-13 0,-2 0 0,-1-1 0,23-56 0,-43 88 0,19-48 0,-49 86 0,17-16 0,2 0 0,0 0 0,-11 30 0,18-39 0,0 0 0,0 0 0,1 1 0,0-1 0,1 0 0,0 1 0,1 0 0,0-1 0,2 14 0,-1-22 0,-1 1 0,1 0 0,0-1 0,0 1 0,0-1 0,0 0 0,1 1 0,-1-1 0,1 0 0,-1 0 0,1 0 0,0 0 0,0 0 0,0 0 0,0 0 0,0-1 0,0 1 0,1-1 0,-1 1 0,0-1 0,1 0 0,-1 0 0,1 0 0,-1 0 0,1-1 0,0 1 0,-1-1 0,1 1 0,0-1 0,-1 0 0,1 0 0,3 0 0,2 0 0,0-1 0,0 0 0,-1 0 0,1 0 0,0-1 0,-1 0 0,1-1 0,-1 0 0,1 0 0,7-4 0,1-4 0,0 0 0,0 0 0,-1-2 0,0 0 0,-1 0 0,-1-1 0,0-1 0,-1 0 0,14-22 0,-26 37 0,0-1 0,1 1 0,-1-1 0,0 1 0,1-1 0,-1 1 0,0-1 0,1 1 0,-1-1 0,0 0 0,0 1 0,0-1 0,0 1 0,0-1 0,1 1 0,-1-1 0,0 0 0,0 1 0,0-1 0,0 1 0,-1-1 0,1 0 0,0 1 0,0-1 0,0 1 0,-1-1 0,-11 4 0,-18 19 0,22-13 0,0 1 0,0-1 0,1 1 0,0 0 0,0 1 0,-9 21 0,15-30 0,0 1 0,0-1 0,0 1 0,0-1 0,1 1 0,-1-1 0,1 1 0,0 0 0,-1-1 0,1 1 0,0 0 0,0-1 0,1 1 0,-1-1 0,1 1 0,-1 0 0,1-1 0,0 1 0,0-1 0,0 1 0,0-1 0,0 0 0,1 0 0,-1 1 0,1-1 0,-1 0 0,1 0 0,0 0 0,0 0 0,0-1 0,0 1 0,0 0 0,0-1 0,0 0 0,0 1 0,1-1 0,4 2 0,2 0-338,0-1 0,1 1 0,-1-2 0,1 1 0,0-1-1,-1-1 1,1 0 0,10-1 0,20 0-8342</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6.977"/>
    </inkml:context>
    <inkml:brush xml:id="br0">
      <inkml:brushProperty name="width" value="0.025" units="cm"/>
      <inkml:brushProperty name="height" value="0.025" units="cm"/>
    </inkml:brush>
  </inkml:definitions>
  <inkml:trace contextRef="#ctx0" brushRef="#br0">94 40 16528,'0'0'12470,"-5"14"-11360,-11 31-613,-30 95 915,39-115-1225,1 0 1,1 1-1,-3 41 1,8-67-188,0 1 0,-1-1 0,1 1 0,0-1 0,0 1 0,0 0 0,0-1 0,1 1 0,-1-1 0,0 1 0,0 0 0,0-1 0,0 1 0,1-1 0,-1 1 0,0-1 0,0 1 0,1-1 0,-1 1 0,0-1 0,1 1 0,-1-1 0,1 1 0,-1-1 0,0 0 0,1 1 0,-1-1 0,1 0 0,-1 1 0,1-1 0,0 0 0,-1 0 0,1 1 0,-1-1 0,1 0 0,-1 0 0,1 0 0,0 0 0,-1 0 0,1 0 0,-1 0 0,1 0 0,-1 0 0,1 0 0,0 0 0,-1 0 0,1 0 0,-1 0 0,1-1 0,-1 1 0,1 0 0,0 0 0,-1-1 0,1 1 0,-1 0 0,0-1 0,1 1 0,-1-1 0,1 0 0,31-24 0,-24 14 0,-1 0 0,0-1 0,-1 0 0,0 0 0,-1 0 0,0-1 0,-1 0 0,-1 0 0,4-21 0,-3-7 0,-1-73 0,-3 86 0,0 26 0,-1-23 0,1 24 0,0 1 0,1-1 0,-1 1 0,0-1 0,0 1 0,0-1 0,0 1 0,-1-1 0,1 0 0,0 1 0,0-1 0,0 1 0,0-1 0,-1 1 0,1-1 0,0 1 0,0-1 0,-1 1 0,1-1 0,0 1 0,-1 0 0,1-1 0,-1 1 0,1-1 0,0 1 0,-1 0 0,1-1 0,-1 1 0,1 0 0,-2-1 0,1 43 0,1-38 0,0 1 0,0-1 0,0 0 0,1 1 0,-1-1 0,1 1 0,0-1 0,1 0 0,-1 1 0,1-1 0,0 0 0,0 0 0,0 0 0,5 6 0,-5-8 0,0 0 0,1 0 0,-1 0 0,1-1 0,0 0 0,-1 1 0,1-1 0,0 0 0,0 0 0,-1 0 0,1-1 0,0 1 0,0-1 0,0 1 0,0-1 0,0 0 0,0 0 0,0 0 0,0-1 0,0 1 0,0-1 0,0 0 0,0 0 0,3-1 0,3-2 0,-1-1 0,1 0 0,-1 0 0,0-1 0,-1 1 0,1-2 0,-1 1 0,-1-1 0,1 0 0,-1-1 0,0 0 0,-1 1 0,0-2 0,6-11 0,-16 62 0,-14 19 0,-13 51 0,30-99 0,-1 0 0,2 0 0,0 0 0,0 1 0,1-1 0,2 18 0,-1-30 0,-1 0 0,0 0 0,1 0 0,-1 0 0,1 0 0,0 0 0,-1 0 0,1 0 0,0 0 0,-1 0 0,1 0 0,0 0 0,0-1 0,0 1 0,0 0 0,0 0 0,0-1 0,0 1 0,0-1 0,0 1 0,0-1 0,0 1 0,0-1 0,0 0 0,1 0 0,-1 1 0,0-1 0,0 0 0,0 0 0,0 0 0,1 0 0,-1 0 0,0 0 0,0-1 0,0 1 0,0 0 0,1-1 0,1 0 0,2 0 0,1-1 0,0 0 0,-1 0 0,1 0 0,-1-1 0,9-6 0,1-2 0,-1-2 0,-1 0 0,0 0 0,-1-1 0,0-1 0,-1 0 0,-1 0 0,-1-1 0,0 0 0,8-21 0,-25 61 0,0 0 0,2 0 0,1 1 0,0 0 0,0 31 0,5-55-119,0 1 1,0-1-1,0 1 1,0-1-1,1 0 1,-1 1-1,0-1 1,1 0-1,-1 1 1,1-1-1,-1 0 1,1 0-1,0 1 1,0-1-1,-1 0 1,1 0-1,0 0 1,0 0-1,0 0 1,0 0-1,0 0 1,0 0-1,1 0 0,-1-1 1,0 1-1,0 0 1,1-1-1,-1 1 1,0-1-1,3 1 1,0 0-855,1 0-1,0-1 1,-1 1 0,1-1 0,0 0 0,-1 0-1,1-1 1,6-1 0,13-6-11065</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8.462"/>
    </inkml:context>
    <inkml:brush xml:id="br0">
      <inkml:brushProperty name="width" value="0.025" units="cm"/>
      <inkml:brushProperty name="height" value="0.025" units="cm"/>
    </inkml:brush>
  </inkml:definitions>
  <inkml:trace contextRef="#ctx0" brushRef="#br0">61 135 16111,'0'0'15925,"-2"8"-15653,-9 33-157,2-1-1,1 1 1,-2 84 0,10-122-115,0-2 0,0-1 0,1 0 0,-1 0 0,0 1 0,0-1 0,1 0 0,-1 0 0,0 1 0,0-1 0,1 0 0,-1 0 0,0 0 0,1 0 0,-1 1 0,0-1 0,0 0 0,1 0 0,-1 0 0,0 0 0,1 0 0,-1 0 0,0 0 0,1 0 0,-1 0 0,0 0 0,1 0 0,-1 0 0,0 0 0,1 0 0,-1 0 0,0 0 0,1-1 0,-1 1 0,0 0 0,1 0 0,-1 0 0,0 0 0,1-1 0,-1 1 0,0 0 0,0 0 0,1-1 0,-1 1 0,0 0 0,0 0 0,0-1 0,0 1 0,1 0 0,-1 0 0,0-1 0,0 1 0,0 0 0,0-1 0,0 1 0,0 0 0,0-1 0,0 1 0,0 0 0,0-1 0,6-18 0,-6 19 0,11-72 0,2-127 0,-13 195 0,17-69 0,-20 71 0,-4 8 0,-3 9 0,-1 15 0,2 1 0,1 1 0,2 0 0,-3 32 0,1 131 0,10-183 0,3-15 0,2-19 0,-6-3-47,-2 1 1,0 0-1,-2 0 1,0 0-1,-2 0 1,-8-25-1,14 48 50,-1 0 0,0 1 0,0-1 0,1 0-1,-1 1 1,0-1 0,1 0 0,-1 1-1,1-1 1,-1 0 0,1 1 0,-1-1 0,1 1-1,-1-1 1,1 1 0,0-1 0,-1 1 0,1-1-1,0 1 1,-1 0 0,1-1 0,0 1 0,-1 0-1,1 0 1,0-1 0,0 1 0,0 0 0,-1 0-1,1 0 1,0 0 0,0 0 0,-1 0 0,1 0-1,0 0 1,1 1 0,48-2 173,-27 1-127,-14-1-158,1-1 0,0-1 0,-1 1 1,1-2-1,-1 1 0,0-1 0,0-1 0,0 1 0,-1-1 0,0-1 0,0 0 1,0 0-1,8-9 0,-7 7-2,0-1 0,-1-1 0,-1 1 0,1-1 0,-2 0 1,1-1-1,-1 0 0,-1 0 0,0 0 0,4-15 0,-58 115 2561,33-58-2417,1 1 0,2 1-1,2 1 1,1-1 0,1 2-1,2-1 1,1 1-1,-1 42 1,7-77-33,0 1 0,-1 0 0,1-1 0,0 1 0,0-1 0,0 1 0,0 0 0,0-1 0,0 1 0,1-1 0,-1 1 0,0 0 0,0-1 0,0 1 0,0-1 0,1 1 0,-1-1 0,0 1 0,1-1 0,-1 1 0,0-1 0,1 1 0,-1-1 0,1 1 0,-1-1 0,1 1 0,-1-1 0,1 0 0,-1 1 0,1-1 0,0 1 0,18-9 0,-14 4 0,0 0 0,0 0 0,-1-1 0,0 1 0,7-10 0,-4-2 0,0 0 0,0-1 0,-2 0 0,0 0 0,-1 0 0,-1 0 0,-1-1 0,0 1 0,-2-34 0,-5 57 0,-1 12 0,6-15 0,0 0 0,0 0 0,0 0 0,0 1 0,1-1 0,-1 0 0,1 0 0,0 0 0,0 0 0,0 0 0,0 0 0,0 0 0,1 0 0,-1 0 0,1-1 0,0 1 0,4 4 0,-3-4 0,1 0 0,0 0 0,1 0 0,-1-1 0,0 1 0,1-1 0,-1 0 0,1 0 0,0-1 0,-1 0 0,7 2 0,2-1 0,1 0 0,-1-1 0,0 0 0,1-1 0,-1-1 0,0 0 0,0 0 0,1-1 0,-1-1 0,0 0 0,20-9 0,-27 10 0,-1-1 0,1 0 0,0 0 0,-1 0 0,0-1 0,0 0 0,0 0 0,0 0 0,0 0 0,-1-1 0,0 0 0,0 0 0,0 0 0,-1 0 0,1-1 0,-1 1 0,-1-1 0,1 0 0,-1 0 0,0 0 0,0 0 0,-1 0 0,1-1 0,-1 1 0,-1 0 0,1-7 0,-1 12 0,-1 1 0,1-1 0,0 1 0,0-1 0,0 1 0,-1-1 0,1 1 0,0-1 0,0 1 0,-1-1 0,1 1 0,0-1 0,-1 1 0,1 0 0,-1-1 0,1 1 0,0 0 0,-1-1 0,1 1 0,-1 0 0,1-1 0,-1 1 0,1 0 0,-1 0 0,1 0 0,-1 0 0,1-1 0,-1 1 0,0 0 0,1 0 0,-1 0 0,1 0 0,-1 0 0,1 0 0,-1 0 0,1 1 0,-1-1 0,1 0 0,-1 0 0,1 0 0,-1 0 0,1 1 0,-1-1 0,1 0 0,-1 1 0,1-1 0,-1 0 0,1 1 0,-28 14 0,18-5 0,-1 0 0,2 0 0,-17 23 0,23-30 0,1 1 0,0 0 0,-1 0 0,1 0 0,1 0 0,-1 0 0,0 0 0,1 0 0,0 1 0,0-1 0,0 0 0,1 1 0,0-1 0,-1 0 0,1 1 0,1-1 0,0 5 0,0-7 0,1 1 0,-1-1 0,1 0 0,0 0 0,0 0 0,0 0 0,0 0 0,0-1 0,0 1 0,1-1 0,-1 1 0,0-1 0,1 0 0,-1 0 0,1 0 0,-1 0 0,1 0 0,0-1 0,-1 1 0,1-1 0,0 0 0,-1 1 0,1-1 0,0-1 0,3 1 0,7 0 0,0 0 0,1-1 0,23-5 0,-22 2 0,0-2 0,0 0 0,0-1 0,-1 0 0,0-1 0,-1-1 0,1 0 0,-2 0 0,1-2 0,16-17 0,-15 13 0,0-1 0,0-1 0,-2 0 0,0-1 0,-1 0 0,-1-1 0,11-28 0,-19 42 0,0-1 0,-1 1 0,1-1 0,-1 1 0,0-1 0,-1 0 0,0-9 0,0 14 0,0 0 0,0 0 0,0 0 0,0 1 0,-1-1 0,1 0 0,0 0 0,-1 0 0,1 0 0,0 0 0,-1 1 0,1-1 0,-1 0 0,1 0 0,-1 1 0,0-1 0,1 0 0,-1 1 0,0-1 0,-1 0 0,1 0 0,-1 1 0,1 0 0,-1-1 0,1 1 0,0 0 0,-1 0 0,1 0 0,-1 0 0,1 0 0,-1 0 0,1 1 0,-1-1 0,1 0 0,0 1 0,-1-1 0,1 1 0,-3 1 0,-4 2 0,0 1 0,0 0 0,1 1 0,0 0 0,0 0 0,0 0 0,0 1 0,-10 15 0,-41 66 0,49-71 9,0 0 0,2 0 0,0 1 0,1-1 0,1 1 0,0 1 0,-2 24 0,7-37-15,-1 0 0,1 0 0,0 0 0,1 1 0,-1-1 0,1 0 0,0 0 0,1 0 0,0 0 0,0-1 0,4 10 0,-4-12-8,0 1 1,1-1-1,-1 0 0,1-1 0,0 1 1,-1 0-1,1-1 0,1 1 0,-1-1 1,0 0-1,0 0 0,1 0 1,-1-1-1,1 1 0,0-1 0,-1 0 1,1 0-1,0 0 0,0 0 0,3 0 1,-7-1-89,0 0 1,0 0-1,0-1 1,0 1 0,0 0-1,0 0 1,0 0-1,-1 0 1,1 0-1,0 0 1,0 0 0,0-1-1,0 1 1,0 0-1,0 0 1,0 0-1,0 0 1,0 0 0,0-1-1,0 1 1,0 0-1,0 0 1,0 0-1,0 0 1,0 0 0,0-1-1,0 1 1,0 0-1,0 0 1,0 0-1,0 0 1,0 0 0,0 0-1,0-1 1,0 1-1,0 0 1,1 0-1,-1 0 1,0 0 0,0 0-1,0 0 1,0 0-1,0-1 1,0 1-1,0 0 1,0 0 0,1 0-1,-1 0 1,0 0-1,0 0 1,0 0-1,0 0 1,0 0 0,1 0-1,-1 0 1,0 0-1,0 0 1,0 0-1,0 0 1,0 0 0,0 0-1,1 0 1,-1 0-1,0 0 1,0 0-1,-7-15-7713</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8:58.865"/>
    </inkml:context>
    <inkml:brush xml:id="br0">
      <inkml:brushProperty name="width" value="0.025" units="cm"/>
      <inkml:brushProperty name="height" value="0.025" units="cm"/>
    </inkml:brush>
  </inkml:definitions>
  <inkml:trace contextRef="#ctx0" brushRef="#br0">16 34 16047,'-13'-4'7079,"10"-2"-3460,3 1-256,11 2-2498,11 2-993,0-4-2178,1-4-6086</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5.402"/>
    </inkml:context>
    <inkml:brush xml:id="br0">
      <inkml:brushProperty name="width" value="0.025" units="cm"/>
      <inkml:brushProperty name="height" value="0.025" units="cm"/>
    </inkml:brush>
  </inkml:definitions>
  <inkml:trace contextRef="#ctx0" brushRef="#br0">1 0 15439,'0'0'14707,"6"11"-13981,13 25-466,111 194-931,-129-224-7305,-9-5 2086,-10-4-749,-3-5-2516</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5.746"/>
    </inkml:context>
    <inkml:brush xml:id="br0">
      <inkml:brushProperty name="width" value="0.025" units="cm"/>
      <inkml:brushProperty name="height" value="0.025" units="cm"/>
    </inkml:brush>
  </inkml:definitions>
  <inkml:trace contextRef="#ctx0" brushRef="#br0">1 248 12876,'0'0'17457,"66"-59"-15824,-21 31-832,2-6-801,1 1 0,-6 3 0,-9 5 0,-5 6 0,-12 7-897,-7 5-2658</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119"/>
    </inkml:context>
    <inkml:brush xml:id="br0">
      <inkml:brushProperty name="width" value="0.025" units="cm"/>
      <inkml:brushProperty name="height" value="0.025" units="cm"/>
    </inkml:brush>
  </inkml:definitions>
  <inkml:trace contextRef="#ctx0" brushRef="#br0">1 24 14670,'0'0'8936,"49"-24"-7270,-15 24-193,4 0-864,3 0-481,3 6-96,3 2-544,-5 1-1506,-6-4-1153,-5-2-2371,-8-3-7206</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634"/>
    </inkml:context>
    <inkml:brush xml:id="br0">
      <inkml:brushProperty name="width" value="0.025" units="cm"/>
      <inkml:brushProperty name="height" value="0.025" units="cm"/>
    </inkml:brush>
  </inkml:definitions>
  <inkml:trace contextRef="#ctx0" brushRef="#br0">155 14 12748,'0'0'16811,"-5"-4"-16480,4 3-322,0 0 0,0 0 0,0 0 0,0 0 0,-1 1 0,1-1 0,0 0 1,0 1-1,0-1 0,-1 1 0,1 0 0,0-1 0,-1 1 0,1 0 0,0 0 0,-1-1 1,1 1-1,0 0 0,-1 1 0,1-1 0,0 0 0,-1 0 0,1 0 0,0 1 1,-1-1-1,1 1 0,0-1 0,-2 2 0,0 0 4,1 0 0,-1 0-1,0 1 1,1 0 0,0-1 0,-1 1-1,1 0 1,0 0 0,1 0 0,-1 0-1,0 0 1,1 1 0,-2 3 0,2-5-4,0 1 0,0-1 0,1 0 0,-1 0 0,0 1-1,1-1 1,-1 1 0,1-1 0,0 0 0,0 1 0,0-1 0,0 1 0,0-1 0,1 4 0,0-5-2,0 0 0,0 0 0,0 0 0,0 0 0,0 0 0,0 0 0,0 0 0,1-1 0,-1 1 0,0 0 0,0 0 0,1-1 0,-1 1 0,0-1 0,1 0 0,-1 1 0,1-1 0,-1 0 0,0 0 0,1 1 0,-1-1 0,1 0 0,-1-1 0,2 1 0,0 0-11,1 1-1,-1-1 1,0 1 0,1-1-1,-1 1 1,0 0-1,0 0 1,0 1-1,1-1 1,-2 1 0,1 0-1,0-1 1,0 1-1,0 0 1,-1 1 0,1-1-1,-1 0 1,0 1-1,0-1 1,0 1-1,0 0 1,0 0 0,0 0-1,-1 0 1,1 0-1,-1 0 1,0 0-1,0 0 1,0 0 0,1 6-1,0 5 4,0 0 0,-1 0 0,-1 0 0,0 0 0,0 0 0,-4 18 0,3-29 37,0 0-1,0 0 1,-1 0-1,1 0 1,-1 0 0,0 0-1,0-1 1,0 1-1,0-1 1,0 1 0,0-1-1,-1 1 1,1-1-1,-1 0 1,0 0-1,0-1 1,1 1 0,-1 0-1,0-1 1,-1 0-1,1 0 1,0 0-1,0 0 1,0 0 0,-1 0-1,1-1 1,0 0-1,0 0 1,-1 1-1,1-2 1,-6 0 0,5 2 9,0-1 0,0-1 0,0 1 0,-1 0 1,1-1-1,0 0 0,0 0 0,0 0 1,0-1-1,0 1 0,0-1 0,0 0 0,1 0 1,-1 0-1,1-1 0,-1 1 0,1-1 0,0 0 1,0 0-1,0 0 0,0 0 0,1 0 1,-1-1-1,-3-6 0,5 7-165,0-1 0,0 1 1,0-1-1,1 0 0,-1 1 0,1-1 1,0 0-1,0 1 0,0-1 0,1 0 0,-1 0 1,1 1-1,0-1 0,0 1 0,0-1 0,1 1 1,-1-1-1,1 1 0,2-5 0,3 0-739,0-1 0,1 1 0,-1 0-1,2 1 1,8-7 0,-3 3-340,12-12-5682</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6.993"/>
    </inkml:context>
    <inkml:brush xml:id="br0">
      <inkml:brushProperty name="width" value="0.025" units="cm"/>
      <inkml:brushProperty name="height" value="0.025" units="cm"/>
    </inkml:brush>
  </inkml:definitions>
  <inkml:trace contextRef="#ctx0" brushRef="#br0">17 70 9065,'0'0'16666,"10"0"-15646,-6 0-944,0 0 0,1 0 0,-1 0 0,0-1 0,1 1 0,-1-1 0,0 0 0,6-2 0,-9 2 1,1-1-1,0 1 0,-1 0 0,1 0 0,0 0 0,-1-1 0,0 1 0,1-1 1,-1 1-1,0-1 0,0 0 0,1 0 0,-2 1 0,1-1 0,0 0 0,0 0 0,0 0 1,-1 0-1,1 0 0,-1 0 0,0 0 0,1 0 0,-1 0 0,0 0 0,-1-4 1,1 5-26,0 1 0,0-1 0,0 0 0,0 0 1,0 1-1,0-1 0,-1 0 0,1 1 1,0-1-1,-1 0 0,1 1 0,0-1 1,-1 1-1,1-1 0,-1 1 0,1-1 1,-1 1-1,1-1 0,-1 1 0,1-1 1,-1 1-1,0-1 0,1 1 0,-1 0 1,0-1-1,1 1 0,-1 0 0,0 0 1,1 0-1,-1-1 0,0 1 0,1 0 1,-1 0-1,0 0 0,0 0 0,1 0 1,-1 0-1,0 0 0,1 0 0,-1 1 1,0-1-1,1 0 0,-2 1 0,-1-1-19,0 1 0,1 0 0,-1 0 0,1 0 0,-1 0 0,1 0-1,-1 0 1,1 1 0,-1-1 0,1 1 0,-2 2 0,-1 3-24,0 0 0,0 1 1,1 0-1,1 0 0,-1 0 1,1 0-1,0 0 0,1 1 1,0 0-1,1-1 0,-1 1 1,2 0-1,-1 0 0,1-1 1,2 17-1,-2-24-30,0 0 0,1 1 0,-1-1 0,0 0 1,1 1-1,-1-1 0,1 0 0,-1 0 0,1 0 0,-1 1 0,1-1 0,0 0 0,0 0 0,0 0 1,0 0-1,-1 0 0,1 0 0,0 0 0,1-1 0,-1 1 0,0 0 0,0-1 0,0 1 0,0 0 0,3 0 1,-1 0-99,1 0 1,0-1-1,0 0 1,-1 1-1,1-1 1,0 0 0,0-1-1,0 1 1,4-1-1,2-2-684,0 1 0,0-2 0,0 1-1,0-1 1,0-1 0,9-5-1,41-38-9359,-36 22 3320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7.367"/>
    </inkml:context>
    <inkml:brush xml:id="br0">
      <inkml:brushProperty name="width" value="0.025" units="cm"/>
      <inkml:brushProperty name="height" value="0.025" units="cm"/>
    </inkml:brush>
  </inkml:definitions>
  <inkml:trace contextRef="#ctx0" brushRef="#br0">121 0 1185,'0'0'18914,"-10"6"-16805,-3 2-1625,1 1 1,0 0-1,-18 19 1,25-24-316,2 0 0,-1 0 0,0 1 0,1-1-1,0 1 1,0 0 0,0-1 0,0 1 0,1 1 0,0-1 0,0 0 0,0 1 0,1-1 0,0 0 0,0 1 0,0 7 0,1-13-125,0 1 1,0-1 0,0 0-1,0 1 1,0-1 0,1 1-1,-1-1 1,0 1-1,0-1 1,0 0 0,1 1-1,-1-1 1,0 1 0,0-1-1,1 0 1,-1 1 0,0-1-1,1 0 1,-1 0 0,1 1-1,-1-1 1,0 0 0,1 0-1,-1 1 1,1-1 0,-1 0-1,0 0 1,1 0 0,-1 0-1,1 0 1,-1 0 0,1 0-1,0 0 1,22-2 790,20-14-130,-37 11-632,0 1 0,1-1-1,-2-1 1,1 1 0,-1-1-1,1 0 1,4-9-1,-8 13 39,0-1-1,0-1 0,0 1 0,-1 0 0,1 0 0,-1-1 1,0 1-1,0 0 0,0-1 0,0 1 0,-1-1 1,1 0-1,-1 1 0,0-1 0,0 1 0,0-1 1,-1 1-1,0-6 0,-1 8-70,1-1 1,-1 1-1,0-1 1,1 1-1,-1-1 1,0 1-1,0 0 1,0 0-1,0 0 1,0 0-1,0 0 1,0 0-1,0 0 1,0 1-1,0-1 1,-1 1-1,1 0 1,0 0-1,-3-1 1,-18 5-2125,22-4 1785,1 0 0,-1 0 0,1 0 0,-1 1 0,1-1 1,0 0-1,-1 1 0,1-1 0,0 0 0,-1 1 0,1-1 0,0 0 1,-1 1-1,1-1 0,0 1 0,0-1 0,0 0 0,-1 1 1,1-1-1,0 1 0,0-1 0,0 1 0,0-1 0,0 1 1,0-1-1,0 1 0,0-1 0,0 1 0,0-1 0,0 0 0,0 1 1,0-1-1,0 1 0,0-1 0,1 2 0,2 2-7895</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7.707"/>
    </inkml:context>
    <inkml:brush xml:id="br0">
      <inkml:brushProperty name="width" value="0.025" units="cm"/>
      <inkml:brushProperty name="height" value="0.025" units="cm"/>
    </inkml:brush>
  </inkml:definitions>
  <inkml:trace contextRef="#ctx0" brushRef="#br0">24 0 19474,'0'0'12909,"77"17"-12813,-45-16-64,1 1-96,0 0-673,-6-1-1185,-6 1-1537,-9 0-737</inkml:trace>
  <inkml:trace contextRef="#ctx0" brushRef="#br0" timeOffset="1">0 69 13901,'0'0'15215,"67"7"-14287,-24-9-703,4-3-193,1-1-705,-3 0-3459,-8-3-4100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298"/>
    </inkml:context>
    <inkml:brush xml:id="br0">
      <inkml:brushProperty name="width" value="0.025" units="cm"/>
      <inkml:brushProperty name="height" value="0.025" units="cm"/>
    </inkml:brush>
  </inkml:definitions>
  <inkml:trace contextRef="#ctx0" brushRef="#br0">158 0 13549,'0'0'9951,"-10"9"-9001,-7 10-157,1 0 0,0 1 0,1 0 0,1 1 0,2 1 1,-19 40-1,26-47-658,-1 0 1,2 1-1,0-1 1,1 1-1,-1 26 1,4-37-243,0 0 1,0 0-1,0-1 1,1 1 0,0 0-1,0 0 1,1 0-1,-1 0 1,4 7 0,-3-10-174,0 1 1,-1 0 0,1-1 0,0 0 0,0 1 0,0-1-1,1 0 1,-1 0 0,0 0 0,1 0 0,0-1 0,-1 1 0,1-1-1,0 0 1,0 1 0,5 0 0,30 4-6746,5-5-7239</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629"/>
    </inkml:context>
    <inkml:brush xml:id="br0">
      <inkml:brushProperty name="width" value="0.025" units="cm"/>
      <inkml:brushProperty name="height" value="0.025" units="cm"/>
    </inkml:brush>
  </inkml:definitions>
  <inkml:trace contextRef="#ctx0" brushRef="#br0">275 0 15118,'0'0'14094,"-48"34"-13550,23-9-224,-6 7-95,-2 0-161,0 2 0,2-3 0,0-6-32,10-5 0,6-9-577,8-10-1312,10-20-6695,13-9-1634</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8.983"/>
    </inkml:context>
    <inkml:brush xml:id="br0">
      <inkml:brushProperty name="width" value="0.025" units="cm"/>
      <inkml:brushProperty name="height" value="0.025" units="cm"/>
    </inkml:brush>
  </inkml:definitions>
  <inkml:trace contextRef="#ctx0" brushRef="#br0">1 0 15855,'0'0'10570,"24"54"-9001,-13-40-704,2 0-416,4-1-321,2-1 32,1-4-865,1-3-1921,-6-3-2371,2-2-3811</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9.375"/>
    </inkml:context>
    <inkml:brush xml:id="br0">
      <inkml:brushProperty name="width" value="0.025" units="cm"/>
      <inkml:brushProperty name="height" value="0.025" units="cm"/>
    </inkml:brush>
  </inkml:definitions>
  <inkml:trace contextRef="#ctx0" brushRef="#br0">36 114 20531,'0'0'8825,"-8"3"-6322,-19 5-1919,27-8-577,0-1 0,0 1 0,0 0 0,0 0 0,-1-1 0,1 1 0,0 0 1,0-1-1,0 1 0,0 0 0,0-1 0,0 1 0,0 0 0,0-1 0,0 1 0,0 0 0,0-1 1,0 1-1,0 0 0,0-1 0,1 1 0,-1 0 0,0 0 0,0-1 0,0 1 0,0 0 1,0-1-1,1 1 0,-1 0 0,0 0 0,0-1 0,1 1 0,-1 0 0,0 0 0,0 0 0,1-1 1,22-22 53,4-11-61,-20 24 0,1 1 0,-1 0 0,2 0 0,12-11 0,-18 52 0,-3 99-198,0-131 71,0 1 0,0 0 0,0 0 0,0-1 0,0 1 0,0 0 0,0-1 0,0 1 0,0 0 0,1-1 0,-1 1 0,0 0 0,1-1 0,-1 1 0,0 0 0,1-1 0,-1 1 0,0-1 0,1 1 0,-1-1 0,1 1 0,-1-1 0,1 1 0,0-1 0,-1 1 0,1-1 0,-1 0 0,2 1 0,-1-1-399,1 1 0,-1-1 1,0 0-1,0 0 0,1 0 1,-1-1-1,0 1 0,0 0 1,1 0-1,-1-1 0,0 1 1,0 0-1,0-1 0,1 1 1,-1-1-1,0 0 0,0 1 1,1-2-1,18-14-10813</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19.751"/>
    </inkml:context>
    <inkml:brush xml:id="br0">
      <inkml:brushProperty name="width" value="0.025" units="cm"/>
      <inkml:brushProperty name="height" value="0.025" units="cm"/>
    </inkml:brush>
  </inkml:definitions>
  <inkml:trace contextRef="#ctx0" brushRef="#br0">18 1 20756,'0'0'11018,"-18"54"-11434,27-47-1058,-3-1-800,0-2-577</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095"/>
    </inkml:context>
    <inkml:brush xml:id="br0">
      <inkml:brushProperty name="width" value="0.025" units="cm"/>
      <inkml:brushProperty name="height" value="0.025" units="cm"/>
    </inkml:brush>
  </inkml:definitions>
  <inkml:trace contextRef="#ctx0" brushRef="#br0">183 30 20531,'0'0'5339,"9"-6"-4517,25-18-299,-34 24-506,0 0 1,0 1-1,0-1 1,-1 0-1,1 0 0,0 0 1,0 1-1,0-1 1,0 0-1,0 0 0,0 1 1,0-1-1,0 0 1,0 0-1,0 1 0,0-1 1,0 0-1,0 0 1,0 0-1,0 1 0,0-1 1,0 0-1,0 0 1,0 1-1,0-1 0,0 0 1,1 0-1,-1 0 1,0 1-1,0-1 0,0 0 1,0 0-1,0 0 1,1 0-1,-1 1 0,0-1 1,0 0-1,0 0 1,0 0-1,1 0 0,-1 0 1,0 0-1,0 1 1,1-1-1,-1 0 0,0 0 1,0 0-1,0 0 1,1 0-1,-1 0 0,0 0 1,0 0-1,1 0 1,-1 0-1,0 0 0,0 0 1,1 0-1,-1 0 1,0 0-1,0-1 0,0 1 1,1 0-1,-1 0 1,0 0-1,0 0 0,0 0 1,1-1-1,-6 19 599,-9 3 1,0 0-1,-2-1 1,0-1-1,-21 19 0,-6 8-468,20-18-229,-15 17 26,11-22-3786,27-27-1420,1-11 1680,0-2-667,6-12-5003</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467"/>
    </inkml:context>
    <inkml:brush xml:id="br0">
      <inkml:brushProperty name="width" value="0.025" units="cm"/>
      <inkml:brushProperty name="height" value="0.025" units="cm"/>
    </inkml:brush>
  </inkml:definitions>
  <inkml:trace contextRef="#ctx0" brushRef="#br0">0 0 6342,'0'0'22197,"66"38"-21749,-40-20-255,2 2-161,1 1-513,1-4-2273,-3-3-2307,-3-4-3491</inkml:trace>
  <inkml:trace contextRef="#ctx0" brushRef="#br0" timeOffset="1">319 69 18417,'0'0'12797,"9"4"-12723,30 13-47,-37-16-24,-1 0-1,1 0 1,-1 1 0,0-1 0,1 0 0,-1 1-1,0-1 1,0 1 0,0 0 0,0-1-1,0 1 1,-1 0 0,1 0 0,-1-1-1,1 1 1,-1 0 0,1 0 0,-1 0-1,0 0 1,0 0 0,0-1 0,0 1-1,0 0 1,0 0 0,-1 0 0,1 0 0,-1 0-1,0 2 1,-20 45 333,-3-16 47,19-26-318,-1-1 0,1 1 1,0 0-1,1 1 0,0-1 1,0 1-1,1 0 0,0 0 1,-3 11-1,6-18-63,0 0 0,0 0 0,0-1 0,1 1 0,-1 0 0,0 0 0,1 0 0,-1-1-1,0 1 1,1 0 0,-1 0 0,1-1 0,-1 1 0,1 0 0,0-1 0,-1 1 0,1 0 0,0-1 0,-1 1 0,1-1 0,0 0 0,0 1 0,-1-1 0,1 1 0,0-1-1,0 0 1,0 0 0,-1 1 0,1-1 0,0 0 0,0 0 0,0 0 0,0 0 0,0 0 0,1 0 0,41 0-153,-33-1-67,-5 1-479,0 0 1,0-1-1,0 1 0,0-1 1,-1 0-1,1-1 0,0 1 1,-1-1-1,8-3 0,15-12-6803</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0.810"/>
    </inkml:context>
    <inkml:brush xml:id="br0">
      <inkml:brushProperty name="width" value="0.025" units="cm"/>
      <inkml:brushProperty name="height" value="0.025" units="cm"/>
    </inkml:brush>
  </inkml:definitions>
  <inkml:trace contextRef="#ctx0" brushRef="#br0">1 1 21044,'0'0'11723,"15"18"-13837,-15-12-3395</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143"/>
    </inkml:context>
    <inkml:brush xml:id="br0">
      <inkml:brushProperty name="width" value="0.025" units="cm"/>
      <inkml:brushProperty name="height" value="0.025" units="cm"/>
    </inkml:brush>
  </inkml:definitions>
  <inkml:trace contextRef="#ctx0" brushRef="#br0">162 2 22870,'0'0'9064,"-3"10"-8332,-1 0-716,0-1 0,0 1 0,-1-1 0,-1 0 0,0 0 0,-10 12 0,-53 56-45,38-44 4,26-27-528,-3 3 225,8-25-19440</inkml:trace>
  <inkml:trace contextRef="#ctx0" brushRef="#br0" timeOffset="1">7 0 21012,'0'0'8904,"3"49"-7815,13-30-544,5 2-385,1-2-128,0 2-1025,0-6-2178,-5-3-2178,-3-6-1602,-4-2-7654</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505"/>
    </inkml:context>
    <inkml:brush xml:id="br0">
      <inkml:brushProperty name="width" value="0.025" units="cm"/>
      <inkml:brushProperty name="height" value="0.025" units="cm"/>
    </inkml:brush>
  </inkml:definitions>
  <inkml:trace contextRef="#ctx0" brushRef="#br0">125 7 9449,'0'0'21391,"9"-2"-19950,29-2-1003,-37 4-437,0 0 1,0 0-1,-1 0 0,1 1 1,0-1-1,0 0 1,0 1-1,-1-1 0,1 0 1,0 1-1,-1-1 0,1 1 1,0-1-1,-1 1 0,1-1 1,-1 1-1,1 0 1,-1-1-1,1 1 0,-1 0 1,1-1-1,-1 1 0,0 0 1,1 0-1,-1-1 0,0 1 1,1 0-1,-1 0 1,0-1-1,0 1 0,0 0 1,0 0-1,0 0 0,0 0 1,0-1-1,0 1 0,0 0 1,0 0-1,-1 0 1,1-1-1,0 1 0,0 0 1,-1 1-1,-13 30-13,-31 3 12,38-31 0,-1 1 0,2 0 0,-1 0 0,-11 12 0,23-15 0,-1-1 0,1 1 0,-1-1 0,1 1 0,-1-1 0,1-1 0,8 1 0,-10 0 0,5 0 0,1 0 0,-1 1 0,0 0 0,0 1 0,0-1 0,0 1 0,11 7 0,-17-9 0,0 1 0,-1-1 0,1 1 0,0-1 0,0 1 0,-1 0 0,1-1 0,-1 1 0,0 0 0,1 0 0,-1 0 0,0 0 0,0 0 0,0 1 0,-1-1 0,1 0 0,0 0 0,-1 1 0,0-1 0,1 0 0,-1 1 0,0-1 0,0 0 0,0 1 0,0-1 0,-1 0 0,1 1 0,-1-1 0,1 0 0,-1 0 0,0 0 0,-2 4 0,1-1 0,-1 0 0,-1 0 0,1 0 0,-1 0 0,0-1 0,0 0 0,0 1 0,0-2 0,-1 1 0,0 0 0,0-1 0,0 0 0,0 0 0,0 0 0,0-1 0,-1 0 0,-5 2 0,-3 1 0,-1-1 0,1-1 0,-1 0 0,0-1 0,-23 1 0,37-3-87,0 0-1,-1-1 1,1 1-1,0 0 1,0 0-1,0-1 1,-1 1-1,1-1 1,0 1-1,0-1 1,0 1 0,0-1-1,0 0 1,0 1-1,0-1 1,0 0-1,0 0 1,0 0-1,0 0 1,0 0 0,1 0-1,-1 0 1,0 0-1,1 0 1,-1 0-1,1 0 1,-1 0-1,1-1 1,0 1-1,-1 0 1,1 0 0,0 0-1,0-1 1,0 1-1,0-3 1,0-1-890,0 0 0,0 0-1,0 0 1,1 0 0,0-1 0,0 1 0,1 0 0,1-5 0,13-20-12737</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1.869"/>
    </inkml:context>
    <inkml:brush xml:id="br0">
      <inkml:brushProperty name="width" value="0.025" units="cm"/>
      <inkml:brushProperty name="height" value="0.025" units="cm"/>
    </inkml:brush>
  </inkml:definitions>
  <inkml:trace contextRef="#ctx0" brushRef="#br0">213 0 11691,'0'0'12540,"10"5"-10666,-4-2-1705,1 0 0,-1 1 0,0 0 1,0 0-1,0 0 0,-1 1 0,0 0 1,1 0-1,-2 0 0,1 0 0,-1 1 0,1 0 1,-2 0-1,1 0 0,-1 0 0,0 1 1,0-1-1,0 1 0,1 10 0,-1-2-18,0 1-1,-2-1 1,0 1-1,-1-1 1,0 1-1,-1 0 1,-1-1-1,-1 1 1,0-1-1,-1 0 1,0 0-1,-1 0 1,-1-1-1,-1 0 1,-11 21 0,-2-4-753,-1 0 0,-2-1 1,-1-1-1,-1-1 1,-38 32-1,14-21-6744,3-10-7702</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6.645"/>
    </inkml:context>
    <inkml:brush xml:id="br0">
      <inkml:brushProperty name="width" value="0.025" units="cm"/>
      <inkml:brushProperty name="height" value="0.025" units="cm"/>
    </inkml:brush>
  </inkml:definitions>
  <inkml:trace contextRef="#ctx0" brushRef="#br0">0 1 3395,'0'0'2370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004"/>
    </inkml:context>
    <inkml:brush xml:id="br0">
      <inkml:brushProperty name="width" value="0.025" units="cm"/>
      <inkml:brushProperty name="height" value="0.025" units="cm"/>
    </inkml:brush>
  </inkml:definitions>
  <inkml:trace contextRef="#ctx0" brushRef="#br0">80 242 4420,'-4'-2'291,"0"1"1,-1-1-1,1 1 0,0 1 1,-1-1-1,1 1 0,0-1 0,-9 2 1,-4 4 3902,1 7 12373,21-14-12344,33-16-3525,4-11-671,49-44 0,-76 59-29,-1 0 1,0-1-1,-1 0 1,-1-1-1,0 0 1,12-23-1,-35 65 2,2 1 0,1 0 0,-8 48 0,18-34-4383,0-16-1783</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347"/>
    </inkml:context>
    <inkml:brush xml:id="br0">
      <inkml:brushProperty name="width" value="0.025" units="cm"/>
      <inkml:brushProperty name="height" value="0.025" units="cm"/>
    </inkml:brush>
  </inkml:definitions>
  <inkml:trace contextRef="#ctx0" brushRef="#br0">1 27 16560,'0'0'14029,"51"14"-12363,-15-14-1154,5-6-512,0-5 0,3 1 0,-4 5 0,-3-1-1025,-4 3-1794,-7 3-1729,-6 0-1217,-8 0-2916</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27.849"/>
    </inkml:context>
    <inkml:brush xml:id="br0">
      <inkml:brushProperty name="width" value="0.025" units="cm"/>
      <inkml:brushProperty name="height" value="0.025" units="cm"/>
    </inkml:brush>
  </inkml:definitions>
  <inkml:trace contextRef="#ctx0" brushRef="#br0">1 1 17585,'0'0'12988,"13"0"-11760,138 2-262,-150-3-966,0 1 0,-1 0 0,1 0 0,0 0 0,0 0 0,0 0 0,0 0 0,-1 0 0,1 0 0,0 0 0,0 0 0,0 1 0,0-1 0,-1 0 0,1 0 0,0 1 0,0-1 0,-1 1 0,1-1 0,0 1 0,0-1 0,-1 1 0,1-1 0,-1 1 0,1 0 0,0-1 0,-1 1 0,1 0 0,-1-1 0,0 1 0,1 0 0,-1 0 0,0-1 0,1 1 0,-1 0 0,0 0 0,0 0 0,1-1 0,-1 1 0,0 0 0,0 0 0,0 0 0,0 0 0,-1 1 0,1 0 0,-1 1 0,0-1 0,0 1 0,0-1 0,0 1 0,0-1 0,0 1 0,-1-1 0,0 0 0,1 0 0,-1 0 0,-4 4 0,-7 4 0,-1 0 0,0-1 0,-28 13 0,-5 3 0,98-13 0,-51-12 0,56 17 0,-54-16 0,0 0 0,0 0 0,0 0 0,-1 0 0,1 0 0,0 0 0,0 0 0,-1 1 0,1-1 0,-1 1 0,1-1 0,-1 1 0,1 0 0,-1-1 0,0 1 0,0 0 0,0 0 0,0 0 0,0 0 0,-1 0 0,1 0 0,0 0 0,-1 0 0,1 4 0,-2-5 0,0 1 0,1-1 0,-1 1 0,0-1 0,0 1 0,0-1 0,0 0 0,0 1 0,0-1 0,0 0 0,0 0 0,-1 0 0,1 1 0,0-2 0,-1 1 0,1 0 0,-1 0 0,1 0 0,-1-1 0,0 1 0,1 0 0,-1-1 0,0 0 0,1 1 0,-1-1 0,0 0 0,1 0 0,-3 0 0,-55 4 0,56-4 0,-11 0-26,-29-2-1099,43 2 1068,-1 0-1,1 0 1,-1 0-1,1-1 1,0 1-1,-1 0 1,1 0-1,0 0 1,-1-1 0,1 1-1,0 0 1,-1 0-1,1-1 1,0 1-1,-1 0 1,1-1-1,0 1 1,0 0-1,-1-1 1,1 1-1,0 0 1,0-1-1,0 1 1,0-1-1,-1 1 1,1 0-1,0-1 1,0 1-1,0-1 1,12-19-2860,10-2-8363</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0.071"/>
    </inkml:context>
    <inkml:brush xml:id="br0">
      <inkml:brushProperty name="width" value="0.025" units="cm"/>
      <inkml:brushProperty name="height" value="0.025" units="cm"/>
    </inkml:brush>
  </inkml:definitions>
  <inkml:trace contextRef="#ctx0" brushRef="#br0">193 172 15919,'-1'-2'177,"1"1"0,-1 0 0,0 0 0,1 0 0,-1 0 0,0 0 0,0 0 0,0 0 0,0 0 0,0 1 0,0-1 0,0 0 0,0 0 0,0 1 0,0-1 0,0 1 0,0-1 0,-1 1 0,1-1 0,0 1 0,0 0 0,-1-1 0,1 1 0,0 0 1,0 0-1,-1 0 0,1 0 0,-2 1 0,-42 1 1698,40 0-1820,0 0-1,0 0 0,0 1 0,0 0 0,0 0 0,1 1 0,-1-1 1,1 1-1,0 0 0,0 0 0,1 0 0,-1 1 0,1-1 0,0 1 1,0 0-1,-2 5 0,-3 5 374,1 0-1,1 0 1,0 0 0,-4 22-1,9-35-353,-5 44 1384,6-45-1436,0 0 0,0 0-1,0 0 1,1 0 0,-1 0 0,0 0 0,0 0-1,1 0 1,-1 0 0,1 0 0,-1 0-1,0-1 1,1 1 0,0 0 0,-1 0 0,1 0-1,0 0 1,-1-1 0,1 1 0,0 0 0,0-1-1,-1 1 1,1-1 0,0 1 0,0-1-1,0 1 1,0-1 0,0 1 0,0-1 0,0 0-1,0 1 1,0-1 0,0 0 0,0 0-1,0 0 1,0 0 0,1 0 0,8-1 22,-1-1 1,0 0-1,1-1 1,-1 1 0,0-2-1,-1 1 1,1-1-1,0-1 1,-1 0-1,0 0 1,0 0-1,10-10 1,13-12 31,40-43 0,-60 59-45,0 0-1,-1-1 1,-1 0 0,0 0-1,-1-1 1,0-1-1,0 1 1,-2-1 0,0 0-1,0 0 1,-2-1-1,1 0 1,-2 0 0,3-30-1,-5 45-16,-1-1-1,0 1 1,0 0 0,0-1-1,0 1 1,0 0 0,0 0-1,0-1 1,0 1-1,0 0 1,0-1 0,0 1-1,0 0 1,0-1-1,-1 1 1,1 0 0,0-1-1,0 1 1,0 0-1,0 0 1,0-1 0,-1 1-1,1 0 1,0 0-1,0-1 1,0 1 0,-1 0-1,1 0 1,0 0-1,0-1 1,-1 1 0,1 0-1,0 0 1,-1 0 0,1 0-1,0 0 1,-1 0-1,1-1 1,0 1 0,0 0-1,-1 0 1,1 0-1,0 0 1,-1 0 0,1 0-1,0 0 1,-1 0-1,1 0 1,0 1 0,-1-1-1,1 0 1,0 0-1,0 0 1,-1 0 0,1 0-1,0 0 1,-1 1-1,1-1 1,0 0 0,0 0-1,-1 1 1,-16 14 274,4 6-218,0 0 0,1 1 0,0 0 0,2 1 0,1 0 0,1 1 0,1 0-1,1 0 1,-4 40 0,10-62-61,-1-1 0,1 1-1,0 0 1,0-1 0,0 1-1,0-1 1,0 1 0,0-1-1,1 1 1,-1-1 0,0 1-1,1-1 1,-1 1 0,1-1 0,0 0-1,-1 1 1,1-1 0,0 0-1,0 1 1,0-1 0,0 0-1,0 0 1,0 0 0,0 0-1,0 0 1,0 0 0,1 0-1,-1 0 1,0 0 0,1-1-1,-1 1 1,0-1 0,1 1-1,-1-1 1,1 1 0,-1-1-1,1 0 1,-1 1 0,1-1 0,-1 0-1,1 0 1,-1 0 0,1 0-1,-1-1 1,1 1 0,-1 0-1,1-1 1,2 0 0,6-2 36,-1 0 0,1 0 0,-1-1 1,0 0-1,0-1 0,11-6 0,-8 3-51,0 0-1,0 0 0,-1-1 0,0-1 0,-1 0 1,0 0-1,0-1 0,-1 0 0,-1-1 0,10-16 1,-33 41 134,9-4-73,0 1-1,1 0 1,0 0 0,0 0 0,1 1 0,1 0 0,0-1-1,0 1 1,1 1 0,-1 13 0,3-24-55,1-1 0,-1 1 0,1 0 0,-1-1 0,1 1 0,-1 0 0,1-1 0,-1 1 0,1-1 0,0 1 0,-1 0 0,1-1 0,0 0 0,-1 1 0,1-1 0,0 1 0,0-1 0,-1 0 0,1 0 0,0 1 0,0-1 0,0 0 0,0 0 0,-1 0 0,1 0 0,0 0 0,0 0 0,0 0 0,0 0 0,-1 0 0,1 0 0,0-1 0,0 1 0,0 0 0,-1-1 0,2 1 0,34-11 0,-26 6 0,-1-1 0,1 0 0,-1 0 0,-1 0 0,1-1 0,-1-1 0,0 0 0,-1 0 0,0 0 0,0-1 0,-1 0 0,11-19 0,-37 68 0,15-32 0,1 0 0,0 0 0,0 1 0,-3 10 0,6-16 0,0 0 0,0 1 0,1-1 0,-1 0 0,1 0 0,-1 1 0,1-1 0,0 0 0,0 0 0,1 1 0,-1-1 0,2 5 0,-1-7 0,0 0 0,0 0 0,0-1 0,0 1 0,0 0 0,1 0 0,-1 0 0,0-1 0,0 1 0,1-1 0,-1 1 0,0-1 0,1 0 0,-1 1 0,1-1 0,-1 0 0,0 0 0,1 0 0,-1 0 0,1 0 0,-1 0 0,1 0 0,-1 0 0,0-1 0,1 1 0,-1-1 0,0 1 0,1-1 0,-1 1 0,1-2 0,11-3 0,-2 0 0,1-1 0,-1 0 0,0-1 0,0 0 0,0-1 0,13-13 0,-22 15 0,0 1 0,-1 0 0,0-1 0,0 1 0,0-1 0,-1 0 0,0 1 0,0-1 0,0 1 0,-2-10 0,1-3 0,0 5-26,1 12 2,0 0 0,0 0 0,0 1 0,-1-1 0,1 0-1,0 0 1,0 0 0,0 0 0,1 0 0,-1 0-1,0 0 1,0 0 0,0 1 0,1-1 0,-1 0-1,0 0 1,1 0 0,-1 0 0,1 1 0,0-2 0,29 3-1461,43 3-12491,-42-4 6332</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0.552"/>
    </inkml:context>
    <inkml:brush xml:id="br0">
      <inkml:brushProperty name="width" value="0.025" units="cm"/>
      <inkml:brushProperty name="height" value="0.025" units="cm"/>
    </inkml:brush>
  </inkml:definitions>
  <inkml:trace contextRef="#ctx0" brushRef="#br0">129 284 8808,'0'0'16277,"-9"-4"-15124,7 2-1101,-1 1-1,0-1 1,0 1-1,1-1 1,-1 1-1,0 0 1,0 1 0,-1-1-1,1 0 1,0 1-1,0 0 1,0 0-1,0 0 1,0 0-1,-1 0 1,1 0 0,0 1-1,0 0 1,0-1-1,0 1 1,0 0-1,0 1 1,0-1-1,1 0 1,-1 1 0,0 0-1,1-1 1,-1 1-1,1 0 1,-1 0-1,1 1 1,0-1-1,0 0 1,-3 6 0,3-6 39,0 0 0,0 1 0,0-1 0,1 1 0,-1 0 0,1 0 0,0-1 0,0 1 0,0 0 0,0 0 0,0 0 0,1 0 0,-1 0 0,1 0 0,0 0 0,0 0 0,0 4 0,1-6-76,0 1 0,0-1-1,0 1 1,0-1 0,0 0-1,0 1 1,0-1 0,0 0-1,1 0 1,-1 0-1,0 0 1,1 0 0,-1 0-1,1 0 1,-1 0 0,1-1-1,0 1 1,-1-1 0,1 1-1,0-1 1,-1 1-1,1-1 1,0 0 0,0 0-1,-1 0 1,1 0 0,0 0-1,-1 0 1,1 0 0,2-1-1,7 0-38,0-1 0,-1 0 0,1-1 0,0 0 0,-1-1-1,1 0 1,-1 0 0,0-1 0,-1 0 0,1-1 0,-1 0 0,0-1 0,0 0-1,-1 0 1,0-1 0,12-14 0,-11 12 18,-1-1 0,-1 0 0,1 0-1,-2 0 1,0-1 0,0 0 0,-1 0 0,-1-1 0,0 0-1,0 1 1,-2-1 0,1 0 0,0-22 0,-3 30 16,0 1 1,0 0-1,0-1 1,-1 1-1,0 0 1,1 0-1,-1 0 1,-1-1-1,1 1 1,-1 0-1,0 0 1,0 1-1,0-1 1,0 0-1,0 1 1,-5-5-1,5 6 8,-1 0 1,0 0-1,0 0 0,0 0 0,0 1 0,0 0 0,0-1 0,0 1 0,-1 0 0,1 0 0,0 1 0,-1-1 1,1 1-1,-1 0 0,1 0 0,0 0 0,-1 0 0,1 0 0,0 1 0,-1 0 0,-5 1 0,-2 2 23,0 1 0,0 0 0,0 0-1,1 1 1,-1 0 0,1 1 0,1 0-1,-15 15 1,17-16 125,1 0 0,-1 0 0,1 1 0,0 0 0,1 0 0,0 1 0,0 0 0,1 0 0,0 0 0,0 0 0,1 1 0,-3 8 0,6-15-165,0-1 0,0 0 0,0 0 0,0 0 0,1 1 0,-1-1 0,0 0 0,1 0 0,-1 0 0,1 0 0,-1 0 0,1 1 0,-1-1 0,1 0 0,0 0 0,-1 0 0,1-1 0,0 1 0,0 0 0,0 0 0,0 0 0,0-1 0,0 1 0,0 0 0,0-1 0,0 1 0,0-1 0,0 1 0,0-1 0,0 1 0,1-1 0,-1 0 0,0 0 0,3 1 0,48 3-59,-44-4 23,36 0-493,-14-1-1176,53 6-1,-76-5 1628,-1 1 0,1 1 1,-1-1-1,1 1 0,-1 0 0,0 0 0,0 1 0,0 0 0,0 0 0,0 1 0,0-1 1,-1 1-1,8 8 0,-9-7 351,-1 0 1,0 1-1,-1 0 0,1-1 1,-1 1-1,0 0 0,0 0 1,-1 0-1,0 0 0,0 1 1,-1-1-1,1 0 0,-1 0 1,-1 1-1,0 9 1,0 7-1056,1-22 270,0 2-1492,9-3-10554</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1.505"/>
    </inkml:context>
    <inkml:brush xml:id="br0">
      <inkml:brushProperty name="width" value="0.025" units="cm"/>
      <inkml:brushProperty name="height" value="0.025" units="cm"/>
    </inkml:brush>
  </inkml:definitions>
  <inkml:trace contextRef="#ctx0" brushRef="#br0">146 20 15439,'12'-18'4889,"-19"16"964,-11 10-1944,1 4-4851,8-3 1151,-1 0 0,1 1 0,-13 19 1,19-25-195,1 0 0,-1 0 0,1 0 0,0 1-1,0-1 1,0 1 0,1 0 0,-1 0 0,1-1 0,0 1 0,1 0 0,-1 0 0,1 6 0,2-9-33,1 0 0,-1 0 1,1-1-1,0 1 0,0 0 0,0-1 1,0 0-1,0 1 0,0-1 0,0 0 1,0-1-1,0 1 0,6 0 0,2 2-91,-3-1 97,60 25-224,-65-27 258,-1 1-1,0 0 1,0 0 0,0 0-1,0 1 1,0-1 0,-1 0-1,1 1 1,0-1-1,-1 1 1,1 0 0,-1-1-1,1 1 1,-1 0 0,0 0-1,0 0 1,0 0 0,0 0-1,0 0 1,0 0-1,0 1 1,-1-1 0,1 0-1,-1 0 1,1 0 0,-1 1-1,0 1 1,-1-2 37,1-1 0,-1 0 0,0 0 0,1 0 0,-1 0 0,0 0 0,0 0-1,0 0 1,0 0 0,0 0 0,0-1 0,0 1 0,0 0 0,0-1 0,0 1 0,-1 0 0,1-1 0,0 0 0,0 1 0,-1-1 0,1 0 0,-2 1 0,-34 4 693,32-5-623,-24 3-17,0-2 0,-41-3 0,70 2-154,-1 0 0,0 0 0,0 0-1,1 0 1,-1 0 0,0 0 0,0 0 0,1 0 0,-1 0-1,0-1 1,1 1 0,-1 0 0,0 0 0,0-1 0,1 1 0,-1 0-1,0-1 1,1 1 0,-1-1 0,1 1 0,-1-1 0,1 1-1,-1-1 1,1 1 0,-1-2 0,13-8-2545,30-6-2859,29-8-4638,-31 10 790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2.348"/>
    </inkml:context>
    <inkml:brush xml:id="br0">
      <inkml:brushProperty name="width" value="0.025" units="cm"/>
      <inkml:brushProperty name="height" value="0.025" units="cm"/>
    </inkml:brush>
  </inkml:definitions>
  <inkml:trace contextRef="#ctx0" brushRef="#br0">194 292 18610,'0'0'5156,"-11"-1"-3383,11 1-1767,-6-2 136,0 1-1,0 0 0,0 0 0,-1 0 1,1 1-1,0 0 0,0 0 1,0 1-1,0 0 0,0 0 0,0 0 1,0 1-1,0-1 0,0 1 1,1 1-1,-1-1 0,1 1 0,-1 0 1,1 1-1,-6 4 0,6-4-79,1 0-1,-1 0 0,1 0 0,0 1 1,0 0-1,1 0 0,0 0 0,0 0 1,0 1-1,0-1 0,1 1 0,0-1 1,0 1-1,0 0 0,1 0 0,0 0 1,0 0-1,0 11 0,2-15-68,-1-1 0,1 0 0,0 1 0,1-1 0,-1 0-1,0 0 1,0 0 0,0 0 0,1 0 0,-1 0 0,1 0 0,-1 0 0,1 0 0,-1-1 0,1 1-1,-1 0 1,1-1 0,-1 1 0,1-1 0,0 0 0,-1 0 0,1 0 0,0 1 0,-1-2-1,1 1 1,3 0 0,48-5-484,-40 1 6,-1 0 1,1-1 0,-1 0 0,0-1-1,-1 0 1,1-1 0,-1 0 0,-1-1-1,1 0 1,-1-1 0,-1 0-1,0-1 1,0 0 0,12-18 0,-11 13-336,-1 0 0,0-1 1,-1 0-1,-1 0 0,9-27 1,-13 29 731,1-1-1,-2 0 1,2-25 0,-3 27 142,-1-46 398,0 57-331,0 1 0,0-1 0,0 1 0,0-1 0,-1 1 0,1-1 0,0 0 0,-1 1 0,1-1 0,-1 1 0,0 0 0,1-1 0,-1 1 0,0-1 0,0 1 0,0 0 0,0 0 0,0-1 0,0 1 0,0 0 0,0 0 0,-1 0 0,1 0 0,0 0 0,-1 1 0,1-1 0,-1 0 0,-1 0 0,1 1-13,0 0 0,0 0 1,1 1-1,-1-1 0,0 1 0,1-1 1,-1 1-1,0 0 0,1 0 1,-1-1-1,1 1 0,-1 0 0,1 0 1,0 1-1,-1-1 0,1 0 1,0 0-1,0 1 0,0-1 1,0 0-1,0 1 0,-1 1 0,-22 40 814,21-35-592,-57 131 3986,53-120-3954,1 1 0,1-1-1,1 1 1,1 0-1,-1 30 1,4-49-358,0 1-1,0-1 1,0 1 0,0-1-1,0 0 1,0 1 0,1-1-1,-1 1 1,1-1-1,-1 0 1,1 0 0,-1 1-1,1-1 1,0 0 0,-1 0-1,1 0 1,0 1 0,0-1-1,0 0 1,0 0 0,0 0-1,0-1 1,0 1-1,1 0 1,-1 0 0,0-1-1,2 2 1,0-1-12,1 0 0,0 0-1,0-1 1,0 1 0,0-1 0,0 1 0,0-1-1,0-1 1,7 0 0,4-2-256,0 0-1,0-1 1,0-1-1,16-7 0,-23 8 41,30-12-95,-36 15 341,0 0 1,-1 0-1,1 1 1,0-1-1,-1 1 1,1 0-1,0-1 1,0 1-1,-1 0 1,1 0-1,0 0 1,0 0-1,-1 0 1,1 1-1,0-1 1,0 0-1,1 2 1,-1 2 138,-1 0 0,0 0 1,-1 0-1,1 0 0,-1 1 0,0-1 1,0 0-1,0 0 0,-1 7 1,0 0 93,1-11-248,0 1 1,1-1-1,-1 0 0,0 1 1,1-1-1,-1 0 0,0 1 1,1-1-1,-1 0 0,0 0 1,1 1-1,-1-1 0,1 0 0,-1 0 1,0 0-1,1 1 0,-1-1 1,1 0-1,-1 0 0,1 0 1,-1 0-1,0 0 0,1 0 1,-1 0-1,1 0 0,-1 0 1,1 0-1,-1 0 0,1 0 0,-1 0 1,0 0-1,1-1 0,-1 1 1,1 0-1,-1 0 0,0 0 1,1-1-1,-1 1 0,1 0 1,-1 0-1,0-1 0,1 1 1,-1 0-1,0-1 0,0 1 0,1-1 1,-1 1-1,21-15 288,-8 4-413,31-28-785,-41 36 854,-1 1 0,1 0 0,1 0 1,-1 0-1,0 0 0,0 0 0,1 1 0,-1 0 1,1-1-1,0 1 0,5 0 0,-9 32 1010,-10 17 128,45-65-539,-17 1-802,-13 11 102,1 0 1,-1 1 0,1-1-1,-1 1 1,1 0 0,0 0-1,1 1 1,-1 0 0,1 0-1,12-3 1,-18 48 1046,-17 25 101,16-66-1041,0-1 0,1 0 0,-1 0 0,0 0 0,0 1 0,1-1 0,-1 0 0,0 0 0,1 0 0,-1 0-1,0 1 1,0-1 0,1 0 0,-1 0 0,0 0 0,1 0 0,-1 0 0,0 0 0,1 0 0,-1 0 0,0 0 0,1 0 0,-1 0 0,0 0 0,1 0 0,-1 0 0,0-1 0,1 1 0,-1 0 0,0 0-1,1 0 1,-1 0 0,0 0 0,0-1 0,1 1 0,-1 0 0,0 0 0,0-1 0,1 1 0,-1 0 0,0 0 0,0-1 0,14-8-4827,-4-2-2118</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2.690"/>
    </inkml:context>
    <inkml:brush xml:id="br0">
      <inkml:brushProperty name="width" value="0.025" units="cm"/>
      <inkml:brushProperty name="height" value="0.025" units="cm"/>
    </inkml:brush>
  </inkml:definitions>
  <inkml:trace contextRef="#ctx0" brushRef="#br0">58 1 14798,'0'0'3555,"-1"0"-1921,-9 11-417,0 9-736,0 3-353,3 3-64,-2 0-256,5-4-1602,2-2-1537,-2-1-2947</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3.187"/>
    </inkml:context>
    <inkml:brush xml:id="br0">
      <inkml:brushProperty name="width" value="0.025" units="cm"/>
      <inkml:brushProperty name="height" value="0.025" units="cm"/>
    </inkml:brush>
  </inkml:definitions>
  <inkml:trace contextRef="#ctx0" brushRef="#br0">74 0 13421,'0'0'15513,"-5"11"-14787,-36 96 1104,34-88-1709,2 0 0,0 1 0,1-1-1,-2 33 1,6-52-361,0 0 0,1 0-1,-1 0 1,1 1 0,-1-1 0,0 0-1,1 0 1,-1 0 0,1 0-1,-1 0 1,1 0 0,-1 0 0,0 0-1,1 0 1,-1 0 0,1-1-1,-1 1 1,0 0 0,1 0-1,-1 0 1,0 0 0,1-1 0,-1 1-1,1 0 1,-1 0 0,0-1-1,0 1 1,1 0 0,-1-1 0,0 1-1,1 0 1,-1-1 0,0 1-1,0 0 1,1-1 0,12-11-7450,-2-4-5373</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4.328"/>
    </inkml:context>
    <inkml:brush xml:id="br0">
      <inkml:brushProperty name="width" value="0.025" units="cm"/>
      <inkml:brushProperty name="height" value="0.025" units="cm"/>
    </inkml:brush>
  </inkml:definitions>
  <inkml:trace contextRef="#ctx0" brushRef="#br0">151 29 16784,'0'0'10298,"-6"8"-9599,-3 7-428,0-1-1,1 1 1,1 0-1,0 1 1,1 0-1,-6 24 1,-21 118 2294,18-79-2038,10-43-527,-3 4 0,7-39 0,0-5 0,0-25 0,0 2-1151,-9-47-1,5 46-40,-2-46 0,8 73 1183,-1 1-1,0-1 1,1 1 0,-1-1-1,1 1 1,-1-1 0,1 1-1,-1-1 1,1 1 0,-1 0 0,1-1-1,-1 1 1,1 0 0,-1-1-1,1 1 1,0 0 0,-1 0-1,1-1 1,-1 1 0,1 0-1,0 0 1,-1 0 0,1 0 0,0 0-1,-1 0 1,1 0 0,1 0-1,26 1 297,-19-1-158,2 0-74,0 0 1,0-1 0,0-1-1,0 1 1,0-2 0,0 0-1,0 0 1,-1-1 0,1 0-1,-1 0 1,0-1 0,0-1-1,-1 0 1,0 0 0,0-1-1,0 0 1,-1-1 0,0 1-1,0-2 1,7-9 0,-4 3 261,0 0 0,-1-1 1,-1 0-1,0-1 0,-2 1 0,8-24 1,-68 182-65,-11 31 318,56-147-507,2 1-1,0-1 1,2 1-1,-1 46 1,5-73-64,0 0 0,0 0 0,0 0 0,0 1 0,0-1 0,0 0 0,0 0 0,1 0 0,-1 0 0,0 0 0,0 1 0,0-1 0,0 0 0,0 0 0,1 0 0,-1 0 0,0 0 0,0 0 0,0 0 0,0 0 0,1 1 0,-1-1 0,0 0 0,0 0 0,0 0 0,1 0 0,-1 0 0,0 0 0,0 0 0,0 0 0,1 0 0,-1 0 0,0-1 0,0 1 0,0 0 0,1 0 0,-1 0 0,0 0 0,0 0 0,0 0 0,0 0 0,1 0 0,-1 0 0,0-1 0,0 1 0,0 0 0,0 0 0,0 0 0,0 0 0,1 0 0,-1-1 0,10-6 0,-5-1 0,-1 1 0,0-1 0,0 0 0,0 0 0,-1 0 0,0-1 0,-1 1 0,0-1 0,0 0 0,-1 1 0,0-1 0,0-11 0,0 11 0,-1 0 0,0 0 0,-1 1 0,0-1 0,0 0 0,-1 1 0,0-1 0,0 1 0,-1-1 0,0 1 0,-1 0 0,-6-10 0,10 17-3,0 0-1,-1 0 1,1 1 0,-1-1 0,0 0-1,1 1 1,-1-1 0,0 0 0,1 1-1,-1-1 1,0 1 0,0-1-1,1 1 1,-1 0 0,0-1 0,0 1-1,0 0 1,1-1 0,-1 1 0,-2 0-1,3 0-1,-1 0-1,1 0 1,-1 0-1,1 1 1,-1-1-1,1 0 1,0 0-1,-1 0 1,1 1-1,-1-1 1,1 0-1,0 1 1,-1-1-1,1 0 1,0 1-1,-1-1 1,1 1-1,0-1 1,0 0-1,0 1 1,-1-1-1,1 1 1,0-1-1,0 1 0,0-1 1,0 1-1,-1 1 1,1-1-1,0 0 0,0 0 0,0 0 0,0 1 0,0-1 0,0 0 1,1 0-1,-1 0 0,0 0 0,1 1 0,-1-1 0,1 0 0,-1 0 0,1 0 1,-1 0-1,1 0 0,0 0 0,-1 0 0,1 0 0,0 0 0,0-1 1,0 1-1,0 0 0,0 0 0,0-1 0,0 1 0,0 0 0,0-1 1,0 1-1,0-1 0,2 1 0,3 0 16,1 0 0,-1 0 0,1-1-1,-1 0 1,1 0 0,0-1 0,-1 0 0,1 0 0,-1-1 0,0 1 0,1-1 0,-1-1-1,0 1 1,0-1 0,0 0 0,-1 0 0,1-1 0,-1 1 0,0-2 0,1 1 0,4-6-1,3-3 19,-1 1 0,0-2-1,-1 1 1,-1-2 0,0 1-1,14-31 1,-21 40-28,-1 0 0,0-1 0,0 1 0,-1-1 0,1 1 0,-1-1 0,-1 0 0,1-6 0,-1 12 0,0 0-1,0 0 1,0-1-1,0 1 1,0 0-1,0 0 1,-1-1-1,1 1 1,0 0-1,0 0 1,0 0-1,0-1 1,-1 1-1,1 0 1,0 0-1,0 0 1,0 0-1,-1-1 1,1 1-1,0 0 1,0 0-1,-1 0 1,1 0-1,0 0 1,0 0-1,-1 0 1,1 0-1,0 0 1,0-1-1,-1 1 1,1 0-1,0 0 1,0 0-1,-1 1 1,1-1-1,0 0 1,0 0-1,-1 0 1,1 0-1,0 0 1,0 0-1,-1 0 1,1 0-1,0 0 1,0 1-1,-1-1 1,1 0-1,0 0 1,0 0-1,0 1 1,-1-1-1,1 0 1,0 0-1,-14 11-57,1 7 64,2 0 1,0 0-1,1 1 1,1 0-1,1 1 1,0 0 0,2 1-1,0-1 1,1 1-1,2 0 1,0 0-1,0 36 1,2-55-7,1-1 0,0 1 0,0-1 0,0 1 0,0-1 0,1 1 0,-1 0 0,0-1 0,1 1 0,-1-1 0,0 1 0,1-1 0,0 1 0,-1-1 0,1 0 0,0 1 0,0-1 0,0 0 0,0 1 0,0-1 0,0 0 0,0 0 0,0 0 0,1 0 0,-1 0 0,0 0 0,1-1 0,-1 1 0,0 0 0,1 0 0,-1-1 0,1 1 0,-1-1 0,1 0 0,-1 1 0,1-1 0,0 0 0,-1 0 0,1 0 0,-1 0 0,3 0 0,1-1 0,0 0 0,0 0 0,0 0 0,-1-1 0,1 1 0,0-1 0,-1 0 0,1-1 0,-1 1 0,0-1 0,0 0 0,6-5 0,0-2 0,0-1 0,-1 0 0,0 0 0,-1-1 0,0-1 0,-1 1 0,0-1 0,6-19 0,-22 59 0,0-2 0,0 1 0,2 0 0,1 0 0,1 1 0,-3 33 0,8-58-13,1-1 0,-1 1 0,0-1 0,0 1 0,1-1 0,-1 1 0,0-1 0,1 0 0,0 1 0,-1-1 0,1 0-1,0 1 1,-1-1 0,1 0 0,0 0 0,0 0 0,0 1 0,0-1 0,0 0 0,1 0 0,-1-1 0,0 1 0,0 0 0,1 0 0,-1-1 0,0 1 0,1 0 0,-1-1 0,0 0 0,1 1 0,-1-1 0,1 0 0,-1 1 0,1-1 0,-1 0-1,1 0 1,-1 0 0,1-1 0,-1 1 0,1 0 0,-1 0 0,0-1 0,3 0 0,0 0-150,0 0 0,1 0 0,-1 0-1,0-1 1,0 1 0,0-1 0,0 0 0,0 0 0,0-1-1,0 1 1,-1-1 0,0 0 0,1 0 0,3-4-1,-4 1-1320,0 1 0,0-1 0,-1 0 0,1 0 0,-1 0 0,-1-1 0,2-10 0,3-23-8990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4.682"/>
    </inkml:context>
    <inkml:brush xml:id="br0">
      <inkml:brushProperty name="width" value="0.025" units="cm"/>
      <inkml:brushProperty name="height" value="0.025" units="cm"/>
    </inkml:brush>
  </inkml:definitions>
  <inkml:trace contextRef="#ctx0" brushRef="#br0">26 10 17681,'-7'-4'3459,"-2"0"64,3 3-63,3 1-2083,2 0-320,1 1-1025,5 7-448,8 2-1314,2 1-2018,0 0-2626,-1 1-7335</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057"/>
    </inkml:context>
    <inkml:brush xml:id="br0">
      <inkml:brushProperty name="width" value="0.025" units="cm"/>
      <inkml:brushProperty name="height" value="0.025" units="cm"/>
    </inkml:brush>
  </inkml:definitions>
  <inkml:trace contextRef="#ctx0" brushRef="#br0">73 235 16143,'0'0'3145,"-8"9"314,-35 57 1240,39-60-4269,1 1 0,0 0 1,1-1-1,-1 1 1,1 0-1,1 0 0,0 1 1,0-1-1,0 0 0,1 14 1,0-19-418,1 0 0,0-1 0,0 1 1,0 0-1,0 0 0,0 0 0,0 0 0,0-1 0,0 1 1,1-1-1,-1 1 0,1-1 0,-1 1 0,1-1 0,0 0 1,-1 0-1,1 0 0,0 0 0,0 0 0,0 0 1,0 0-1,0-1 0,0 1 0,0-1 0,0 1 0,0-1 1,0 0-1,0 0 0,0 0 0,0 0 0,3 0 1,6 0 19,1 0 0,-1-1 0,0 0 0,19-5 0,-20 3-54,-1 0 0,1-1 0,-1-1 0,0 0 0,0 0 0,0 0-1,-1-1 1,0-1 0,0 1 0,0-1 0,-1 0 0,0-1 0,-1 0 0,0 0 0,0-1 0,0 1 0,-1-1 0,7-17 0,-4 6-29,0-2 0,-2 1-1,0-1 1,-2 0 0,0 0 0,-1 0 0,-1-34 0,-2 52 49,0 0-1,0 1 0,0-1 1,0 1-1,-1-1 1,0 0-1,0 1 1,0-1-1,0 1 0,-1 0 1,1-1-1,-1 1 1,0 0-1,0 0 0,0 0 1,0 0-1,-5-5 1,5 7 8,-1-1 1,0 0-1,1 1 1,-1 0-1,0 0 1,0-1-1,0 2 1,0-1-1,0 0 1,0 0-1,0 1 1,0 0-1,0 0 1,0 0-1,0 0 1,0 0-1,0 0 1,0 1-1,0 0 1,0-1-1,0 1 1,-4 2-1,-4 2 32,0 0 0,1 1-1,-1 1 1,1 0 0,1 0 0,-1 1-1,1 0 1,-13 15 0,11-11 12,0 1 0,1 1 1,0 0-1,1 0 1,-12 26-1,20-38-74,0-1 0,0 1 0,1-1-1,-1 1 1,0-1 0,1 1 0,-1 0 0,1-1 0,0 1-1,-1 0 1,1-1 0,0 1 0,0 0 0,0-1 0,0 1 0,0 0-1,1-1 1,-1 1 0,0 0 0,1-1 0,-1 1 0,1-1 0,0 1-1,0-1 1,-1 1 0,1-1 0,0 1 0,0-1 0,0 0-1,0 1 1,1-1 0,-1 0 0,0 0 0,0 0 0,1 0 0,-1 0-1,1 0 1,-1 0 0,1-1 0,-1 1 0,1 0 0,-1-1-1,4 1 1,7 2-412,1-1 0,0-1 0,0 0 0,25-1-1,-6 0-528,-23 0 351,1 1 0,-1 0-1,0 0 1,0 1 0,0 0-1,0 1 1,16 7 0,-22-8 634,0-1 0,0 1 0,0 0 0,-1 1 0,1-1 0,-1 0 0,1 1 0,-1 0 0,0-1 0,2 4 0,-2-2 312,0-1 0,-1 1 1,1-1-1,-1 1 0,0-1 1,0 1-1,0 0 0,-1 0 1,1 0-1,-1 6 0,0 71 4178,0-80-4554,0-1-1,1 0 0,-1 1 1,0-1-1,0 0 0,1 0 0,-1 1 1,0-1-1,1 0 0,-1 0 1,0 1-1,1-1 0,-1 0 1,0 0-1,1 0 0,-1 1 0,0-1 1,1 0-1,-1 0 0,0 0 1,1 0-1,-1 0 0,1 0 0,-1 0 1,0 0-1,1 0 0,-1 0 1,1 0-1,-1 0 0,0 0 1,1 0-1,-1 0 0,0-1 0,1 1 1,-1 0-1,0 0 0,1 0 1,-1-1-1,0 1 0,1 0 1,-1 0-1,1-1 0,15-10-5449,-6-7-2109</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417"/>
    </inkml:context>
    <inkml:brush xml:id="br0">
      <inkml:brushProperty name="width" value="0.025" units="cm"/>
      <inkml:brushProperty name="height" value="0.025" units="cm"/>
    </inkml:brush>
  </inkml:definitions>
  <inkml:trace contextRef="#ctx0" brushRef="#br0">14 22 19314,'0'0'7581,"3"9"-4853,-2-6-2477,0 0-155,0-1 1,-1 1-1,1-1 0,0 1 1,1-1-1,-1 1 1,0-1-1,1 0 1,-1 0-1,1 0 1,0 0-1,-1 0 0,1 0 1,0 0-1,0 0 1,1-1-1,-1 1 1,0-1-1,0 0 1,1 1-1,-1-1 0,1 0 1,-1 0-1,1-1 1,-1 1-1,1 0 1,-1-1-1,1 0 1,4 1-1,3-1-96,0 0 0,1-1 0,-1 0 0,0 0 0,14-5 0,-20 5 0,-1 0 0,1 0 0,-1-1 0,1 1 0,-1-1 0,0 0 0,0 0 0,0 0 0,0 0 0,0 0 0,0-1 0,-1 1 0,1-1 0,-1 0 0,0 0 0,1 0 0,-1 0 0,3-6 0,-5 8 0,0 1 0,1-1 0,-1 0 0,0 1 0,0-1 0,0 1 0,0-1 0,0 0 0,1 1 0,-1-1 0,0 0 0,0 1 0,0-1 0,-1 0 0,1 1 0,0-1 0,0 1 0,0-1 0,0 0 0,-1 1 0,1-1 0,0 1 0,0-1 0,-1 0 0,1 1 0,-1-1 0,1 1 0,0-1 0,-1 1 0,0-1 0,-22-6 0,-28 9 0,43 0 0,1 0 0,-1 0 0,1 1 0,0 0 0,0 0 0,0 1 0,1 0 0,-1 0 0,1 1 0,0-1 0,0 1 0,-6 6 0,8-7 0,1 0 0,-1 0 0,1 1 0,-1-1 0,1 1 0,1-1 0,-1 1 0,1 0 0,-1 0 0,1 1 0,1-1 0,-1 0 0,1 0 0,0 1 0,0-1 0,0 1 0,1 9 0,1-13 0,0 0 0,0 1 0,0-1 0,0 0 0,0 0 0,0 0 0,1 0 0,-1 0 0,1 0 0,-1 0 0,1 0 0,0 0 0,0-1 0,0 1 0,0-1 0,0 0 0,0 1 0,0-1 0,0 0 0,1 0 0,-1 0 0,0 0 0,1-1 0,-1 1 0,1-1 0,2 1 0,70 7 0,-72-8 0,24 2-754,-15-1-528,1 0-1,-1 0 0,0-2 1,0 1-1,1-2 1,12-2-1,-10-5-6345</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5.775"/>
    </inkml:context>
    <inkml:brush xml:id="br0">
      <inkml:brushProperty name="width" value="0.025" units="cm"/>
      <inkml:brushProperty name="height" value="0.025" units="cm"/>
    </inkml:brush>
  </inkml:definitions>
  <inkml:trace contextRef="#ctx0" brushRef="#br0">1 7 18033,'0'0'7271,"54"1"-6150,-7-1-929,9 0-864,3 0-3172,1-7-4676</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7.318"/>
    </inkml:context>
    <inkml:brush xml:id="br0">
      <inkml:brushProperty name="width" value="0.025" units="cm"/>
      <inkml:brushProperty name="height" value="0.025" units="cm"/>
    </inkml:brush>
  </inkml:definitions>
  <inkml:trace contextRef="#ctx0" brushRef="#br0">7 1 13677,'0'0'10773,"1"8"-9519,0 20-649,-1 0 0,-4 28 0,-1 30-327,5-85-268,0 0 0,0 0 0,0 1 0,0-1 0,1 0 0,-1 0 0,0 0 0,0 0 0,0 0 0,1 0 0,-1 0-1,1 0 1,-1 0 0,1 0 0,-1 0 0,1 0 0,0 0 0,-1-1 0,1 1 0,0 0 0,-1 0 0,1-1 0,0 1 0,0 0 0,0-1 0,0 1 0,0-1 0,0 1 0,2 0 0,0 0 49,1-1 1,-1 1-1,0-1 1,1 0 0,-1 0-1,0 0 1,1-1-1,-1 1 1,7-3-1,3-1 115,1-1 1,-1 0-1,23-13 0,10-14-86,-34 22-38,1 1 1,1 0 0,0 1 0,18-9-1,-31 17-26,0 1 0,-1-1 0,1 0 0,0 0 0,-1 1 0,1-1-1,-1 0 1,1 1 0,0-1 0,-1 1 0,1-1 0,-1 1 0,1-1-1,-1 1 1,1-1 0,-1 1 0,0 0 0,1-1 0,-1 1 0,0-1-1,1 1 1,-1 0 0,0-1 0,0 1 0,0 0 0,1-1 0,-1 1-1,0 0 1,0 0 0,0-1 0,0 1 0,0 0 0,0-1 0,0 1-1,-1 0 1,1 0 0,0-1 0,-1 2 0,-1 34 369,-4-11-229,5-20-170,-1 0 1,1 0-1,0 0 0,0 0 0,1 1 1,-1-1-1,1 0 0,1 7 0,-1-11-104,1 0 0,0-1 0,-1 1 0,1-1 0,-1 1 0,1-1 0,0 1 0,-1-1 0,1 1 0,0-1-1,0 0 1,-1 1 0,1-1 0,0 0 0,0 0 0,0 1 0,-1-1 0,1 0 0,0 0 0,0 0 0,0 0-1,0 0 1,-1 0 0,1 0 0,0 0 0,0-1 0,0 1 0,-1 0 0,1 0 0,0-1 0,0 1 0,-1 0 0,2-2-1,27-10-4714,-6-5-1415,2-2-4448</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019"/>
    </inkml:context>
    <inkml:brush xml:id="br0">
      <inkml:brushProperty name="width" value="0.025" units="cm"/>
      <inkml:brushProperty name="height" value="0.025" units="cm"/>
    </inkml:brush>
  </inkml:definitions>
  <inkml:trace contextRef="#ctx0" brushRef="#br0">141 0 11243,'0'0'7965,"-9"5"-4501,-2 1-2699,0 1-1,1 0 1,-1 1-1,2 0 1,-18 19-1,21-21-478,1 0 1,0 1-1,0 0 1,0 0-1,1 0 0,0 1 1,0 0-1,1 0 1,0 0-1,0 0 0,-2 13 1,5-20-279,-1 0 1,1 0 0,0 0-1,0 0 1,0 1 0,0-1-1,0 0 1,1 0 0,-1 0-1,0 1 1,0-1 0,1 0-1,-1 0 1,1 0-1,-1 0 1,1 0 0,-1 0-1,1 0 1,0 0 0,-1 0-1,1 0 1,0 0 0,0 0-1,0-1 1,0 1 0,0 0-1,2 1 1,0-1 9,0 0 0,0 0 0,1 0 0,-1 0 0,1 0 0,-1-1 1,1 1-1,-1-1 0,7-1 0,1 0-34,1 0 1,-1-1 0,0 0-1,0-1 1,14-6 0,1-4-439,-1-1 0,-1-1 0,39-32 1,-56 46 867,-7 12-206,-9 25 52,4-13 374,5-23-609,0 0 0,0 1 1,0-1-1,0 1 1,0-1-1,0 0 0,0 1 1,0-1-1,0 0 0,0 1 1,0-1-1,1 0 0,-1 1 1,0-1-1,0 0 1,0 1-1,1-1 0,-1 0 1,0 1-1,0-1 0,1 0 1,-1 0-1,0 1 0,1-1 1,-1 0-1,0 0 1,1 0-1,-1 0 0,0 1 1,1-1-1,-1 0 0,0 0 1,1 0-1,-1 0 0,1 0 1,20-2 342,20-11-144,143-70-1446,-183 83 1235,0-1 1,-1 1 0,1-1 0,0 1 0,-1-1-1,1 1 1,0 0 0,0 0 0,0-1-1,-1 1 1,1 0 0,0 0 0,0 0 0,0 0-1,-1 0 1,1 0 0,0 0 0,0 0-1,0 0 1,-1 0 0,1 0 0,0 1 0,0-1-1,-1 0 1,1 0 0,0 1 0,0-1-1,-1 1 1,1-1 0,0 1 0,-1-1 0,2 2-1,-2 23 258,-1 1-7,1-26-250,0 1 0,0 0 0,0-1 0,1 1 0,-1 0 0,0-1 0,0 1 0,1-1 0,-1 1 0,1 0 0,-1-1 0,0 1 0,1-1 0,-1 1 0,1-1 0,-1 1-1,1-1 1,0 0 0,-1 1 0,1-1 0,-1 0 0,1 1 0,0-1 0,-1 0 0,1 0 0,0 1 0,-1-1 0,1 0 0,0 0 0,-1 0 0,2 0 0,7 0 11,0-1 0,0 0 0,0 0 0,0-1 0,0-1 0,0 1 0,0-1 0,-1-1 0,10-4 0,-11 4-100,0 0 0,0 1 0,1 0 0,-1 1-1,1 0 1,-1 0 0,1 0 0,0 1 0,0 0 0,0 1 0,15 0-1,-22 4 148,0-1-1,0 0 1,0 1-1,0-1 1,0 1-1,-1-1 1,0 1-1,0-1 1,0 1-1,0-1 1,0 1-1,-1 3 1,0-2-30,1-4-42,0 0 0,0 0 0,0 0 0,0 0 0,0 0 0,0 1 0,0-1 0,0 0 0,0 0 0,0 0 0,0 0 0,1 0 0,-1 1 0,1-1 0,-1 0 0,1 0 0,-1 0 0,1 0 0,-1 0 0,1 0 0,0 0 0,0-1 0,1 3 0,0-3 0,0 1 0,1-1 0,-1 0 0,0 1 0,1-1 0,-1 0 0,0-1 0,0 1 0,1 0 0,-1-1 0,0 1 0,4-2 0,26-10-124,-27 9 32,0 1 0,1 0 0,-1 0 0,0 1 0,1-1 0,-1 1 0,9-1 1,-13 5-155,-1 0 1,0 0 0,-1 0 0,1 0 0,0 0 0,-1 0 0,0-1 0,1 1-1,-1 0 1,0 0 0,-2 2 0,0 6-2191</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499"/>
    </inkml:context>
    <inkml:brush xml:id="br0">
      <inkml:brushProperty name="width" value="0.025" units="cm"/>
      <inkml:brushProperty name="height" value="0.025" units="cm"/>
    </inkml:brush>
  </inkml:definitions>
  <inkml:trace contextRef="#ctx0" brushRef="#br0">49 0 10794,'0'0'19555,"-6"10"-18674,2-4-715,-24 43 731,26-45-863,1 0 0,-1 0 0,1 0-1,0 0 1,0 1 0,0-1 0,0 0 0,1 1 0,0-1 0,0 1-1,0-1 1,0 0 0,2 7 0,-1-9-34,0-1 0,0 0 0,0 0 0,0 0 0,1 0 0,-1 0 0,0 0 0,1 0 0,-1 0 0,0-1 0,1 1 0,-1 0 0,1-1 0,-1 1 0,1-1 0,-1 0 0,1 1 0,-1-1 0,1 0 0,-1 0 0,1 0 0,0 0 0,-1 0 0,1 0 0,2-1 0,42-8 0,-3-20 0,-38 24 0,1 0 0,0 1 0,0 0 0,0 0 0,1 0 0,-1 1 0,1 0 0,8-2 0,-15 5 0,1 3 0,0 0 0,1 0 0,0 0 0,-1 0 0,1-1 0,0 1 0,0-1 0,1 1 0,-1-1 0,0 0 0,4 3 0,6-4-148,0 0-1,0-1 1,0 0 0,-1-1-1,1 0 1,0-1 0,18-5-1,-14 3-105,0 1 0,33-2 0,-44 8-1116,-2 20 4201,-2-15-6510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8.845"/>
    </inkml:context>
    <inkml:brush xml:id="br0">
      <inkml:brushProperty name="width" value="0.025" units="cm"/>
      <inkml:brushProperty name="height" value="0.025" units="cm"/>
    </inkml:brush>
  </inkml:definitions>
  <inkml:trace contextRef="#ctx0" brushRef="#br0">0 1 13421,'0'0'4772,"49"39"-5733,-21-22-2530,2-1-4132</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09.298"/>
    </inkml:context>
    <inkml:brush xml:id="br0">
      <inkml:brushProperty name="width" value="0.025" units="cm"/>
      <inkml:brushProperty name="height" value="0.025" units="cm"/>
    </inkml:brush>
  </inkml:definitions>
  <inkml:trace contextRef="#ctx0" brushRef="#br0">108 246 7623,'0'0'14878,"-9"0"-13057,-3-2-1569,5 1 67,0 0 0,0 0 1,0 1-1,0 0 1,-12 1-1,17-1-202,0 1 1,1-1-1,-1 1 0,1-1 0,-1 1 1,1-1-1,-1 1 0,1 0 0,0 0 1,-1 0-1,1-1 0,0 1 0,-1 1 1,1-1-1,0 0 0,0 0 0,0 0 1,0 1-1,0-1 0,0 0 0,1 1 1,-1-1-1,0 1 0,1-1 1,-1 1-1,1-1 0,-1 1 0,1-1 1,0 1-1,0 0 0,0-1 0,-1 1 1,2 2-1,-1-3-103,0 0 0,1-1 0,-1 1 0,1 0 0,-1 0 0,1 0 0,-1 0 0,1-1 0,0 1 0,-1 0 0,1-1 0,0 1 0,0 0 0,-1-1 0,1 1 0,0-1 0,0 1 0,0-1 0,0 1 0,0-1 0,-1 0 0,1 1 0,0-1 0,0 0 0,0 0 0,0 0 0,0 0 0,0 0 0,0 0 0,2 0 0,40 0 34,-32 0-108,75-21-1862,-85 55 1964,-2-33-14,1 1-1,0-1 0,0 0 1,0 1-1,0-1 0,0 1 1,0-1-1,1 0 0,-1 1 1,0-1-1,1 0 0,-1 0 1,1 1-1,-1-1 0,1 0 1,0 0-1,-1 1 0,1-1 1,0 0-1,0 0 0,0 0 1,0 0-1,0 0 0,0 0 1,0-1-1,2 2 0,1-1 40,0 0 0,1 0 0,-1 0 0,0-1 0,0 0 0,1 0 0,6-1 0,-8 1-70,4-1 25,-1 0-1,1-1 1,-1 1 0,0-2-1,0 1 1,0-1-1,0 1 1,0-2 0,0 1-1,-1-1 1,1 0 0,8-9-1,7-6-15,28-36 1,-47 53-7,22-25-57,-2-1 0,-1-1 0,-1-1 0,-2-1 0,22-49 0,-43 78 258,-8 7-166,-10 10-52,6 0 247,1 1 1,1 0 0,1 1-1,-18 31 1,25-40-149,1-1 1,1 1-1,-1 0 0,1 1 1,1-1-1,-1 1 0,2-1 1,-1 1-1,1-1 1,0 1-1,1 0 0,0 0 1,2 16-1,-1-22-82,1 0 0,-1 0 0,1-1 0,0 1 0,0-1 0,0 1 0,0-1 0,0 0 0,0 0 0,1 1 0,-1-2 0,1 1 0,0 0 0,-1 0 0,1-1 0,0 0 0,0 1 0,0-1 0,0 0 0,0 0 0,0-1 0,0 1 0,0-1 0,0 1 0,1-1 0,4-1 0,5 2 0,-1-1 0,1 0 0,-1-1 0,0 0 0,20-5 0,-21 2 0,-1 0 0,0 0 0,-1-1 0,1 0 0,-1 0 0,0-1 0,15-13 0,-19 15 0,0-1 0,-1 1 0,0-1 0,0 1 0,0-1 0,0 0 0,-1-1 0,0 1 0,0 0 0,-1-1 0,1 0 0,-1 1 0,0-1 0,2-12 0,-4 17 0,0 1 0,0-1 0,0 0 0,0 0 0,-1 0 0,1 0 0,0 0 0,0 0 0,-1 0 0,1 1 0,0-1 0,-1 0 0,1 0 0,-1 0 0,1 1 0,-1-1 0,1 0 0,-1 1 0,0-1 0,1 0 0,-1 1 0,0-1 0,1 1 0,-1-1 0,0 1 0,0-1 0,0 1 0,1 0 0,-1-1 0,0 1 0,0 0 0,0 0 0,0-1 0,0 1 0,1 0 0,-1 0 0,0 0 0,0 0 0,0 0 0,0 0 0,0 1 0,0-1 0,0 0 0,0 0 0,1 1 0,-1-1 0,-1 1 0,-4 0 0,1 0 0,0 1 0,-1 0 0,1 0 0,0 0 0,-8 6 0,5-2 0,0 0 0,1 1 0,0 0 0,0 1 0,0 0 0,1 0 0,1 0 0,-1 1 0,-7 16 0,11-22 0,1 1 0,0-1 0,0 0 0,0 0 0,0 0 0,0 1 0,1-1 0,-1 0 0,1 1 0,0-1 0,0 1 0,0-1 0,1 0 0,-1 1 0,1-1 0,-1 0 0,1 0 0,0 1 0,1-1 0,-1 0 0,0 0 0,1 0 0,0 0 0,0 0 0,0-1 0,0 1 0,0 0 0,0-1 0,1 0 0,-1 1 0,1-1 0,4 3 0,1 0-303,-1-1 0,1 0 1,0-1-1,0 0 0,1 0 0,15 3 1,-9-4-1894,0 0 1,0-1-1,18-1 1,11-2-14995</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1.282"/>
    </inkml:context>
    <inkml:brush xml:id="br0">
      <inkml:brushProperty name="width" value="0.025" units="cm"/>
      <inkml:brushProperty name="height" value="0.025" units="cm"/>
    </inkml:brush>
  </inkml:definitions>
  <inkml:trace contextRef="#ctx0" brushRef="#br0">89 51 12204,'-1'0'121,"1"0"0,0 0 0,0 0 1,0 0-1,0 1 0,0-1 1,0 0-1,-1 0 0,1 0 1,0 0-1,0 0 0,0 0 1,0 0-1,0 0 0,-1 0 0,1 0 1,0 0-1,0 0 0,0 0 1,0 0-1,-1 0 0,1 0 1,0 0-1,0-1 0,0 1 1,0 0-1,0 0 0,0 0 0,-1 0 1,1 0-1,0 0 0,0 0 1,0 0-1,0 0 0,0-1 1,0 1-1,0 0 0,0 0 1,-1 0-1,1 0 0,0 0 0,0 0 1,0-1-1,0 1 0,0 0 1,0 0-1,0 0 0,0 0 1,0 0-1,0-1 0,0 1 1,0 0-1,0 0 0,0 0 0,0 0 1,0-1-1,0 1 0,0 0 1,-12 20 1427,-9 30-1677,15-36 235,-2 7 314,0 1 0,1-1 0,1 1 0,1 0 0,1 1 0,-2 32 0,6-53-394,0-1 1,0 1-1,0-1 0,1 1 0,-1-1 1,0 1-1,1-1 0,-1 0 1,1 1-1,-1-1 0,1 1 1,0-1-1,-1 0 0,1 0 1,0 1-1,0-1 0,0 0 1,0 0-1,0 0 0,0 0 1,1 0-1,-1 0 0,0 0 1,2 1-1,1-1 24,-1 0 0,1 0 1,-1 0-1,1 0 0,0 0 0,-1-1 1,1 1-1,0-1 0,6-1 0,3 0 63,-1-1 0,0 0 0,0-1 0,0 0 0,16-8 0,-6 0-92,-1 0 0,0-2 0,-1 0 0,0-1 0,25-24-1,-34 27-8,-1 1 0,0-1 0,0 0 0,-2-1-1,1 0 1,-2-1 0,1 1 0,-2-2 0,0 1-1,6-19 1,-11 32 17,-1-1-1,1 0 1,-1 0-1,1 0 0,-1 0 1,0 0-1,1 0 1,-1 0-1,0 0 0,0 0 1,0 0-1,0 0 1,0-1-1,0 1 1,0 0-1,0 0 0,0 0 1,0 0-1,0 0 1,-1 0-1,1 0 1,-1 0-1,1 0 0,0 0 1,-1 0-1,0 0 1,1 1-1,-1-1 0,1 0 1,-2-1-1,1 3 2,-1-1-1,1 0 0,0 1 0,0-1 1,-1 1-1,1 0 0,0-1 1,0 1-1,0 0 0,0 0 0,0 0 1,0-1-1,0 1 0,0 0 1,0 0-1,0 1 0,1-1 0,-1 0 1,0 0-1,1 0 0,-1 0 1,1 1-1,-1 1 0,-5 9 11,1 0 0,1 1 0,0 0 0,0-1 0,1 1 0,1 1 0,1-1 0,-1 19 0,2-29-9,-1 1-1,1-1 0,1 1 0,-1 0 1,0-1-1,1 1 0,0-1 0,0 1 1,0-1-1,0 1 0,0-1 0,1 0 1,0 0-1,-1 0 0,1 1 0,0-2 1,1 1-1,-1 0 0,0 0 0,1-1 1,0 1-1,-1-1 0,1 0 0,0 0 0,0 0 1,0 0-1,1 0 0,-1-1 0,0 1 1,1-1-1,-1 0 0,1 0 0,-1 0 1,6 0-1,-1 0 84,0-1 0,0 0 0,0 0 0,0-1 0,0 0 0,0-1-1,0 1 1,0-2 0,-1 1 0,1-1 0,-1 0 0,1 0 0,-1-1 0,0 0 0,-1 0 0,1-1 0,-1 0 0,1 0 0,-2-1 0,1 1 0,-1-1 0,1 0 0,-2-1-1,1 1 1,-1-1 0,0 0 0,0 0 0,-1-1 0,0 1 0,0-1 0,2-8 0,-1 1-115,0-1 0,-1 0 0,0 0 0,-2 0 0,0 0 0,0 0 0,-3-22 0,2 38-1,0-1-1,0 1 1,0 0 0,0-1-1,0 1 1,0 0 0,0-1-1,0 1 1,0 0-1,0-1 1,0 1 0,0 0-1,-1-1 1,1 1 0,0 0-1,0 0 1,0-1 0,0 1-1,-1 0 1,1 0 0,0-1-1,0 1 1,0 0-1,-1 0 1,1-1 0,0 1-1,0 0 1,-1 0 0,1 0-1,0-1 1,-1 1 0,1 0-1,0 0 1,-1 0 0,1 0-1,0 0 1,-1 0-1,1 0 1,0 0 0,-1 0-1,1 0 1,0 0 0,-1 0-1,1 0 1,0 0 0,-1 0-1,1 0 1,0 0 0,0 0-1,-1 0 1,1 1 0,0-1-1,-1 0 1,1 0-1,0 0 1,0 1 0,-1-1-1,1 0 1,0 0 0,0 0-1,-1 1 1,-11 16-732,6 24-4053,5-13-1697,1-17 2714,0 7-4463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1.950"/>
    </inkml:context>
    <inkml:brush xml:id="br0">
      <inkml:brushProperty name="width" value="0.025" units="cm"/>
      <inkml:brushProperty name="height" value="0.025" units="cm"/>
    </inkml:brush>
  </inkml:definitions>
  <inkml:trace contextRef="#ctx0" brushRef="#br0">1 303 11211,'0'0'13639,"0"8"-12080,0-5-1397,0 33 1627,0-34-1720,0-1 1,0 0-1,0 0 1,0 1-1,0-1 1,0 0-1,0 0 1,1 0-1,-1 0 1,0 1-1,1-1 1,-1 0-1,1 0 1,0 0-1,-1 0 1,1 0-1,0 0 1,-1 0 0,1 0-1,0 0 1,0 0-1,0-1 1,0 1-1,0 0 1,0-1-1,1 2 1,4-1 1,1-1 0,-1 0 0,0 0 0,0 0 0,0 0 1,0-1-1,0 0 0,0 0 0,0-1 0,0 0 0,7-3 0,3-3-82,-1 0 0,22-16-1,9-6-108,-45 33 102,0-1 1,0 1-1,-1 0 0,1-1 1,-1 1-1,0 0 0,1-1 1,-1 1-1,0 0 1,-1-1-1,1 1 0,0 0 1,-2 3-1,2 16-82,1-21 97,0 0 0,0 0 0,0 0 0,0 0 0,0 0-1,0-1 1,0 1 0,0 0 0,1-1 0,-1 1 0,0 0 0,1-1 0,-1 0 0,0 1 0,1-1 0,-1 0 0,0 1 0,1-1-1,-1 0 1,1 0 0,-1 0 0,1 0 0,-1-1 0,0 1 0,3-1 0,40-7-109,-31 3-125,0-1-1,0-1 1,0 0 0,-1-1 0,0-1-1,0 1 1,-1-2 0,0 0 0,13-15-1,-8 6-400,0-1 0,-1-1 0,-1 0 0,17-36 0,-27 49 534,1-1-35,-1 1 0,1-1 0,-2 0 0,1 0 0,-1 0 0,-1-1 0,0 1 0,0-1 0,-1 0 0,0 1 0,0-12 0,-15 33 1868,5 3-1335,0 0-1,1 0 1,1 1-1,0 0 1,1 1-1,1-1 1,1 1 0,0 0-1,-3 34 1,4-6 72,2 1 0,7 73 0,-5-113-1039,-1-8 255,1-19 200,-6-34 246,-2 30 148,-2 0 0,-1 1 0,0 0 1,-2 1-1,-1 0 0,-1 1 1,-24-30-1,71 56 530,-3 6-1016,41 10-648,-25-14-6407,-47-12-3748,-10-8-1613</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297"/>
    </inkml:context>
    <inkml:brush xml:id="br0">
      <inkml:brushProperty name="width" value="0.025" units="cm"/>
      <inkml:brushProperty name="height" value="0.025" units="cm"/>
    </inkml:brush>
  </inkml:definitions>
  <inkml:trace contextRef="#ctx0" brushRef="#br0">1 0 15887,'0'0'9097,"56"28"-9258,-18-16-2625,-1-5-2884,0 2-6533</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641"/>
    </inkml:context>
    <inkml:brush xml:id="br0">
      <inkml:brushProperty name="width" value="0.025" units="cm"/>
      <inkml:brushProperty name="height" value="0.025" units="cm"/>
    </inkml:brush>
  </inkml:definitions>
  <inkml:trace contextRef="#ctx0" brushRef="#br0">147 1 18321,'0'0'5056,"-8"5"-3012,-20 9-987,10-6-518,0 2 0,1 0 1,0 0-1,-16 15 0,33-25-575,-1 1 0,1-1-1,0 0 1,-1 1-1,1-1 1,0 1 0,0-1-1,-1 0 1,1 1-1,0-1 1,0 1 0,0-1-1,-1 1 1,1-1-1,0 1 1,0-1 0,0 1-1,0-1 1,0 1 0,0-1-1,0 1 1,0-1-1,0 1 1,0-1 0,0 1-1,0-1 1,1 1-1,-1-1 1,0 1 0,0-1-1,0 0 1,1 1 0,-1-1-1,0 1 1,0-1-1,1 0 1,-1 1 0,0-1-1,1 1 1,-1-1-1,1 0 1,-1 0 0,0 1-1,1-1 1,-1 0 0,1 0-1,-1 1 1,1-1-1,-1 0 1,1 0 0,-1 0-1,1 0 1,-1 0-1,1 0 1,-1 0 0,1 0-1,0 0 1,41 8-1832,-29-6 1095,5 2-346,-8-3 819,0 1 0,-1 0 0,1 1 1,0 0-1,-1 0 0,0 1 1,0 0-1,16 11 0,-24-15 397,0 1 0,-1-1 0,1 1 0,0 0 0,-1-1 0,1 1 0,-1 0 0,1-1-1,-1 1 1,1 0 0,-1 0 0,0 0 0,1-1 0,-1 1 0,0 0 0,0 0 0,0 0 0,0 0 0,1 0 0,-1 0 0,0-1 0,0 1-1,-1 0 1,1 0 0,0 0 0,0 0 0,0 0 0,-1 1 0,0 0 120,-1 0 1,1 0-1,-1 0 0,1 0 1,-1 0-1,0 0 0,0 0 0,1 0 1,-2-1-1,-1 2 0,-51 25 2942,41-23-2731,0 0 0,0-1 0,0 0-1,0-1 1,-1-1 0,-17 1 0,32-3-480,0 0 0,0 0 0,-1 0-1,1 0 1,0 0 0,0 0 0,0 0 0,-1 0 0,1 0 0,0 0 0,0 0 0,0-1 0,0 1-1,-1 0 1,1 0 0,0 0 0,0 0 0,0 0 0,0-1 0,0 1 0,-1 0 0,1 0-1,0 0 1,0 0 0,0-1 0,0 1 0,0 0 0,0 0 0,0 0 0,0-1 0,0 1-1,0 0 1,0 0 0,0-1 0,0 1 0,0 0 0,0 0 0,0 0 0,0-1 0,0 1-1,0 0 1,0 0 0,0 0 0,0-1 0,0 1 0,0 0 0,1 0 0,-1 0 0,0 0 0,0-1-1,0 1 1,0 0 0,0 0 0,1 0 0,-1 0 0,0 0 0,0 0 0,0-1 0,0 1-1,1 0 1,-1 0 0,11-12-3278,11-5-2403,5-3-2403</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2.983"/>
    </inkml:context>
    <inkml:brush xml:id="br0">
      <inkml:brushProperty name="width" value="0.025" units="cm"/>
      <inkml:brushProperty name="height" value="0.025" units="cm"/>
    </inkml:brush>
  </inkml:definitions>
  <inkml:trace contextRef="#ctx0" brushRef="#br0">146 218 17264,'0'0'2493,"-12"6"-112,-6 4-1274,1 0-1,1 2 0,-17 13 1,29-22-879,0 0 0,0 1-1,1-1 1,-1 1 0,1-1 0,0 1 0,0 0 0,0 1-1,0-1 1,1 0 0,0 1 0,0-1 0,0 1 0,0 0 0,1-1-1,-1 1 1,1 0 0,1 0 0,-1 0 0,1 0 0,0 7 0,1-10-218,0-1 0,0 1 0,0-1 0,0 1 0,0-1 1,0 1-1,0-1 0,1 0 0,-1 0 0,1 0 1,-1 0-1,1 0 0,-1 0 0,1 0 0,0 0 0,-1 0 1,1-1-1,0 1 0,-1-1 0,1 1 0,0-1 0,0 0 1,0 0-1,-1 0 0,1 0 0,2 0 0,53-1 32,-56 1-43,9-2-40,-1 0 1,1 0-1,-1-1 1,0 0 0,0-1-1,0 0 1,0 0 0,-1-1-1,1 0 1,-1 0 0,0-1-1,-1 0 1,0-1 0,0 1-1,0-1 1,0-1-1,-1 1 1,-1-1 0,1 0-1,-1-1 1,7-16 0,-5 9 62,0 1 0,-2-1 1,0 0-1,0 0 0,-2 0 1,0-1-1,-1 1 0,0-1 0,-1 0 1,-1 1-1,-1-1 0,-3-18 1,4 33-22,-1 0 1,1 1-1,0-1 1,-1 0-1,1 1 1,-1-1 0,0 0-1,1 1 1,-1-1-1,0 1 1,0-1-1,0 1 1,0-1-1,0 1 1,0 0 0,-1 0-1,1-1 1,0 1-1,-1 0 1,1 0-1,0 0 1,-1 0 0,1 1-1,-1-1 1,0 0-1,1 1 1,-1-1-1,0 1 1,1-1-1,-1 1 1,0 0 0,0 0-1,1 0 1,-1 0-1,0 0 1,1 0-1,-1 0 1,0 0 0,0 1-1,1-1 1,-1 1-1,0-1 1,-1 2-1,-5 1 0,1 0 0,-1 1 0,1-1-1,0 1 1,0 1 0,1-1 0,-12 12-1,-30 39 150,46-51-145,-1 1 0,0-1 0,1 0 0,0 1 0,0 0 0,1-1 0,-1 1-1,1 0 1,0 0 0,0 0 0,0 0 0,1 7 0,0-10-42,1 0 0,0 0 0,-1 0-1,1 0 1,0-1 0,0 1 0,0 0 0,0 0 0,0-1 0,0 1 0,1 0-1,-1-1 1,1 0 0,-1 1 0,1-1 0,-1 0 0,1 0 0,0 1 0,-1-1-1,1-1 1,0 1 0,0 0 0,0 0 0,3 0 0,61 15-2516,-38-10 557,-24-6 1896,0 1 1,-1 0-1,1 1 1,0-1 0,-1 1-1,1-1 1,-1 1-1,1 0 1,-1 0 0,0 1-1,0-1 1,0 1-1,0-1 1,0 1 0,-1 0-1,1 0 1,3 6-1,-3-2 380,-1 0-1,0-1 1,0 1-1,-1 0 1,0 0-1,0 1 1,-1-1-1,0 12 1,0-17-353,0 0 0,0-1-1,0 1 1,0 0 0,0-1 0,0 1 0,1 0 0,-1-1 0,1 1 0,-1 0 0,1-1 0,-1 1 0,1-1-1,0 1 1,0-1 0,0 0 0,0 1 0,0-1 0,0 0 0,0 1 0,0-1 0,0 0 0,1 0 0,-1 0-1,1 0 1,-1 0 0,0 0 0,4 0 0,0 1-739,-1-1-1,1-1 1,0 1-1,0-1 1,0 0-1,0 0 1,0 0-1,0-1 1,5-1-1,19-6-5651</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3.888"/>
    </inkml:context>
    <inkml:brush xml:id="br0">
      <inkml:brushProperty name="width" value="0.025" units="cm"/>
      <inkml:brushProperty name="height" value="0.025" units="cm"/>
    </inkml:brush>
  </inkml:definitions>
  <inkml:trace contextRef="#ctx0" brushRef="#br0">132 220 11018,'0'0'8483,"-11"3"-4538,2 0-3349,0 0-1,0 1 1,1-1-1,-1 2 1,1-1-1,0 1 1,-12 10-1,16-13-401,1 1 0,0 0 0,0 0 0,0 0 0,0 0 0,1 1 0,-1-1 0,1 1 0,0-1 0,0 1 0,0 0 0,0 0-1,1 0 1,0 0 0,-1 0 0,1 0 0,1 0 0,-1 1 0,1-1 0,0 0 0,0 0 0,1 9 0,0-11-190,0 1 1,0-1-1,0 0 1,1 0-1,-1 0 1,1 0-1,0 0 1,-1 0-1,1 0 0,0-1 1,0 1-1,0-1 1,0 1-1,1-1 1,-1 0-1,0 0 1,1 0-1,-1 0 0,0 0 1,1 0-1,-1-1 1,1 1-1,-1-1 1,1 0-1,-1 0 1,4 0-1,3 1-7,0 0-1,0-1 1,0-1-1,0 1 1,0-1-1,13-4 1,-17 2-53,1 0 0,-1 0 0,0-1 0,0 1 0,0-1 0,-1-1 0,1 1 0,-1-1 1,0 1-1,0-1 0,-1 0 0,1-1 0,-1 1 0,0-1 0,-1 1 0,1-1 0,-1 0 0,0 0 0,0 0 0,-1 0 0,0 0 0,0-7 0,-4 10-294,-5 8 273,-4 10 163,-12 36 310,23-47-336,0-1 0,0 0 0,0 0 0,1 1 0,-1-1 0,1 1 0,0-1 1,0 0-1,0 1 0,0-1 0,0 1 0,1-1 0,0 0 0,1 5 0,-1-6-53,0-1 1,1 0-1,-1 0 0,0 0 1,1 0-1,-1 0 0,1 0 1,-1-1-1,1 1 0,-1 0 1,1-1-1,0 1 0,-1-1 1,1 1-1,0-1 0,-1 0 1,1 0-1,0 0 0,0 0 1,-1 0-1,1 0 0,0 0 1,-1-1-1,1 1 1,0-1-1,-1 1 0,3-2 1,45-17 117,-26 3-194,-2-1 0,0-1 1,-1-1-1,0 0 0,-2-2 0,17-24 0,-11 12-57,-2-2-1,-2-1 1,23-53-1,-36 64 273,-20 34 243,-20 35-155,7 12-190,3 2 0,3 1-1,2 0 1,-14 83 0,24-97-44,2 0 0,0 90 0,6-134 0,0-1 0,0 1 0,-1-1 0,1 0 0,0 1 0,0-1 0,0 1 0,0-1 0,0 1 0,0-1 0,0 0 0,0 1 0,0-1 0,0 1 0,0-1 0,0 1 0,1-1 0,-1 0 0,0 1 0,0-1 0,0 1 0,1-1 0,-1 0 0,0 1 0,0-1 0,1 0 0,-1 1 0,0-1 0,0 0 0,1 1 0,-1-1 0,0 0 0,1 0 0,-1 1 0,1-1 0,0 0 0,12-12 0,12-30 0,-24 41 0,83-164-272,98-275-1,-177 426-16,-12 33 234,-14 37 229,-2 22 183,-23 148 1,44-216-358,1-6 0,1 1 0,-1 0 0,1 0 0,0 0 0,0 0 0,0 0 0,2 5 0,2-77 0,-5 55-28,-1-1-1,1 1 1,-8-24 0,5 24-7,1 0 1,1 0-1,-2-25 1,5 36 4,0 0-1,1 1 1,-1-1-1,0 0 1,1 1-1,-1-1 1,0 1-1,1-1 1,-1 1-1,0 0 1,1 0-1,-1-1 1,1 1-1,-1 0 1,1 0-1,-1 0 1,1 0-1,1 1 1,34 2-2530,61 5-11240,-63-8 5526</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4.231"/>
    </inkml:context>
    <inkml:brush xml:id="br0">
      <inkml:brushProperty name="width" value="0.025" units="cm"/>
      <inkml:brushProperty name="height" value="0.025" units="cm"/>
    </inkml:brush>
  </inkml:definitions>
  <inkml:trace contextRef="#ctx0" brushRef="#br0">95 1 11307,'0'0'13057,"-10"2"-11391,7-2-1651,0 0 64,0 1-1,0-1 1,1 0 0,-1 1 0,1-1-1,-1 1 1,0 0 0,1 0 0,-1 0-1,1 0 1,0 0 0,-1 0-1,1 1 1,0-1 0,0 1 0,0 0-1,0 0 1,0 0 0,0 0 0,0 0-1,0 0 1,1 0 0,-1 0 0,1 1-1,0-1 1,0 0 0,0 1-1,0-1 1,0 1 0,0 0 0,1-1-1,-1 1 1,1 0 0,0 5 0,0-7-138,1 0 0,-1 1 0,1-1 0,0 1 0,0-1 0,0 0 1,0 1-1,0-1 0,0 0 0,0 0 0,0 0 0,0 0 0,1 0 0,-1 0 1,0 0-1,1 0 0,-1-1 0,2 2 0,36 15-2358,-21-9 1575,31 21 94,-47-28 819,1 1 0,-1-1 0,0 1 0,0 0 0,0 0 0,0 0 0,0 0-1,-1 0 1,1 0 0,0 0 0,-1 0 0,0 1 0,1-1 0,-1 1 0,0-1 0,0 1 0,1 4 0,-3-6 94,0 0 1,1 0 0,-1 0-1,0 0 1,1 0 0,-1 0-1,0 0 1,0-1 0,0 1 0,0 0-1,0 0 1,0-1 0,0 1-1,0 0 1,0-1 0,0 1-1,0-1 1,0 0 0,0 1-1,-1-1 1,-1 0 0,-33 9 1055,31-8-920,-8 2-220,-46 7 1253,24-12-5466,29-2-2931</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073"/>
    </inkml:context>
    <inkml:brush xml:id="br0">
      <inkml:brushProperty name="width" value="0.025" units="cm"/>
      <inkml:brushProperty name="height" value="0.025" units="cm"/>
    </inkml:brush>
  </inkml:definitions>
  <inkml:trace contextRef="#ctx0" brushRef="#br0">6 107 18449,'0'0'3903,"-2"-9"-1624,1 7-2207,1 0 0,-1 0-1,0-1 1,1 1 0,0-1-1,-1 1 1,1 0-1,0-1 1,0 1 0,0-1-1,1 1 1,-1-1 0,1 1-1,-1 0 1,1-1 0,0 1-1,0 0 1,0 0 0,0-1-1,0 1 1,0 0 0,1 0-1,-1 0 1,1 0-1,-1 1 1,1-1 0,0 0-1,-1 1 1,1-1 0,0 1-1,0-1 1,0 1 0,1 0-1,-1 0 1,0 0 0,0 0-1,3 0 1,4-4-2,1 2 1,-1-1-1,0 1 1,1 1-1,0-1 1,0 2-1,0-1 1,0 2-1,12-1 1,-21 1-75,0 1 1,-1-1 0,1 0 0,0 1 0,0-1 0,0 1 0,0-1 0,0 1 0,-1-1-1,1 1 1,0-1 0,0 1 0,-1 0 0,1 0 0,0-1 0,-1 1 0,1 0-1,-1 0 1,1 0 0,-1-1 0,0 1 0,1 0 0,-1 0 0,0 0 0,1 0 0,-1 0-1,0 0 1,0 0 0,0 0 0,0 0 0,0 0 0,0 0 0,0 0 0,0 0 0,0 0-1,-1 0 1,1 0 0,0-1 0,-1 3 0,-14 38 42,-15 10 222,21-40-160,2 1 1,0 0-1,0 0 1,1 0 0,0 1-1,-6 22 1,12-34-96,0 0 0,-1 1 0,1-1 0,0 0 0,0 0-1,0 0 1,0 0 0,0 0 0,0 1 0,0-1 0,0 0 0,1 0 0,-1 0 0,0 0 0,1 0 0,-1 0 0,1 0 0,-1 0 0,1 0 0,-1 0 0,1 0 0,0 0 0,-1 0 0,1 0 0,0 0 0,0-1 0,0 1 0,0 0 0,-1-1-1,3 2 1,1-1 14,-1 0 0,1 0 0,-1 0 0,1 0 0,-1-1 0,1 0 0,-1 1 0,1-1 0,0-1 0,4 0 0,4 0 19,1-2 1,-1 0-1,0 0 1,0-1-1,13-7 0,-11 4-79,-1 0-1,-1-1 0,1-1 0,-2 0 0,12-12 0,-19 17 29,0 0 0,0 0 0,-1-1 1,0 0-1,0 1 0,0-1 0,0-1 0,-1 1 0,0 0 0,0 0 0,0-1 0,0 1 0,-1-1 0,0 0 0,-1 1 0,1-7 0,-1 12 7,0 0 0,0 1 0,0-1 0,0 0 0,-1 0 0,1 1 1,0-1-1,0 0 0,0 0 0,-1 1 0,1-1 0,0 0 0,0 0 0,0 0 0,-1 0 0,1 1 1,0-1-1,-1 0 0,1 0 0,0 0 0,0 0 0,-1 0 0,1 0 0,0 0 0,0 0 0,-1 0 0,1 0 1,0 0-1,-1 0 0,1 0 0,0 0 0,0 0 0,-1 0 0,1 0 0,0 0 0,-1 0 0,1 0 0,0-1 1,0 1-1,-1 0 0,1 0 0,0 0 0,0 0 0,0-1 0,-1 1 0,1 0 0,0 0 0,0 0 1,0-1-1,-1 1 0,1 0 0,0 0 0,0-1 0,0 1 0,0 0 0,0 0 0,0-1 0,0 1 0,0 0 1,0-1-1,-1 1 0,1 0 0,0 0 0,0-1 0,0 1 0,1 0 0,-1-1 0,0 1 0,-15 18-19,12-9 65,0 1 0,1-1 0,0 0 0,0 0 1,1 1-1,0-1 0,1 1 0,0-1 0,3 19 0,-3-25 13,1 1-1,0-1 1,-1 0-1,1 0 1,0 0-1,0 0 1,1 0-1,-1 0 1,1 0 0,-1-1-1,1 1 1,0 0-1,0-1 1,0 1-1,0-1 1,1 0-1,-1 0 1,1 0-1,-1 0 1,1 0 0,0 0-1,0-1 1,-1 0-1,1 1 1,0-1-1,0 0 1,0 0-1,1 0 1,-1-1-1,0 1 1,6-1 0,-4 0-14,-1 0 1,1 0-1,0-1 1,-1 0-1,1 0 1,-1 0-1,0 0 1,1-1-1,-1 0 1,0 0-1,0 0 1,0 0-1,0-1 1,-1 1-1,1-1 1,0 0-1,-1 0 1,0 0-1,0-1 1,0 1-1,0-1 1,0 0-1,-1 1 1,0-1-1,0 0 1,0-1-1,2-6 1,0 1 26,-1-1-1,0 1 1,-1-1 0,0 0 0,-1 0-1,0 0 1,-1 0 0,0 0 0,-1 0-1,-3-18 1,4 27-67,0 1 0,-1 0 0,1-1 0,0 1 0,-1-1 0,1 1 0,-1 0 0,0 0 0,1-1 0,-1 1 0,0 0 0,0 0 0,0 0 0,0 0 0,0 0 0,0 0 0,-1-1 0,-4 5 0,5 13 0,1-15-227,1 0 0,-1 1 1,1-1-1,-1 0 0,1 0 0,0 0 0,0 0 0,0 0 1,-1 0-1,1 0 0,0 0 0,0 0 0,0-1 0,0 1 1,1 0-1,-1-1 0,0 1 0,0 0 0,0-1 0,0 1 1,1-1-1,-1 0 0,0 1 0,0-1 0,1 0 0,-1 0 1,2 0-1,37 1-9464,-22-3 2127</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452"/>
    </inkml:context>
    <inkml:brush xml:id="br0">
      <inkml:brushProperty name="width" value="0.025" units="cm"/>
      <inkml:brushProperty name="height" value="0.025" units="cm"/>
    </inkml:brush>
  </inkml:definitions>
  <inkml:trace contextRef="#ctx0" brushRef="#br0">185 1 15983,'0'0'6390,"-8"1"-4281,-6 2-1487,0 0 1,1 0 0,0 2-1,-1-1 1,-17 10 0,26-11-418,-1 0 0,1 0 0,-1 0 0,1 1 0,0 0 0,1 0 0,-1 0 1,1 0-1,-1 1 0,1 0 0,0-1 0,1 2 0,-1-1 0,1 0 0,0 1 1,-2 6-1,5-11-196,0-1 1,-1 1-1,1 0 0,0 0 1,0 0-1,0 0 1,0 0-1,0 0 1,0 0-1,0-1 1,0 1-1,0 0 1,0 0-1,0 0 0,1 0 1,-1 0-1,0 0 1,1-1-1,-1 1 1,1 0-1,-1 0 1,1 0-1,-1-1 1,1 1-1,-1 0 0,1-1 1,0 1-1,-1 0 1,1-1-1,1 2 1,2-1 8,-1 1 1,0-1-1,0 0 0,1 0 1,-1 0-1,1-1 1,-1 1-1,7 0 1,3-1 6,0 0 0,0-1 1,22-4-1,-27 2-43,-1 1 1,0-1-1,1 0 0,-1-1 1,0 1-1,-1-1 0,1-1 0,-1 1 1,1-1-1,5-7 0,-8 9 7,-1-1 0,1 0 0,-1 0 0,0 0-1,0-1 1,0 1 0,0-1 0,-1 1 0,0-1 0,0 0-1,0 0 1,-1 0 0,1 0 0,-1 0 0,0-10-1,0 15 12,-1-1-1,0 1 1,0 0-1,0 0 0,0-1 1,0 1-1,0 0 0,0 0 1,0-1-1,0 1 0,0 0 1,0 0-1,0-1 0,0 1 1,0 0-1,-1-1 0,1 1 1,0 0-1,0 0 0,0 0 1,0-1-1,0 1 0,-1 0 1,1 0-1,0-1 0,0 1 1,0 0-1,-1 0 0,1 0 1,0 0-1,0-1 0,0 1 1,-1 0-1,1 0 0,0 0 1,0 0-1,-1 0 0,1 0 0,-11 6-57,-8 15-34,16-17 45,1 0 0,0 0-1,1 0 1,-1 1-1,1-1 1,0 0 0,0 1-1,0-1 1,0 0 0,1 1-1,0-1 1,0 1-1,1 6 1,-1-9-136,1 0 0,0 0-1,0 0 1,0 0 0,0 0 0,0 0-1,0 0 1,0-1 0,1 1 0,-1 0-1,0-1 1,1 1 0,0-1 0,-1 1-1,1-1 1,0 0 0,0 0 0,-1 0 0,1 0-1,0 0 1,0 0 0,0 0 0,0-1-1,0 1 1,1-1 0,-1 1 0,0-1-1,0 0 1,3 0 0,58 0-8273,-28-4 2119</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5.873"/>
    </inkml:context>
    <inkml:brush xml:id="br0">
      <inkml:brushProperty name="width" value="0.025" units="cm"/>
      <inkml:brushProperty name="height" value="0.025" units="cm"/>
    </inkml:brush>
  </inkml:definitions>
  <inkml:trace contextRef="#ctx0" brushRef="#br0">127 218 10730,'0'0'7378,"-12"2"-4608,5-1-2393,-1 1-1,1-1 0,0 1 0,0 1 0,0 0 1,1 0-1,-1 0 0,-8 6 0,12-7-80,-1 1-1,1-1 1,0 1 0,0 0 0,0 1-1,0-1 1,1 0 0,-1 1-1,1-1 1,0 1 0,0 0-1,0 0 1,0 0 0,1 0-1,0 0 1,-1 0 0,2 0 0,-1 0-1,0 7 1,1-10-261,0 1 1,0 0-1,0-1 1,1 1-1,-1 0 1,0-1-1,1 1 0,-1 0 1,1-1-1,0 1 1,0-1-1,0 1 1,-1-1-1,1 1 1,0-1-1,1 0 1,-1 1-1,0-1 0,0 0 1,1 0-1,-1 0 1,0 0-1,1 0 1,-1 0-1,1 0 1,-1-1-1,1 1 0,0-1 1,-1 1-1,1-1 1,-1 1-1,1-1 1,0 0-1,2 0 1,9 2-20,0-1 1,0 0-1,20-3 1,-20 2 75,-4-1-111,0 0 0,0-1 0,0 0 0,0 0 0,0-1 1,0 0-1,-1-1 0,1 0 0,-1 0 0,0-1 0,0 0 1,-1 0-1,1-1 0,-1 0 0,0 0 0,-1 0 1,0-1-1,0 0 0,0-1 0,-1 1 0,7-14 0,-6 10 11,0 0 0,-1 0 0,0-1 0,-1 0 0,-1 0 0,0 0-1,0 0 1,-1 0 0,-1 0 0,0-1 0,-1 1 0,0-1-1,-1 1 1,0 0 0,-6-23 0,7 33 0,0 0-1,-1 0 1,0 0-1,0 0 1,1 0-1,-1 0 1,0 0-1,-1 0 1,1 0 0,0 1-1,0-1 1,-1 0-1,1 1 1,-1-1-1,1 1 1,-4-3-1,3 4-1,1-1-1,0 1 0,-1-1 1,1 1-1,0 0 0,-1 0 1,1 0-1,0 0 0,-1 0 1,1 0-1,0 0 1,-1 0-1,1 0 0,0 1 1,-1-1-1,1 0 0,0 1 1,-1-1-1,-1 2 0,-1 1-8,-1 0 1,1 0-1,0 0 0,0 1 0,1 0 1,-1-1-1,1 1 0,0 0 0,0 1 1,0-1-1,-4 9 0,2-1 63,1-1 1,0 1-1,1 0 0,1 0 1,0 0-1,-2 25 0,4-30-240,0 0-1,1 0 1,-1 0 0,1 0-1,1 0 1,-1-1-1,1 1 1,0 0 0,1-1-1,0 1 1,0-1-1,0 0 1,7 10-1,1-4-980,29 42-1053,-39-52 2304,0-1-1,0 1 0,0 0 0,-1-1 0,1 1 0,0 0 0,-1 0 0,1-1 1,-1 1-1,1 0 0,-1 0 0,0 0 0,0 0 0,0 0 0,0 0 0,0-1 1,0 1-1,0 0 0,-1 0 0,1 0 0,-1 0 0,1-1 0,-1 1 0,0 0 0,0 0 1,1-1-1,-1 1 0,-3 2 0,9-6-5091,10-11-1634</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6.214"/>
    </inkml:context>
    <inkml:brush xml:id="br0">
      <inkml:brushProperty name="width" value="0.025" units="cm"/>
      <inkml:brushProperty name="height" value="0.025" units="cm"/>
    </inkml:brush>
  </inkml:definitions>
  <inkml:trace contextRef="#ctx0" brushRef="#br0">144 0 19282,'-9'0'1842,"1"0"-1442,-62 3 3595,67-3-3810,1 0 0,-1 1 0,0-1 1,0 1-1,1-1 0,-1 1 0,0 0 1,1 0-1,-1 0 0,1 0 0,-1 1 1,1-1-1,0 1 0,0-1 0,-1 1 0,1 0 1,0 0-1,0 0 0,1 0 0,-1 0 1,0 0-1,1 1 0,-2 2 0,3-4-201,0 0 0,0 1-1,0-1 1,0 0-1,0 0 1,0 1-1,1-1 1,-1 0 0,1 1-1,-1-1 1,1 0-1,-1 0 1,1 0 0,-1 0-1,1 1 1,0-1-1,0 0 1,0 0 0,0 0-1,-1-1 1,1 1-1,0 0 1,1 0 0,-1 0-1,0-1 1,0 1-1,0 0 1,0-1-1,2 1 1,44 18-1824,-36-15 1012,41 14-1583,-24-9 1735,47 23-1,-74-32 700,0 0-1,-1 0 0,1 0 0,0 1 0,0-1 1,-1 0-1,1 1 0,0-1 0,-1 1 0,1-1 1,-1 1-1,1-1 0,0 1 0,-1-1 0,1 1 1,-1 0-1,1-1 0,-1 1 0,0 0 0,1-1 0,-1 1 1,0 0-1,1-1 0,-1 1 0,0 0 0,0 0 1,0-1-1,0 1 0,0 0 0,0 0 0,0 0 1,0-1-1,0 3 0,-1-2 78,0 1 1,0 0-1,-1-1 1,1 1-1,0-1 1,-1 1-1,1-1 0,-1 0 1,0 1-1,1-1 1,-1 0-1,-3 1 1,-54 20 2499,35-21-1838,24-1-813,-1 0 0,1-1 1,0 1-1,-1 0 0,1 0 1,0 0-1,0-1 0,-1 1 1,1 0-1,0-1 0,0 1 1,-1 0-1,1-1 1,0 1-1,0 0 0,0-1 1,0 1-1,-1 0 0,1-1 1,0 1-1,0-1 0,0 1 1,0 0-1,0-1 0,0 1 1,0 0-1,0-1 0,0 1 1,0-1-1,0 1 0,1-1 1,19-36-6778,-16 32 5835,17-28-6849</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6.992"/>
    </inkml:context>
    <inkml:brush xml:id="br0">
      <inkml:brushProperty name="width" value="0.025" units="cm"/>
      <inkml:brushProperty name="height" value="0.025" units="cm"/>
    </inkml:brush>
  </inkml:definitions>
  <inkml:trace contextRef="#ctx0" brushRef="#br0">65 1 7559,'0'0'13997,"-3"8"-12214,-11 32-711,1 0 0,3 0-1,1 1 1,2 0 0,2 1 0,2 0-1,4 79 1,-1-121-1061,0 1-1,0-1 1,0 0 0,0 1 0,0-1-1,0 0 1,1 1 0,-1-1 0,0 0 0,0 1-1,0-1 1,1 0 0,-1 0 0,0 1-1,0-1 1,1 0 0,-1 0 0,0 1-1,0-1 1,1 0 0,-1 0 0,0 0 0,1 1-1,-1-1 1,0 0 0,1 0 0,-1 0-1,0 0 1,1 0 0,-1 0 0,0 0-1,1 0 1,-1 0 0,1 0 0,-1 0-1,0 0 1,1 0 0,-1 0 0,0 0 0,1 0-1,-1 0 1,0 0 0,1-1 0,-1 1-1,0 0 1,1 0 0,-1 0 0,0 0-1,0-1 1,1 1 0,-1 0 0,0 0 0,0-1-1,1 1 1,-1 0 0,0-1 0,0 1-1,1-1 1,15-14 208,-10 1-219,-1 0 0,0 0 0,-1 0 0,0 0 0,-2-1 0,1 1 0,-2-1 0,0 0 0,0 0 0,-1 0 0,-4-19 0,2 26-52,-1 14-57,-1 19-13,5-20 129,1 0-1,-1-1 0,1 1 1,0-1-1,0 0 1,1 0-1,-1 0 1,1 0-1,0 0 1,0 0-1,0 0 1,1-1-1,-1 0 1,1 0-1,0 0 0,0 0 1,0 0-1,0-1 1,0 0-1,0 1 1,1-2-1,-1 1 1,1 0-1,8 1 1,-3-1 4,0 1 0,1-1 0,-1 0 0,1-1 0,-1-1 0,1 1 0,-1-2 0,1 1 0,-1-2 0,16-3 0,-18 2-11,0-1 0,-1 0 0,1 0 0,-1-1 0,0 1 0,0-2 0,-1 1 0,0-1 0,11-13 0,0 2 0,-12 67 0,-5-48 0,0-1 0,0 1 0,0 0 0,0-1 0,1 1 0,-1-1 0,0 1 0,1-1 0,0 1 0,-1-1 0,1 0 0,0 1 0,0-1 0,-1 0 0,1 1 0,0-1 0,0 0 0,1 0 0,-1 0 0,0 0 0,0 0 0,0 0 0,3 1 0,0 0 0,0 0 0,0 0 0,1-1 0,-1 0 0,1 0 0,-1 0 0,1 0 0,6-1 0,5 0 0,0 0 0,1-2 0,31-6 0,69-30-200,-36 10 74,-81 28 127,1 0 1,-1-1-1,0 1 0,1 0 0,-1 0 0,1 0 0,-1 0 0,1-1 0,-1 1 0,1 0 0,-1 0 0,1 0 1,-1 0-1,0 0 0,1 0 0,-1 0 0,1 1 0,-1-1 0,1 0 0,-1 0 0,1 0 0,-1 0 0,0 0 0,1 1 1,-1-1-1,1 0 0,-1 0 0,0 1 0,1-1 0,-1 0 0,0 1 0,1-1 0,-1 0 0,0 1 0,1-1 1,-1 1-1,0-1 0,1 1 0,0 22 104,-2-22-100,1 1 1,-1 0-1,1-1 0,-1 1 0,1 0 0,0-1 1,0 1-1,0 0 0,0-1 0,0 1 1,1 0-1,-1-1 0,0 1 0,1 0 1,-1-1-1,1 1 0,0-1 0,-1 1 0,1-1 1,0 1-1,0-1 0,0 1 0,0-1 1,0 0-1,0 0 0,0 1 0,1-1 1,-1 0-1,0 0 0,1 0 0,-1 0 1,1-1-1,1 2 0,17 0-129,0 0 1,1-2-1,-1 0 1,0-1-1,1-1 1,-1-1-1,0-1 1,20-6-1,-13 3 23,2 2 0,-1 0 0,30 0 0,-55 6 196,-1-1 1,0 1-1,1-1 0,-1 1 1,0 0-1,1 0 0,-1 0 1,0 0-1,0 0 0,0 0 1,0 1-1,0-1 0,0 1 1,0 0-1,-1-1 0,4 5 1,-3-4-132,0 0-1,0 0 1,0 0 0,0 0 0,1 0 0,-1 0 0,1 0-1,-1-1 1,1 0 0,-1 1 0,1-1 0,0 0 0,0 0-1,3 0 1,16 1-4070,-7-6-3100,7-10-9967</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4.437"/>
    </inkml:context>
    <inkml:brush xml:id="br0">
      <inkml:brushProperty name="width" value="0.025" units="cm"/>
      <inkml:brushProperty name="height" value="0.025" units="cm"/>
    </inkml:brush>
  </inkml:definitions>
  <inkml:trace contextRef="#ctx0" brushRef="#br0">60 173 7271,'-2'-1'491,"-1"1"0,1-1-1,-1 0 1,1 0 0,0-1 0,0 1 0,-1 0-1,1-1 1,0 1 0,0-1 0,0 0 0,1 0 0,-1 1-1,0-1 1,1 0 0,-1-1 0,1 1 0,0 0 0,0 0-1,-1 0 1,1-1 0,1 1 0,-1-1 0,0-2-1,1 2-235,0 0 0,0-1 0,0 1 0,0 0-1,1 0 1,0 0 0,0 0 0,0 0-1,0 0 1,0 0 0,0 0 0,1 0-1,-1 0 1,1 1 0,0-1 0,0 1-1,0-1 1,0 1 0,4-3 0,3-4 309,1 1 0,0 0 0,1 1 0,-1 0 0,13-5 0,-19 10-457,1-1 1,-1 1-1,0 1 1,1-1-1,0 1 0,-1 0 1,1 0-1,0 0 1,-1 0-1,1 1 0,0 0 1,0 0-1,-1 0 1,1 1-1,0-1 1,7 3-1,-11-2-103,1 0-1,-1 0 1,0 1 0,0-1-1,0 0 1,0 1 0,0-1-1,0 0 1,0 1-1,0-1 1,-1 1 0,1 0-1,-1-1 1,1 1 0,-1-1-1,1 1 1,-1 0 0,0-1-1,0 1 1,0 0 0,0-1-1,0 1 1,0 0 0,-1 1-1,-7 43 141,-2-20-34,-2 0 1,-1-2-1,-1 0 1,-34 45-1,33-50 71,1 0-1,1 1 1,0 0-1,2 1 1,0 1-1,2 0 1,-12 36-1,21-56-177,-1-1 0,1 0 0,-1 1 0,1-1-1,-1 0 1,1 1 0,0-1 0,0 1 0,0-1 0,0 1-1,0-1 1,0 0 0,0 1 0,0-1 0,1 1 0,-1-1-1,1 0 1,-1 1 0,1-1 0,-1 0 0,1 1-1,0-1 1,-1 0 0,1 0 0,0 0 0,0 1 0,0-1-1,0 0 1,0 0 0,0 0 0,0-1 0,2 2 0,0-1 7,1-1 0,-1 1 0,0-1 0,1 0 0,-1 0 0,1 0 0,-1 0 0,1-1 0,-1 1 0,1-1 0,-1 0 0,6-2 1,11-6 24,-1 0 1,0-1 0,0-2-1,-1 0 1,-1 0 0,0-2 0,-1 0-1,0-1 1,-1 0 0,-1-1 0,-1-1-1,15-22 1,-38 57-36,0 1 0,2 0 0,0 1 0,1 0 0,1 1 0,1-1 0,-3 24 0,8-43 0,0 0 0,0 0 0,0 0 0,0 0 0,0 0 0,0 0 0,1 0 0,-1 0 0,0 0 0,0 0 0,1 0 0,-1 0 0,1 0 0,-1-1 0,1 1 0,-1 0 0,1 0 0,-1 0 0,1-1 0,0 1 0,-1 0 0,1-1 0,0 1 0,0 0 0,-1-1 0,1 1 0,0-1 0,2 1 0,-1 0 0,1-1 0,0 1 0,-1-1 0,1 0 0,0 0 0,-1 0 0,1 0 0,0-1 0,-1 1 0,5-2 0,4-1 0,-1-1 0,1 0 0,-1 0 0,13-9 0,-2-2 0,0-1 0,-2-1 0,0 0 0,-1-1 0,-1-1 0,-1-1 0,0 0 0,-2-1 0,20-38 0,-39 93 0,0-13 0,-1-2 0,1 0 0,2 1 0,-4 37 0,7-56-33,1 0 0,-1 0 0,0 0 0,1 0 0,-1-1 0,1 1 0,-1 0 0,1 0 0,-1 0 0,1 0-1,-1-1 1,1 1 0,0 0 0,0 0 0,-1-1 0,1 1 0,0-1 0,0 1 0,0-1 0,-1 1 0,1-1 0,0 1 0,0-1 0,0 0 0,0 1 0,0-1 0,0 0 0,0 0 0,0 0 0,0 0 0,2 0 0,40 1-2746,-31-2 1405,14-1-4541,-1-10-2402</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4.811"/>
    </inkml:context>
    <inkml:brush xml:id="br0">
      <inkml:brushProperty name="width" value="0.025" units="cm"/>
      <inkml:brushProperty name="height" value="0.025" units="cm"/>
    </inkml:brush>
  </inkml:definitions>
  <inkml:trace contextRef="#ctx0" brushRef="#br0">163 4 21556,'0'0'9551,"-10"-2"-8307,3 1-1201,0 0 1,0 1-1,0 0 1,0 1 0,0-1-1,0 1 1,0 1-1,-7 1 1,11-2-43,1 0 0,-1 0-1,0 0 1,1 0 0,-1 0 0,1 0 0,0 1-1,-1-1 1,1 1 0,0-1 0,0 1 0,0 0-1,0 0 1,0 0 0,0 0 0,1 1 0,-1-1-1,1 0 1,-1 1 0,1-1 0,0 1 0,0-1-1,0 1 1,0 0 0,0-1 0,1 1 0,-1 0-1,1-1 1,0 4 0,0-4-27,1-1-1,-1 0 1,0 1-1,1-1 1,0 0 0,-1 0-1,1 0 1,0 1-1,0-1 1,-1 0 0,1 0-1,0 0 1,0 0 0,0 0-1,0 0 1,0-1-1,1 1 1,-1 0 0,0 0-1,0-1 1,0 1-1,1-1 1,2 2 0,39 11-1074,-30-10 788,-11-3 298,8 3-283,-1 0 1,1 1 0,-1 0 0,1 0 0,10 7 0,-19-10 296,1 0 0,-1 0 0,0 0 0,0 0 0,0 0 0,0 0 1,0 0-1,0 1 0,0-1 0,0 0 0,0 1 0,-1-1 0,1 0 0,0 1 0,-1-1 0,1 1 0,-1-1 0,1 2 0,-2-1 107,1 0 1,0 0-1,-1 0 1,1 0-1,-1 0 0,1 0 1,-1 0-1,0-1 1,0 1-1,0 0 1,0-1-1,0 1 1,0 0-1,-1-1 1,1 1-1,0-1 0,-1 0 1,-2 2-1,-11 11 307,-2-1 0,-32 19-1,41-27-357,0-1-1,0 0 0,0-1 0,0 0 1,-1 0-1,1-1 0,-1 0 0,0 0 1,-11 0-1,20-2-65,0 0 0,0 0 0,-1 0 0,1 0-1,0 0 1,0 0 0,0 0 0,-1-1 0,1 1 0,0 0 0,0 0 0,0 0-1,0-1 1,-1 1 0,1 0 0,0 0 0,0 0 0,0-1 0,0 1 0,0 0-1,0 0 1,0 0 0,0-1 0,0 1 0,0 0 0,0 0 0,0-1 0,0 1-1,0 0 1,0 0 0,0-1 0,0 1 0,0 0 0,0 0 0,0-1 0,0 1-1,0 0 1,0 0 0,0 0 0,0-1 0,0 1 0,1 0 0,-1 0 0,0 0-1,0-1 1,0 1 0,0 0 0,1 0 0,-1 0 0,0 0 0,0 0 0,1-1 0,8-11-2241,3 3-513,1 0 0,-1 1 0,1 1-1,14-6 1,-12 6-503,25-12-8184</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142"/>
    </inkml:context>
    <inkml:brush xml:id="br0">
      <inkml:brushProperty name="width" value="0.025" units="cm"/>
      <inkml:brushProperty name="height" value="0.025" units="cm"/>
    </inkml:brush>
  </inkml:definitions>
  <inkml:trace contextRef="#ctx0" brushRef="#br0">179 17 17617,'0'0'12406,"-13"-1"-11381,5 1-877,3 0-91,0-1 1,1 1-1,-1 0 0,0 1 1,1-1-1,-1 1 0,0 0 1,1 0-1,-1 0 0,1 1 1,-1-1-1,1 1 0,0 0 1,0 0-1,0 1 0,0-1 0,-4 4 1,-4 5 65,1-1 0,-18 24 1,27-31-115,-1 1 1,1-1 0,0 1 0,0-1 0,0 1 0,0 0 0,1 0 0,0 0 0,-1 0 0,1 0 0,1 0 0,-1 0 0,1 0 0,-1 0 0,1 0 0,1 6 0,-1-9-10,1 0 0,0 1 0,0-1 0,-1 0 0,1 1 0,0-1 0,0 0 0,0 0 0,0 0 0,0 0 0,1 0 0,-1 0 0,0 0 0,0 0 0,1 0 0,-1 0 0,1-1 0,-1 1 0,1-1 0,-1 1 0,0-1 0,1 1 0,0-1 0,-1 0 0,1 0 0,-1 0 0,1 0 0,2 0 0,47-3 0,-42 1 0,1-1 0,0 0 0,-1 0 0,0-1 0,0 0 0,0-1 0,-1 0 0,1 0 0,-1-1 0,0 0 0,8-9 0,-5 5 0,-1 0 0,-1-1 0,1-1 0,-2 0 0,1 0 0,11-25 0,-14 22 0,-7 15 0,1 0-1,0 0 1,0 0-1,0 0 1,0 0 0,-1 0-1,1 0 1,0 0-1,0 1 1,0-1 0,-1 0-1,1 0 1,0 0-1,0 0 1,0 0 0,-1 0-1,1 0 1,0 0-1,0 0 1,0 0 0,-1 0-1,1 0 1,0 0-1,0 0 1,0-1-1,-1 1 1,1 0 0,0 0-1,0 0 1,0 0-1,-1 0 1,1 0 0,0 0-1,0 0 1,0-1-1,0 1 1,0 0 0,-1 0-1,1 0 1,0 0-1,0-1 1,0 1 0,0 0-1,0 0 1,0 0-1,0-1 1,0 1 0,0 0-1,0 0 1,0 0-1,0-1 1,0 1 0,0 0-1,0 0 1,0 0-5,-9 10-6,1 0 0,1 1 0,0 0 0,0 1 0,1-1 0,1 1 0,0 0 0,0 1 0,2-1-1,-1 1 1,1 0 0,0 14 0,3-25-89,0 0 1,0 0-1,0-1 0,0 1 0,1 0 1,-1 0-1,1 0 0,-1 0 0,1-1 1,0 1-1,0 0 0,-1-1 0,1 1 1,0 0-1,1-1 0,-1 1 0,0-1 1,0 0-1,1 1 0,-1-1 0,1 0 1,-1 0-1,1 0 0,-1 0 0,1 0 1,0 0-1,-1 0 0,1-1 0,0 1 1,0-1-1,0 1 0,-1-1 0,1 0 1,0 1-1,0-1 0,0 0 0,0 0 1,0 0-1,0-1 0,2 1 0,4-1-799,-1 0-1,1 0 1,-1 0 0,1-1-1,-1 0 1,0 0-1,1-1 1,-1 0-1,7-5 1,22-17-5705</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590"/>
    </inkml:context>
    <inkml:brush xml:id="br0">
      <inkml:brushProperty name="width" value="0.025" units="cm"/>
      <inkml:brushProperty name="height" value="0.025" units="cm"/>
    </inkml:brush>
  </inkml:definitions>
  <inkml:trace contextRef="#ctx0" brushRef="#br0">151 0 15278,'0'0'12263,"-12"11"-10827,-2 4-983,1-1 0,0 2 0,1 0 0,1 0 0,0 1 0,1 1 0,-8 19 1,11-19-436,0 1 0,1 0 1,1 0-1,1 0 0,1 1 1,0-1-1,2 1 1,1 29-1,0-48-18,0 1 0,0 0 0,0-1 0,1 1 0,-1-1 0,0 1 0,1 0 0,-1-1 0,1 1 0,0-1 0,0 0 0,-1 1 0,1-1 0,0 1 0,0-1 0,0 0 0,0 0 0,1 0 0,-1 0 0,0 1 0,0-2 0,1 1 0,1 2 0,0-3 0,0 1 0,0 0 0,-1-1 0,1 1 0,0-1 0,0 0 0,0 0 0,0 0 0,-1 0 0,1 0 0,0-1 0,4-1 0,4-1 0,1-1 0,-1 0 0,0-1 0,-1-1 0,14-8 0,-7 2 0,-11 7 0,1 0 0,-1 1 0,1-1 0,0 1 0,0 1 0,0-1 0,15-3 0,-21 8 0,-1 1 0,0-1 0,1 1 0,-1-1 0,0 1 0,0-1 0,0 1 0,0 0 0,-1-1 0,1 1 0,0-1 0,-1 1 0,1-1 0,-1 1 0,1-1 0,-2 2 0,-5 10 0,0-2 0,-1 1 0,0-1 0,-15 15 0,-25 36 0,48-62 0,0 1 0,1-1 0,-1 0 0,0 1 0,0-1 0,0 1 0,1-1 0,-1 0 0,0 1 0,1-1 0,-1 0 0,0 1 0,1-1 0,-1 0 0,0 0 0,1 1 0,-1-1 0,0 0 0,1 0 0,-1 1 0,1-1 0,-1 0 0,1 0 0,-1 0 0,0 0 0,1 0 0,-1 0 0,1 0 0,-1 0 0,1 0 0,-1 0 0,1 0 0,-1 0 0,0 0 0,1 0 0,-1 0 0,1-1 0,27 2 0,-23-1 0,95-7-1105,-90 6 833,-1 0-1,0-1 1,0 0 0,0-1 0,0 0-1,0-1 1,-1 1 0,14-9 0,-11-4-4606,-13-5-4284,-11 6-405</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5.983"/>
    </inkml:context>
    <inkml:brush xml:id="br0">
      <inkml:brushProperty name="width" value="0.025" units="cm"/>
      <inkml:brushProperty name="height" value="0.025" units="cm"/>
    </inkml:brush>
  </inkml:definitions>
  <inkml:trace contextRef="#ctx0" brushRef="#br0">1 9 15759,'0'0'10442,"96"-9"-9706,-37 9-639,9 0-194,1 0-1600,-3 0-2915,-7 0-4805</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6.403"/>
    </inkml:context>
    <inkml:brush xml:id="br0">
      <inkml:brushProperty name="width" value="0.025" units="cm"/>
      <inkml:brushProperty name="height" value="0.025" units="cm"/>
    </inkml:brush>
  </inkml:definitions>
  <inkml:trace contextRef="#ctx0" brushRef="#br0">103 0 15054,'0'0'6913,"-9"11"-4745,1-2-1623,0 0 1,0 1 0,1 0-1,1 1 1,0 0-1,0 0 1,1 0 0,0 0-1,-3 13 1,0 32 156,1 0 0,3 0 0,6 101 0,0-51-334,-1-43-368,-5 102 0,1-237 0,-1 23 0,4 40 0,-2-16 0,2 0 0,1 0 0,1 0 0,1 0 0,8-29 0,-10 49 0,1 0 0,0 0 0,0 0 0,0 0 0,0 0 0,1 0 0,0 0 0,0 1 0,0-1 0,1 1 0,-1 0 0,1 0 0,0 0 0,0 1 0,1-1 0,-1 1 0,1 0 0,0 0 0,-1 1 0,1-1 0,0 1 0,0 0 0,1 1 0,-1-1 0,0 1 0,1 0 0,-1 0 0,1 0 0,-1 1 0,7 0 0,-10 0 0,0 1 0,1-1 0,-1 0 0,0 1 0,0-1 0,1 1 0,-1-1 0,0 1 0,0 0 0,0 0 0,0 0 0,0 0 0,0 1 0,0-1 0,0 0 0,-1 1 0,1 0 0,-1-1 0,1 1 0,-1 0 0,1 0 0,-1-1 0,0 1 0,0 0 0,0 0 0,0 0 0,0 1 0,0-1 0,0 0 0,-1 0 0,1 0 0,-1 1 0,0-1 0,0 0 0,0 1 0,0-1 0,0 0 0,0 0 0,-1 3 0,1 2 0,-1 0 0,0-1 0,0 1 0,0-1 0,-1 1 0,0-1 0,-1 1 0,1-1 0,-1 0 0,0 0 0,-1 0 0,-5 8 0,9-14 0,0 0 0,-1 0 0,1 0 0,0 0 0,0 0 0,0 0 0,0 1 0,0-1 0,0 0 0,0 0 0,0 0 0,-1 0 0,1 0 0,0 0 0,0 0 0,0 0 0,0 0 0,0 0 0,0 0 0,-1 0 0,1 0 0,0 0 0,0 0 0,0 0 0,0 0 0,0 0 0,0 0 0,0 0 0,-1 0 0,1 0 0,0 0 0,0 0 0,0 0 0,0 0 0,0 0 0,0 0 0,0-1 0,-1 1 0,1 0 0,0 0 0,0 0 0,0 0 0,0 0 0,0 0 0,0 0 0,0 0 0,0 0 0,0-1 0,0 1 0,0 0 0,0 0 0,0 0 0,0 0 0,-1 0 0,1 0 0,0-1 0,0 1 0,0 0 0,-2-14 0,1-21 0,1 32 0,0-132 0,7 134 0,0 0 0,0 1 0,0-1 0,0 2 0,8 0 0,36 7-2994,38 3-7657,-50-11 2740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7.212"/>
    </inkml:context>
    <inkml:brush xml:id="br0">
      <inkml:brushProperty name="width" value="0.025" units="cm"/>
      <inkml:brushProperty name="height" value="0.025" units="cm"/>
    </inkml:brush>
  </inkml:definitions>
  <inkml:trace contextRef="#ctx0" brushRef="#br0">116 38 18834,'0'0'3192,"-10"0"-352,3-1-2433,1 1 0,0 0 0,0 0 0,0 1 0,0 0 0,0 0-1,0 1 1,-7 2 0,10-3-256,0 0 0,1 1 0,-1-1 0,1 1 0,-1 0 0,1 0 1,0 0-1,-1 0 0,1 0 0,0 0 0,0 0 0,1 1 0,-1-1 0,0 1 0,1 0 0,-1-1 0,1 1 0,0 0 0,0 0 0,0 0 0,1 0 0,-1 0 0,0 3 0,1-4-140,-1 0 1,1 0-1,0 0 0,0 0 1,0 0-1,0 0 0,0 0 1,1 0-1,-1 0 0,1 0 1,-1 0-1,1 0 0,0 0 1,-1 0-1,1-1 0,0 1 0,0 0 1,0 0-1,1-1 0,-1 1 1,0-1-1,1 1 0,1 1 1,0-1 2,0-1 1,0 1 0,0 0 0,1-1-1,-1 0 1,0 0 0,1 0 0,-1 0-1,1 0 1,-1-1 0,1 1-1,5-1 1,-3 0-5,0 0-1,0 0 0,0-1 1,0 0-1,0 0 1,0-1-1,0 1 1,0-1-1,0 0 0,-1-1 1,1 0-1,-1 0 1,0 0-1,0 0 1,9-8-1,-10 6-9,0-1 0,0 1 0,-1-1 0,1 0 0,-1 0 0,-1 0 0,4-11 0,-8 24-111,0 0 0,1 0 0,0 0 0,0 0-1,1-1 1,-1 2 0,3 11 0,-2-17 61,1 0 1,-1 0-1,1 0 0,0 0 0,0-1 1,0 1-1,0 0 0,0-1 0,0 1 1,0 0-1,0-1 0,1 0 0,-1 1 1,1-1-1,-1 0 0,1 0 0,-1 1 1,1-1-1,0-1 0,-1 1 1,1 0-1,0 0 0,0-1 0,0 1 1,0-1-1,-1 1 0,1-1 0,0 0 1,0 1-1,0-1 0,0 0 0,4-1 1,0 1-379,0-1 1,1 0 0,-1 0 0,0 0-1,0-1 1,0 0 0,0 0 0,0 0 0,0-1-1,-1 0 1,1 0 0,-1 0 0,0-1-1,0 1 1,0-1 0,0-1 0,-1 1-1,0-1 1,0 1 0,0-1 0,4-7 0,-4 5 368,0 1 0,-1-1 0,0 0 0,0 0 0,-1 0 0,0-1 0,0 1 0,0-1 1,-1 1-1,0-15 0,-1 21 144,1 1 0,-1 0 0,0-1 0,0 1 0,0 0 0,0-1 0,0 1 0,0 0 0,0-1 0,0 1 1,0 0-1,0-1 0,-1 1 0,1 0 0,0-1 0,0 1 0,0 0 0,0-1 0,0 1 0,-1 0 0,1-1 0,0 1 0,0 0 0,0 0 0,-1-1 1,1 1-1,0 0 0,0 0 0,-1 0 0,1-1 0,0 1 0,-1 0 0,1 0 0,0 0 0,-1 0 0,1 0 0,0 0 0,-1 0 0,1-1 0,-1 1 1,-15 8 2046,-12 19 170,23-20-2032,0 0 0,1 0 0,0 0 0,1 1-1,0-1 1,0 1 0,0 0 0,1 0 0,0 0 0,1 0 0,-1 0 0,2 0 0,-1 0 0,1 0-1,0 1 1,3 13 0,3 1-633,0 0 0,2-1 0,1 0 0,15 29 0,-9-19-478,-7-13 294,-1 0-1,0 0 0,-1 1 0,5 40 0,-10-53 758,0-1 0,0 0-1,0 1 1,-1-1 0,0 0 0,-1 1-1,0-1 1,1 0 0,-2 0 0,1 1-1,-1-1 1,0 0 0,0 0 0,-1-1-1,0 1 1,0 0 0,0-1 0,0 0-1,-1 0 1,-4 5 0,7-9-196,0 0 0,0 0 0,0 0 0,0 0 0,0 0-1,0 0 1,-1-1 0,1 1 0,0-1 0,0 1 0,0-1 0,-1 1 0,1-1 0,0 1 0,-1-1 0,1 0 0,0 0-1,-1 0 1,1 0 0,0 0 0,-1 0 0,1 0 0,0 0 0,-1 0 0,1-1 0,0 1 0,0-1 0,-1 1-1,-1-1 1,1-2 14,-1 1 0,1 0 0,0 0 0,-1-1 0,1 0 0,0 1 0,1-1 0,-1 0 0,0 0 0,1 0 0,-2-5 0,-3-7 48,2-1 0,0 1 0,-3-31 0,5 34-173,1 0 1,0-1-1,1 1 1,0 0-1,1 0 1,1 0-1,0 0 1,1 0-1,0 0 1,0 0-1,1 1 1,1-1-1,0 1 1,1 0-1,0 1 1,0-1-1,1 1 1,1 0-1,-1 1 1,2 0-1,-1 0 1,1 1-1,0 0 1,1 0-1,18-10 1,163-92 2093,-190 110-1984,1-1 1,0 0 0,-1 0 0,1 0 0,-1 0 0,1 0 0,-1 0 0,1-1-1,-1 1 1,0 0 0,0-1 0,0 1 0,0-1 0,0 1 0,0-1 0,0 1-1,0-1 1,0 0 0,-1 0 0,1 1 0,-1-1 0,1 0 0,-1 0 0,0 0 0,0 1-1,0-1 1,0 0 0,0 0 0,0-3 0,-1 3-10,-1 1 0,1-1-1,0 0 1,-1 1 0,1-1 0,-1 1 0,0-1 0,1 1 0,-1 0-1,0 0 1,0-1 0,0 1 0,0 1 0,0-1 0,0 0-1,0 0 1,0 1 0,0-1 0,0 1 0,0 0 0,-1 0-1,1-1 1,0 1 0,-2 1 0,-2-1-4,0 0 0,1 0 0,-1 0 0,0 1 0,1 0 0,-1 0 0,1 1 0,-1 0 0,1 0 0,-7 3 0,10-4 0,0 1 0,-1 0 0,1-1 0,0 1 0,0 0 0,0 0 0,0 0 0,1 0 0,-1 0 0,1 1 0,-1-1 0,1 1 0,0-1 0,-1 1 0,1-1 0,1 1 0,-1-1 0,0 1 0,1 0 0,-1-1 0,1 1 0,0 0 0,0 4 0,0-5-53,1 1 0,0-1 0,0 1 0,0-1 0,0 0 1,0 1-1,0-1 0,1 0 0,-1 0 0,1 0 0,0 0 0,-1 0 0,1 0 0,0 0 0,0 0 0,0-1 1,0 1-1,1-1 0,-1 0 0,0 1 0,1-1 0,-1 0 0,0 0 0,1-1 0,0 1 0,-1 0 1,4-1-1,9 4-1123,-1-1 1,0-1 0,24 0 0,-5-1-6096</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7.542"/>
    </inkml:context>
    <inkml:brush xml:id="br0">
      <inkml:brushProperty name="width" value="0.025" units="cm"/>
      <inkml:brushProperty name="height" value="0.025" units="cm"/>
    </inkml:brush>
  </inkml:definitions>
  <inkml:trace contextRef="#ctx0" brushRef="#br0">22 0 4452,'0'0'28315,"-21"50"-28315,34-32 0,-1-3-4805,0 0-5252</inkml:trace>
  <inkml:trace contextRef="#ctx0" brushRef="#br0" timeOffset="1">8 289 20179,'0'0'9353</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031"/>
    </inkml:context>
    <inkml:brush xml:id="br0">
      <inkml:brushProperty name="width" value="0.025" units="cm"/>
      <inkml:brushProperty name="height" value="0.025" units="cm"/>
    </inkml:brush>
  </inkml:definitions>
  <inkml:trace contextRef="#ctx0" brushRef="#br0">46 102 16656,'0'0'8098,"-4"12"-7457,-7 25-153,2 0 1,1 0-1,2 1 1,2-1-1,1 47 0,3-83-469,0 0 0,0 1 0,0-1 0,0 0 0,0 1 0,0-1 0,0 0 0,1 1 0,-1-1 0,0 0 0,1 1 0,0-1 0,-1 0 0,1 0-1,-1 0 1,1 0 0,0 0 0,0 0 0,0 0 0,0 0 0,0 0 0,0 0 0,0 0 0,0 0 0,2 1 0,-1-2 16,0 1 0,0-1 1,0 0-1,0 0 0,0 0 1,0 0-1,0 0 0,0 0 1,0-1-1,0 1 0,0-1 1,0 0-1,0 1 0,4-3 1,3-2 119,1 0 0,-1-1 1,0 0-1,-1-1 0,11-10 0,0-1-22,-2-1 0,0-1 0,-1-1 0,-1-1 0,-1 0 0,0-1 0,-2 0 0,-1-1 0,-1 0 0,13-49 0,-30 114-152,2 0 1,1 0-1,3 56 0,1-95 35,0 1 0,0-1-1,0 1 1,0-1 0,1 1 0,-1-1-1,1 1 1,0-1 0,0 1 0,0-1-1,0 0 1,0 1 0,0-1-1,0 0 1,1 0 0,-1 0 0,1 0-1,0 0 1,-1 0 0,1 0 0,0-1-1,0 1 1,0-1 0,0 1-1,1-1 1,-1 0 0,0 0 0,0 0-1,1 0 1,-1 0 0,1 0 0,-1-1-1,1 1 1,-1-1 0,1 0-1,3 1 1,-1-2 15,0 0-1,1 0 1,-1 0-1,0 0 0,0-1 1,0 0-1,0 0 1,0 0-1,0-1 1,-1 0-1,1 1 1,-1-2-1,0 1 1,0 0-1,0-1 1,5-6-1,3-4-30,-2-2 0,0 1 0,-1-1 0,0-1 0,-1 0 0,-1 0 0,-1 0 0,0-1 0,-1 0 0,-1 0 0,-1-1 0,-1 1 0,0-1 0,-2-19 0,1 36-7,-1 1 0,0-1 0,0 0 0,0 0 0,-1 1 0,1-1 0,0 0 0,-1 1 0,1-1 0,-1 0 0,1 1 0,-1-1 0,0 1 0,0-1 0,0 1 0,0-1 1,-1-1-1,1 3-13,1-1 1,-1 1-1,0-1 1,0 1 0,0-1-1,0 1 1,1 0 0,-1 0-1,0-1 1,0 1-1,0 0 1,0 0 0,0 0-1,0 0 1,0 0-1,0 0 1,0 0 0,1 0-1,-1 0 1,0 1 0,0-1-1,-2 1 1,0 0-123,0 1 0,0-1 0,1 1 1,-1 0-1,0 0 0,1 0 0,-1 0 0,1 1 1,-1-1-1,1 1 0,0-1 0,0 1 0,0 0 1,1 0-1,-3 5 0,-5 29-10626,8-21 2179</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359"/>
    </inkml:context>
    <inkml:brush xml:id="br0">
      <inkml:brushProperty name="width" value="0.025" units="cm"/>
      <inkml:brushProperty name="height" value="0.025" units="cm"/>
    </inkml:brush>
  </inkml:definitions>
  <inkml:trace contextRef="#ctx0" brushRef="#br0">9 1 23094,'0'0'8264,"-8"52"-6855,8-32-1409,0 2 0,0-3 0,0-1 0,9-5 0,0-2-673,2-4-1409,-5-6-993,0-1-480,-3-1-1185,-2-17-4101</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49.716"/>
    </inkml:context>
    <inkml:brush xml:id="br0">
      <inkml:brushProperty name="width" value="0.025" units="cm"/>
      <inkml:brushProperty name="height" value="0.025" units="cm"/>
    </inkml:brush>
  </inkml:definitions>
  <inkml:trace contextRef="#ctx0" brushRef="#br0">1 460 12940,'0'0'15690,"9"-1"-14772,2-1-828,-1-1 1,0 0-1,0 0 1,0-1-1,0-1 0,-1 1 1,0-1-1,0-1 1,9-7-1,-12 10-49,-1-1 0,0 0 1,-1 0-1,1 0 0,-1-1 0,0 0 0,0 1 1,0-1-1,0-1 0,-1 1 0,0 0 0,0-1 1,-1 0-1,1 0 0,-1 0 0,-1 0 0,1 0 1,1-11-1,-3 16-25,-1 0 1,1 1-1,0-1 1,-1 0-1,1 1 1,0-1-1,-1 0 1,1 1-1,-1-1 1,1 0-1,-1 1 1,1-1-1,-1 1 1,0-1-1,1 1 1,-1-1-1,0 1 1,1 0-1,-1-1 1,0 1-1,1 0 1,-1-1-1,0 1 1,0 0-1,1 0 1,-1 0-1,0 0 1,0-1-1,0 1 1,1 0-1,-1 1 1,0-1-1,0 0 1,0 0-1,0 0 1,-33 8-45,25-2 74,0 0 0,1 1 0,-1 1 0,1-1 0,1 1 0,0 1 0,0-1 0,1 1 0,0 1 0,0-1 0,1 1 0,0 0 0,1 0 0,0 0 0,1 1 0,0-1 0,0 1 0,1 0 0,1 0 0,-1 18 0,2-27-64,0 0 0,1 0 1,-1 0-1,1 1 0,-1-1 0,1 0 0,0 0 1,0 0-1,0 0 0,0 0 0,0 0 0,0-1 1,0 1-1,1 0 0,-1-1 0,1 1 0,-1 0 1,1-1-1,0 0 0,3 3 0,-1-2-84,1 0-1,0 0 0,-1 0 1,1 0-1,0-1 1,0 1-1,0-1 0,0-1 1,6 1-1,-5 0-78,-1-1 0,1 0 0,-1 0-1,1 0 1,-1-1 0,0 0 0,1 0 0,-1 0 0,0-1-1,0 1 1,0-1 0,0-1 0,0 1 0,0-1 0,0 1 0,-1-1-1,1-1 1,5-4 0,1-18-5083,-9-8-1990</inkml:trace>
  <inkml:trace contextRef="#ctx0" brushRef="#br0" timeOffset="1">11 1 18161,'0'0'10122</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0.482"/>
    </inkml:context>
    <inkml:brush xml:id="br0">
      <inkml:brushProperty name="width" value="0.025" units="cm"/>
      <inkml:brushProperty name="height" value="0.025" units="cm"/>
    </inkml:brush>
  </inkml:definitions>
  <inkml:trace contextRef="#ctx0" brushRef="#br0">18 1 15887,'0'0'11109,"-3"12"-10132,-6 56 621,4 0 0,5 125 0,0-191-1598,0 0 0,0 0 0,0-1 0,0 1 0,0 0 0,1 0 0,-1 0 0,1 0 0,-1-1 0,1 1 0,0 0 0,-1 0 0,1-1 0,0 1 0,0-1 0,0 1 0,1-1 0,1 3 0,-2-3 0,1 0 0,-1-1 0,0 1 0,0-1 0,1 0 0,-1 1 0,0-1 0,1 0 0,-1 1 0,1-1 0,-1 0 0,0 0 0,1 0 0,-1-1 0,1 1 0,-1 0 0,0 0 0,1-1 0,1 0 0,4-2 0,0 0 0,-1 0 0,1-1 0,-1 0 0,1 0 0,-1-1 0,8-7 0,11-17 0,-20 22 0,1 1 0,-1-1 0,1 1 0,0 0 0,1 0 0,-1 1 0,1 0 0,11-6 0,-17 11 0,0 0 0,-1 0 0,1 0 0,0 0 0,-1 0 0,1 0 0,-1 1 0,1-1 0,0 0 0,-1 0 0,1 1 0,-1-1 0,1 0 0,0 1 0,-1-1 0,1 0 0,-1 1 0,0-1 0,1 1 0,-1-1 0,1 1 0,-1-1 0,0 1 0,1-1 0,-1 1 0,0 0 0,1-1 0,-1 1 0,0-1 0,0 1 0,0 0 0,1-1 0,-1 1 0,0 0 0,0-1 0,0 1 0,0 0 0,0-1 0,0 1 0,0-1 0,-1 2 0,2 36 0,-1-32 0,-2 20-4,1-20-87,0 1 1,1-1 0,0 1-1,0-1 1,0 1 0,1-1 0,0 0-1,2 8 1,-2-14-395,1 0 0,0 1 0,0-1-1,0 0 1,0 0 0,-1 0 0,1 0-1,0-1 1,0 1 0,0 0 0,0-1-1,-1 1 1,1-1 0,0 0 0,-1 1 0,1-1-1,0 0 1,1-1 0,19-16-5318,2-6-2893</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0.934"/>
    </inkml:context>
    <inkml:brush xml:id="br0">
      <inkml:brushProperty name="width" value="0.025" units="cm"/>
      <inkml:brushProperty name="height" value="0.025" units="cm"/>
    </inkml:brush>
  </inkml:definitions>
  <inkml:trace contextRef="#ctx0" brushRef="#br0">115 0 14894,'0'0'5776,"-9"9"-3480,6-6-2234,-59 62 3218,57-60-2964,1 1 1,0-1 0,0 1-1,1 0 1,-1 0-1,1 0 1,0 1 0,1-1-1,0 1 1,0-1-1,0 1 1,-1 11-1,3-18-305,0 0 0,0 1 0,0-1 0,0 1-1,0-1 1,0 1 0,0-1 0,1 1 0,-1-1-1,0 1 1,0-1 0,0 1 0,0-1 0,1 1-1,-1-1 1,0 0 0,0 1 0,1-1 0,-1 1-1,0-1 1,1 0 0,-1 1 0,0-1-1,1 0 1,-1 0 0,0 1 0,1-1 0,-1 0-1,1 0 1,-1 1 0,1-1 0,-1 0 0,1 0-1,19-4 408,15-19 484,-31 18-865,-1-1-1,1 0 1,-1 0-1,-1 0 1,0-1-1,1 1 1,-2-1-1,1 1 1,-1-1-1,0 0 1,0 1-1,-1-1 1,0 0-1,0 0 1,-1 1-1,0-1 1,-2-9-1,3 17-107,0-1 0,0 0 0,0 0-1,0 0 1,0 1 0,-1-1 0,1 0 0,0 0 0,0 0 0,0 0-1,-1 1 1,1-1 0,0 0 0,0 0 0,0 0 0,-1 0 0,1 0-1,0 0 1,0 1 0,-1-1 0,1 0 0,0 0 0,0 0 0,-1 0-1,1 0 1,0 0 0,0 0 0,-1 0 0,1 0 0,0 0 0,0 0-1,0 0 1,-1-1 0,1 1 0,0 0 0,0 0 0,-1 0 0,1 0-1,0 0 1,0 0 0,0-1 0,-1 1 0,1 0 0,0 0 0,0 0-1,0 0 1,-1-1 0,1 1 0,0 0 0,0 0 0,0 0-1,0-1 1,0 1 0,0 0 0,0 0 0,0-1 0,-1 1 0,1 0-1,0 0 1,0-1 0,0 1 0,0 0 0,0 0 0,0-1 0,0 2-155,0 0 1,0 0-1,0 0 0,0 0 1,0 0-1,1 0 1,-1 0-1,0 0 1,0 0-1,1 0 1,-1 0-1,0 0 1,1 0-1,-1 0 0,1-1 1,-1 1-1,1 0 1,0 0-1,-1 0 1,1-1-1,0 1 1,-1 0-1,1-1 1,0 1-1,0-1 0,1 2 1,3 1-942,0-1-1,1 1 1,-1-1 0,1 1-1,10 1 1,13 1-4241</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262"/>
    </inkml:context>
    <inkml:brush xml:id="br0">
      <inkml:brushProperty name="width" value="0.025" units="cm"/>
      <inkml:brushProperty name="height" value="0.025" units="cm"/>
    </inkml:brush>
  </inkml:definitions>
  <inkml:trace contextRef="#ctx0" brushRef="#br0">149 277 15278,'0'0'2381,"-9"0"-133,4 0-2011,-1 0 1,1 0 0,0 0-1,0 1 1,0 0-1,0 0 1,0 0-1,0 1 1,0 0-1,0 0 1,0 0 0,1 0-1,-1 1 1,1 0-1,0-1 1,0 2-1,0-1 1,0 0-1,0 1 1,1 0 0,-1 0-1,1 0 1,-5 8-1,-15 40 1942,22-51-2157,1 0 0,-1 1-1,1-1 1,-1 0-1,1 0 1,-1 0 0,1 0-1,0 1 1,0-1-1,0 0 1,0 0-1,-1 1 1,2-1 0,-1 0-1,0 0 1,0 0-1,0 1 1,0-1 0,1 0-1,-1 0 1,1 0-1,-1 1 1,1-1 0,-1 0-1,1 0 1,0 0-1,-1 0 1,1 0 0,0 0-1,0 0 1,0 0-1,0-1 1,0 1 0,0 0-1,0 0 1,0-1-1,0 1 1,0-1-1,2 2 1,7-2 9,-1 0-1,1 0 1,-1-1 0,1 0-1,-1 0 1,1-1 0,-1-1-1,0 1 1,0-2-1,0 1 1,0-1 0,-1 0-1,1-1 1,-1 0 0,0-1-1,10-8 1,1-2-2,0 0 0,-1-2 0,-1 0-1,-1-1 1,18-26 0,-27 35-18,0-1 1,-1 0-1,0-1 1,0 0-1,-1 0 0,-1 0 1,0 0-1,-1-1 1,0 1-1,-1-1 0,0 0 1,-1 0-1,-1 0 1,-1-18-1,1 29-21,0 0 0,0 0-1,-1 0 1,1 0 0,-1 0 0,0 0 0,1 0 0,-1 0 0,0 0-1,0 1 1,0-1 0,0 0 0,0 1 0,0-1 0,-1 1-1,1-1 1,-1 1 0,1-1 0,-1 1 0,1 0 0,-1 0-1,0 0 1,1 0 0,-1 0 0,0 0 0,0 0 0,0 1 0,0-1-1,0 1 1,0-1 0,1 1 0,-1 0 0,0 0 0,0 0-1,0 0 1,0 0 0,0 0 0,0 0 0,0 1 0,0-1 0,0 1-1,0-1 1,-2 2 0,-6 1 33,1 1 0,-1-1 1,1 2-1,0 0 0,0 0 0,1 0 0,-9 8 0,9-7 67,-48 45 885,52-47-926,1 0 1,0 0-1,-1 0 1,1 0-1,1 0 1,-1 1-1,1-1 1,0 1-1,0 0 1,0 0 0,1-1-1,-2 7 1,3-10-66,0 0 1,0 0-1,1 0 1,-1 0 0,0 0-1,1-1 1,-1 1 0,0 0-1,1 0 1,-1 0-1,1 0 1,-1 0 0,1-1-1,-1 1 1,1 0-1,0 0 1,0-1 0,-1 1-1,1-1 1,0 1 0,0 0-1,0-1 1,-1 0-1,1 1 1,0-1 0,0 1-1,0-1 1,0 0-1,0 0 1,2 1 0,36 5-540,-30-5 380,13 2-493,-4-2 82,1 2-1,-2 0 0,1 1 0,23 8 0,-38-11 568,1 0 1,0 1-1,-1 0 0,1 0 0,-1 0 1,1 0-1,-1 1 0,0-1 0,0 1 1,0 0-1,0 0 0,0 0 1,-1 0-1,0 0 0,1 1 0,-1-1 1,0 1-1,-1-1 0,1 1 0,-1 0 1,1 0-1,-1 0 0,0 0 0,0 0 1,0 4-1,-3 33 690,0 3-709,7-20-2768,-2-23-2666,7-1-3037</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651"/>
    </inkml:context>
    <inkml:brush xml:id="br0">
      <inkml:brushProperty name="width" value="0.025" units="cm"/>
      <inkml:brushProperty name="height" value="0.025" units="cm"/>
    </inkml:brush>
  </inkml:definitions>
  <inkml:trace contextRef="#ctx0" brushRef="#br0">73 289 19282,'0'0'9577,"-53"63"-7879,44-40-353,0-2-480,7-2-865,2-3 0,0-1 0,0-3-865,2-3-896,4-3-898,-1-1-1473,1-5-1345</inkml:trace>
  <inkml:trace contextRef="#ctx0" brushRef="#br0" timeOffset="1">63 0 22998,'0'0'6598,"18"67"-13773,-9-49 2178,-3 1-3619</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1.996"/>
    </inkml:context>
    <inkml:brush xml:id="br0">
      <inkml:brushProperty name="width" value="0.025" units="cm"/>
      <inkml:brushProperty name="height" value="0.025" units="cm"/>
    </inkml:brush>
  </inkml:definitions>
  <inkml:trace contextRef="#ctx0" brushRef="#br0">118 0 11403,'0'0'8029,"-10"2"-3684,-1 0-3381,1-1-277,0 1 0,0 0 0,0 1 0,0 0 0,0 1 0,0 0 0,-10 6 0,19-10-703,1 0 1,0 0-1,-1 0 1,1 1 0,-1-1-1,1 0 1,0 1-1,-1-1 1,1 0 0,0 0-1,-1 1 1,1-1-1,0 1 1,0-1 0,-1 0-1,1 1 1,0-1-1,0 1 1,0-1 0,0 0-1,-1 1 1,1-1-1,0 1 1,0-1 0,0 1-1,0-1 1,0 1-1,0-1 1,0 1-1,0-1 1,0 0 0,0 1-1,1-1 1,-1 1-1,0-1 1,0 1 0,0-1-1,0 0 1,1 1-1,-1-1 1,0 1 0,0-1-1,1 0 1,-1 1-1,0-1 1,1 0 0,-1 1-1,0-1 1,1 0-1,-1 0 1,1 1 0,-1-1-1,0 0 1,1 0-1,-1 0 1,1 0 0,-1 1-1,1-1 1,-1 0-1,0 0 1,1 0 0,-1 0-1,1 0 1,0 0-1,33 8-965,-32-8 887,16 3-573,5 0-192,0 2 1,27 8-1,-45-12 816,-1 1 0,0-1 0,0 1 0,0-1-1,-1 1 1,1 1 0,0-1 0,-1 0 0,1 1 0,-1 0 0,0-1 0,0 2 0,0-1-1,0 0 1,0 0 0,-1 1 0,0-1 0,1 1 0,1 4 0,-4-6 202,0-1-1,1 1 1,-1 0 0,0-1 0,1 1 0,-1 0-1,0-1 1,0 1 0,0 0 0,-1-1 0,1 1-1,0-1 1,-1 1 0,1 0 0,-1-1 0,1 1-1,-1-1 1,0 1 0,1-1 0,-1 1-1,0-1 1,0 0 0,-2 2 0,0 0 113,0 0 0,-1 0 0,1 0 0,-1-1 1,0 0-1,0 0 0,0 0 0,-7 3 0,-8 0 322,1 0-1,-1-1 1,-20 1-1,38-5-568,-11 2-15,0-1 1,0 0 0,0-1-1,-15-2 1,27 2-34,0 0 0,-1 0-1,1 0 1,-1 0 0,1 0 0,0 0 0,-1-1-1,1 1 1,0 0 0,-1 0 0,1 0 0,0 0-1,0-1 1,-1 1 0,1 0 0,0 0 0,-1-1-1,1 1 1,0 0 0,0 0 0,0-1 0,-1 1-1,1 0 1,0-1 0,0 1 0,0 0 0,0-1-1,-1 1 1,1 0 0,0-1 0,0 1 0,0 0 0,0-1-1,0 1 1,0 0 0,0-1 0,0 0 0,7-16-2168,16-11-3396,4 4-445,4-2-1922</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2.370"/>
    </inkml:context>
    <inkml:brush xml:id="br0">
      <inkml:brushProperty name="width" value="0.025" units="cm"/>
      <inkml:brushProperty name="height" value="0.025" units="cm"/>
    </inkml:brush>
  </inkml:definitions>
  <inkml:trace contextRef="#ctx0" brushRef="#br0">186 0 11691,'0'0'14360,"-9"11"-13196,-1 0-836,1 1-1,0 1 0,1 0 1,1 0-1,0 0 1,1 1-1,0 0 0,-5 18 1,8-14-259,0 0 1,0 0-1,2 0 1,0 0-1,1 0 0,1 0 1,1 0-1,0 0 1,1-1-1,9 26 1,-6-25-810,1 0 1,1 0-1,11 17 1,-26-54-6376,-8-19 5843,-36-28 1496,37 51 448,2-1-1,0 0 1,1-1 0,-13-23-1,23 38-526,1 1 0,-1-1 0,0 1-1,0-1 1,1 1 0,-1-1 0,1 1-1,0-1 1,-1 1 0,1-1 0,0 1-1,0-1 1,0 0 0,0 1 0,0-1-1,0 0 1,0 1 0,1-1 0,-1 1-1,1-1 1,-1 1 0,1-1 0,-1 1 0,1-1-1,0 1 1,0 0 0,0-1 0,0 1-1,0 0 1,0-1 0,0 1 0,0 0-1,0 0 1,0 0 0,1 0 0,-1 0-1,0 1 1,1-1 0,-1 0 0,1 0 0,-1 1-1,1-1 1,-1 1 0,1 0 0,2-1-1,9-1-136,0 0 0,0 0-1,0 2 1,21 0 0,-16 1 154,89-1-2547,-36 0-3435,-7 0-3314</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042"/>
    </inkml:context>
    <inkml:brush xml:id="br0">
      <inkml:brushProperty name="width" value="0.025" units="cm"/>
      <inkml:brushProperty name="height" value="0.025" units="cm"/>
    </inkml:brush>
  </inkml:definitions>
  <inkml:trace contextRef="#ctx0" brushRef="#br0">151 202 17040,'0'0'5718,"-10"-4"-3220,-34-9-891,41 12-1535,1 1 0,-1 1 0,1-1 0,-1 0 0,1 1 0,-1-1 0,1 1 0,-1 0 0,1 0 0,-1 0 0,1 0 1,0 0-1,0 0 0,-1 1 0,1-1 0,0 1 0,0 0 0,0-1 0,1 1 0,-1 0 0,0 0 0,1 0 0,-2 3 0,-27 48 420,28-48-442,0 0 1,0 0 0,0 0 0,1 0-1,0 0 1,0 1 0,0-1 0,0 11-1,1-15-39,0 1 0,1-1 0,-1 1 0,0-1 1,1 1-1,-1-1 0,1 1 0,-1-1 0,1 0 0,0 1 0,-1-1 0,1 0 0,0 0 0,0 1 0,0-1 0,0 0 0,0 0 0,0 0 0,0 0 0,1 0 0,-1 0 0,0-1 0,1 1 0,-1 0 0,0-1 0,1 1 0,-1-1 0,1 1 0,-1-1 0,0 0 0,1 1 0,-1-1 1,1 0-1,-1 0 0,3 0 0,5-1 31,1 0-1,-1 0 1,0-1 0,1 0 0,-1 0 0,0-1 0,-1-1 0,1 1 0,0-1 0,-1-1-1,0 0 1,0 0 0,0 0 0,-1-1 0,0 0 0,0 0 0,0-1 0,6-9 0,0 1 105,-2 0 1,0 0 0,-1-1-1,0 0 1,-1-1-1,-1 0 1,-1 0 0,7-24-1,-11 26-6,0 1 0,-1-1 0,0 0 0,-1-18 0,-1 32-141,0 1 0,0 0 0,0-1 0,0 1 0,0 0 0,0-1 0,0 1 0,0 0 0,0-1 0,0 1 0,0 0 0,0-1 0,0 1 0,0 0 0,0-1 0,0 1 0,0 0 0,0-1 0,0 1 0,0 0 0,-1-1 0,1 1 0,0 0 0,0 0 0,0-1 0,-1 1 0,1 0 0,0 0 0,0-1 0,-1 1 0,1 0 0,0 0 0,-1 0 0,1-1 0,0 1 0,-1 0 0,1 0 0,-12 9 0,-7 20 0,10-11 0,2 1 0,1-1 0,0 1 0,1 0 0,1 1 0,0-1 0,2 1 0,1 0 0,0-1 0,3 32 0,-2-49-126,1 0 1,-1 0-1,1 0 0,0 0 0,0 0 1,0 0-1,0 0 0,0 0 0,0 0 1,0-1-1,0 1 0,1 0 0,-1-1 1,1 1-1,-1-1 0,1 1 0,0-1 1,-1 0-1,1 0 0,0 1 0,0-1 1,2 0-1,2 1-661,0 0 0,-1 0 0,1-1 0,0 0 0,0 0 0,0-1 1,6 0-1,19 0-7483</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403"/>
    </inkml:context>
    <inkml:brush xml:id="br0">
      <inkml:brushProperty name="width" value="0.025" units="cm"/>
      <inkml:brushProperty name="height" value="0.025" units="cm"/>
    </inkml:brush>
  </inkml:definitions>
  <inkml:trace contextRef="#ctx0" brushRef="#br0">158 1 20083,'-10'5'2723,"5"-3"-2523,-67 40 4372,64-37-3947,0 1 1,0-1-1,1 2 0,0-1 0,0 1 1,0 0-1,-8 12 0,14-18-620,1-1 1,0 1-1,-1-1 1,1 0-1,0 1 0,0-1 1,-1 1-1,1-1 0,0 1 1,0-1-1,0 1 0,-1-1 1,1 1-1,0-1 0,0 1 1,0-1-1,0 1 0,0-1 1,0 1-1,0 0 0,0-1 1,0 1-1,0-1 0,1 1 1,-1-1-1,0 1 0,0-1 1,0 1-1,1-1 0,-1 0 1,0 1-1,0-1 0,1 1 1,0 0-1,20 3 42,28-12-94,-39 4 1,1 0 1,-2-1-1,1-1 0,-1 0 0,1 0 1,-2 0-1,1-1 0,-1-1 1,0 1-1,0-1 0,-1-1 0,0 1 1,-1-1-1,0-1 0,6-10 1,-27 53 288,1 0 1,-13 47 0,27-79-322,-1 1 1,1 0-1,-1-1 1,1 1-1,-1-1 1,1 1-1,0 0 1,0-1-1,0 1 1,0 0-1,0-1 1,0 1-1,0 0 1,1-1-1,-1 1 1,1 0-1,-1-1 0,1 1 1,-1-1-1,1 1 1,0-1-1,0 1 1,0-1-1,0 0 1,0 1-1,0-1 1,0 0-1,0 0 1,1 0-1,-1 0 1,2 2-1,0-3-257,0 1 0,0-1 1,1 1-1,-1-1 0,0 0 0,0 0 0,0 0 0,1-1 1,-1 1-1,0-1 0,0 1 0,0-1 0,0 0 0,0-1 1,0 1-1,4-2 0,23-16-7443</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0:53.732"/>
    </inkml:context>
    <inkml:brush xml:id="br0">
      <inkml:brushProperty name="width" value="0.025" units="cm"/>
      <inkml:brushProperty name="height" value="0.025" units="cm"/>
    </inkml:brush>
  </inkml:definitions>
  <inkml:trace contextRef="#ctx0" brushRef="#br0">205 0 9001,'-9'5'8963,"-10"6"-6700,-1-2-193,0 2 1,1 1-1,0 0 1,1 1-1,-26 24 1,44-37-2070,0 1 1,0-1 0,0 0-1,0 0 1,0 0 0,0 0 0,-1 0-1,1 1 1,0-1 0,0 0-1,0 0 1,0 0 0,0 1 0,0-1-1,0 0 1,0 0 0,0 0-1,0 1 1,0-1 0,0 0 0,0 0-1,0 0 1,0 1 0,0-1-1,0 0 1,0 0 0,0 0 0,0 1-1,0-1 1,0 0 0,0 0-1,0 0 1,1 1 0,-1-1-1,0 0 1,0 0 0,0 0 0,0 0-1,0 1 1,1-1 0,-1 0-1,0 0 1,0 0 0,0 0 0,1 0-1,14 4-233,28-4-759,-33 0 598,23-1-776,32 0-965,-61 1 2079,-1 0-1,1 1 1,0-1 0,0 1-1,-1 0 1,1 0-1,0 1 1,-1-1 0,1 1-1,-1-1 1,0 1-1,1 0 1,2 3 0,-5-4 129,0 0 0,0 0 0,0 0 1,-1 0-1,1 0 0,0 1 0,0-1 1,-1 0-1,1 0 0,-1 0 0,0 1 1,1-1-1,-1 0 0,0 1 0,1-1 1,-1 0-1,0 1 0,0-1 1,0 0-1,0 1 0,-1-1 0,1 0 1,0 1-1,0-1 0,-1 0 0,1 1 1,-1-1-1,1 0 0,-1 0 0,0 0 1,1 1-1,-1-1 0,0 0 0,0 0 1,0 0-1,0 0 0,0 0 0,0-1 1,0 1-1,0 0 0,-2 1 0,-5 4 304,0 0 0,-1-1 0,1 0-1,-12 5 1,1-1-238,-1-1-1,0-1 1,0 0 0,-26 4 0,-10-8-5964,39-5-2546</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8.319"/>
    </inkml:context>
    <inkml:brush xml:id="br0">
      <inkml:brushProperty name="width" value="0.025" units="cm"/>
      <inkml:brushProperty name="height" value="0.025" units="cm"/>
    </inkml:brush>
  </inkml:definitions>
  <inkml:trace contextRef="#ctx0" brushRef="#br0">18 0 13613,'0'0'4564,"-2"10"-2866,0 0-1511,-10 47 1778,11-53-1717,1 1 0,-1 0 0,1 0 0,0-1 0,0 1 0,1 0-1,-1 0 1,1-1 0,0 1 0,2 6 0,-2-10-230,1 0-1,-1 1 0,1-1 1,-1 0-1,1 0 1,0 0-1,-1 0 1,1 0-1,0 0 1,0-1-1,0 1 1,0 0-1,0-1 0,-1 0 1,1 1-1,0-1 1,0 0-1,0 0 1,4 0-1,40-4 61,-34 1-115,0-1 0,0 0 0,21-11 0,-27 11-24,1 0 0,0 0 0,0 1 0,0 0 0,1 1 0,-1-1 0,1 1 1,-1 1-1,1 0 0,0 0 0,-1 0 0,1 1 0,0 0 0,11 1 0,-17 0 106,0 1 0,0-1 0,0 0 0,0 1 0,0-1 0,-1 1 0,1 0 0,0-1 0,-1 1 0,1 0 0,-1 0 0,1 0 0,-1 0 0,0 0 0,0 0 0,0 1 0,0-1 0,0 0 0,-1 0 0,1 1 0,-1-1 0,1 1 0,-1 4 0,12 27 887,-12-32-904,1-1 0,0 0 0,1 0 0,-1 0 0,0 0 1,0 0-1,0 0 0,1 0 0,-1 0 0,0 0 0,1 0 0,-1-1 0,1 1 0,-1-1 0,1 1 1,-1-1-1,1 1 0,-1-1 0,1 0 0,0 0 0,-1 0 0,3 0 0,5-1 35,0-1 1,0 0-1,0-1 0,-1 1 0,1-2 0,-1 1 0,1-1 0,-1-1 0,0 1 0,-1-1 0,1-1 0,-1 0 1,12-11-1,-12 10-609,1 0 1,0 1 0,0-1 0,1 2 0,0-1-1,0 1 1,0 1 0,1-1 0,-1 2-1,20-6 1,-29 9 448,0 0 0,1 0 0,-1-1 0,0 1 0,0 0 1,1 0-1,-1 0 0,0 0 0,1 0 0,-1 0 0,0 0 0,1 0 0,-1 0 0,0 0 0,1 0 0,-1 0 0,0 0 0,1 0 0,-1 0 0,0 0 1,1 0-1,-1 0 0,0 0 0,1 0 0,-1 0 0,0 0 0,1 1 0,-1-1 0,0 0 0,0 0 0,1 0 0,-1 1 0,0-1 0,0 0 0,1 0 1,-1 1-1,0-1 0,0 0 0,0 0 0,1 1 0,-1-1 0,0 0 0,0 1 0,0-1 0,0 0 0,0 1 0,0-1 0,0 0 0,0 1 0,0-1 1,0 0-1,0 1 0,0-1 0,0 0 0,0 1 0,0 0 0,0 5-4414</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8.646"/>
    </inkml:context>
    <inkml:brush xml:id="br0">
      <inkml:brushProperty name="width" value="0.025" units="cm"/>
      <inkml:brushProperty name="height" value="0.025" units="cm"/>
    </inkml:brush>
  </inkml:definitions>
  <inkml:trace contextRef="#ctx0" brushRef="#br0">1 0 19571,'0'0'2850,"59"34"-3619,-23-29-2145,2-3-3652</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9.035"/>
    </inkml:context>
    <inkml:brush xml:id="br0">
      <inkml:brushProperty name="width" value="0.025" units="cm"/>
      <inkml:brushProperty name="height" value="0.025" units="cm"/>
    </inkml:brush>
  </inkml:definitions>
  <inkml:trace contextRef="#ctx0" brushRef="#br0">124 1 16047,'0'0'8702,"7"9"-7432,-2-3-992,-2-3-199,-1-1 0,1 1 0,-1-1 0,0 1-1,0 0 1,0 0 0,0 0 0,-1 0-1,1 0 1,-1 1 0,0-1 0,1 0 0,-2 1-1,1-1 1,0 0 0,-1 1 0,1-1-1,-1 1 1,0-1 0,-1 6 0,-6 10 286,-1 0 1,0 0-1,-2-1 1,0 0 0,-17 21-1,-17 31 485,44-69-835,-6 9 110,0-1 0,1 2 0,0-1 0,1 0 0,0 1 0,1 0 0,0-1 0,1 1 0,-1 15 0,3-26-119,0 1-1,0 0 1,0 0 0,0 0 0,0 0 0,1-1 0,-1 1-1,0 0 1,1 0 0,-1-1 0,0 1 0,1 0-1,-1 0 1,1-1 0,0 1 0,-1 0 0,1-1 0,-1 1-1,1-1 1,0 1 0,-1-1 0,1 1 0,0-1-1,0 1 1,1-1 0,29 7 185,30-11-79,-51 3-398,-1-1 1,1 0-1,-1-1 0,0 0 1,0-1-1,17-8 1,-22 10-240,0-1 1,-1 0-1,1 0 1,0 0-1,-1 0 1,0 0 0,4-5-1,-6 6-230,1 0 0,-1-1 0,0 1 0,1 0 0,-1-1 0,0 1 0,0-1 0,-1 0 0,1 1 0,-1-1 0,1 0 0,-1-5 0,0-8-6852</inkml:trace>
  <inkml:trace contextRef="#ctx0" brushRef="#br0" timeOffset="1">77 213 7911,'0'0'6375,"-48"-12"-3044,32 12-865,6 0-544,8 0-353,2 2-736,5 4-224,17-2-321,6-4-128,6 0 0,7 0-128,-2-3-1857,-2-6-2660,-1-2-4163</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19.875"/>
    </inkml:context>
    <inkml:brush xml:id="br0">
      <inkml:brushProperty name="width" value="0.025" units="cm"/>
      <inkml:brushProperty name="height" value="0.025" units="cm"/>
    </inkml:brush>
  </inkml:definitions>
  <inkml:trace contextRef="#ctx0" brushRef="#br0">0 275 15567,'0'0'12609,"8"-3"-12289,5-3-269,-1-1-1,1 0 0,-1 0 1,14-13-1,-20 16-90,0-1 0,-1 1 0,0-1 0,0-1 0,0 1-1,-1-1 1,0 0 0,0 0 0,0 0 0,-1 0 0,6-14 0,-10 20 31,1 1 1,0-1 0,0 0 0,-1 0-1,1 0 1,0 0 0,0 0 0,0 0-1,-1 1 1,1-1 0,0 0 0,0 0-1,-1 0 1,1 0 0,0 0-1,0 0 1,-1 0 0,1 0 0,0 0-1,0 0 1,-1 0 0,1-1 0,0 1-1,0 0 1,-1 0 0,1 0-1,0 0 1,0 0 0,-1 0 0,1 0-1,0-1 1,0 1 0,0 0 0,-1 0-1,1 0 1,0 0 0,0-1 0,0 1-1,0 0 1,0 0 0,-1-1-1,1 1 1,0 0 0,0 0 0,0-1-1,0 1 1,0 0 0,0 0 0,0-1-1,0 1 1,0 0 0,0 0-1,0-1 1,0 1 0,0 0 0,0 0-1,0-1 1,0 1 0,0 0 0,0 0-1,1-1 1,-19 16-216,8-3 282,1 0 0,0 0 0,1 1 0,0 0 1,1 1-1,0 0 0,2 0 0,-1 0 0,2 1 0,0 0 0,0 0 0,2 0 0,0 0 0,0 0 0,2 1 1,0 16-1,0-30-41,0 0 0,0 0 0,1 0 0,-1 0 1,0 1-1,1-1 0,-1 0 0,1 0 0,0-1 1,0 1-1,0 0 0,0 0 0,0 0 0,0 0 1,0-1-1,0 1 0,1-1 0,-1 1 0,1-1 1,-1 1-1,1-1 0,-1 0 0,1 0 0,0 0 1,0 0-1,0 0 0,0 0 0,-1 0 0,1 0 0,0-1 1,0 1-1,0-1 0,1 0 0,-1 1 0,0-1 1,0 0-1,0 0 0,0 0 0,0-1 0,0 1 1,0 0-1,0-1 0,0 1 0,3-2 0,3-1 15,0 1 0,0-1-1,0-1 1,-1 1-1,1-1 1,-1-1-1,0 1 1,0-1 0,-1-1-1,7-5 1,0-7-43,-1 0 0,-1 0 0,0-2-1,-2 1 1,0-1 0,-1-1 0,8-31 0,-13 42 153,-6 18-122,-1 4 48,0 1 0,0-1-1,2 1 1,-1-1 0,2 1 0,-1 0-1,2-1 1,1 26 0,-1-37-62,1 0-1,-1 1 1,1-1-1,-1 0 1,1 0-1,0 0 1,-1 0-1,1 0 1,0 0-1,0 0 1,0 0-1,0 0 1,0 0-1,0-1 1,0 1-1,0 0 1,0 0-1,0-1 1,0 1-1,1-1 1,-1 1-1,0-1 1,0 0-1,0 1 1,1-1-1,-1 0 1,0 0-1,1 0 1,-1 0-1,0 0 1,0 0-1,1 0 1,-1 0-1,0-1 1,0 1-1,1 0 1,-1-1-1,2 0 1,2-1 27,1 0 0,-1 0 0,0 0 1,0 0-1,1-1 0,-2 0 0,8-5 0,8-12-96,-1 0-1,-1-2 1,-1 0-1,-1-1 0,-1-1 1,-1 0-1,-1-1 0,-1 0 1,-2-1-1,0-1 0,-2 1 1,7-39-1,-33 170-250,6-41 463,2 0 0,-1 80 0,10-116-79,0-20-42,0-1-1,1 0 1,0 1 0,0-1 0,0 1-1,1-1 1,0 0 0,1 1 0,4 12-1,-6-19-17,0-1-1,0 1 1,1-1-1,-1 1 1,0-1-1,0 1 1,0-1-1,1 1 0,-1-1 1,0 0-1,0 1 1,1-1-1,-1 1 1,0-1-1,1 0 0,-1 1 1,0-1-1,1 0 1,-1 1-1,1-1 1,-1 0-1,1 0 0,-1 1 1,0-1-1,1 0 1,-1 0-1,1 0 1,-1 0-1,1 0 0,-1 0 1,1 1-1,-1-1 1,1 0-1,-1 0 1,1 0-1,-1-1 0,1 1 1,-1 0-1,1 0 1,-1 0-1,1 0 1,-1 0-1,1-1 0,-1 1 1,1 0-1,-1 0 1,1-1-1,-1 1 1,0 0-1,1-1 0,-1 1 1,0 0-1,1-1 1,-1 1-1,0-1 1,1 1-1,-1 0 1,0-1-1,0 1 0,1-1 1,-1 1-1,0-1 1,0 1-1,0-1 1,0 1-1,0-1 0,0 1 1,0-2-1,8-33 216,-9 26-285,0 0 0,0 0 0,-1 0 0,0 0 0,-1 1 0,1-1 0,-2 0 0,1 1 0,-1 0 0,-1 0 0,-6-11 0,-10-8-216,-40-44 1,22 27 388,38 43 52,14 2 113,47 9-51,39 4 71,-89-14-1196,-1 0-1,1 0 1,0-1 0,15-4-1,-25 5 654,1 0-1,0 0 0,-1 0 1,1-1-1,-1 1 1,1 0-1,-1 0 0,1-1 1,0 1-1,-1 0 1,1-1-1,-1 1 0,0 0 1,1-1-1,-1 1 1,1-1-1,-1 1 0,0-1 1,1 1-1,-1-1 1,0 1-1,1-1 1,-1-1-1,1-8-6554,-1-4-6963</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0.236"/>
    </inkml:context>
    <inkml:brush xml:id="br0">
      <inkml:brushProperty name="width" value="0.025" units="cm"/>
      <inkml:brushProperty name="height" value="0.025" units="cm"/>
    </inkml:brush>
  </inkml:definitions>
  <inkml:trace contextRef="#ctx0" brushRef="#br0">0 1 8200,'0'0'8392,"59"18"-10955,-28-9-6021</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0.562"/>
    </inkml:context>
    <inkml:brush xml:id="br0">
      <inkml:brushProperty name="width" value="0.025" units="cm"/>
      <inkml:brushProperty name="height" value="0.025" units="cm"/>
    </inkml:brush>
  </inkml:definitions>
  <inkml:trace contextRef="#ctx0" brushRef="#br0">54 0 19987,'0'0'1660,"-6"12"662,-2 4-1415,0 1-1,2 0 0,0 0 0,0 0 0,2 1 0,0 0 1,-2 31-1,13-13-705,-7-36-224,0 1 1,0 0-1,0-1 0,0 1 0,0-1 0,1 1 0,-1-1 1,0 1-1,0 0 0,1-1 0,-1 1 0,0-1 1,1 1-1,-1-1 0,0 0 0,1 1 0,-1-1 0,1 1 1,-1-1-1,1 0 0,-1 1 0,1-1 0,-1 0 1,1 1-1,-1-1 0,1 0 0,-1 0 0,1 0 0,0 1 1,-1-1-1,1 0 0,-1 0 0,1 0 0,0 0 1,-1 0-1,1 0 0,-1 0 0,1 0 0,0-1 1,-1 1-1,1 0 0,-1 0 0,1 0 0,-1-1 0,1 1 1,-1 0-1,1 0 0,-1-1 0,1 1 0,-1-1 1,1 1-1,-1 0 0,1-1 0,-1 1 0,0-1 0,1 1 1,-1-1-1,0 1 0,1-1 0,-1 0 0,2-3-144,0 1 0,0-1 1,-1 1-1,1-1 0,-1 1 0,0-1 0,0 0 0,0 0 0,0 0 0,-1 1 0,0-8 0,-2-50-1354,2 52 1335,-9-35-201,9 41 381,-1 1 0,0-1 0,0 1-1,0-1 1,0 1 0,0-1 0,-1 1-1,1 0 1,-1 0 0,1-1 0,-1 1-1,0 0 1,0 1 0,-3-4 0,4 5 70,6 6-390,0-2 41,0 0 0,0-1 0,0 0 0,0 0-1,1 0 1,-1 0 0,1-1 0,-1 0 0,11 2-1,-3-1-2810,1-1 0,-1-1 0,19 1 0,-4-2-5578</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1.045"/>
    </inkml:context>
    <inkml:brush xml:id="br0">
      <inkml:brushProperty name="width" value="0.025" units="cm"/>
      <inkml:brushProperty name="height" value="0.025" units="cm"/>
    </inkml:brush>
  </inkml:definitions>
  <inkml:trace contextRef="#ctx0" brushRef="#br0">117 12 7591,'0'0'12871,"-11"-2"-11403,9 0-1391,-1 1 0,1 1 0,-1-1 0,0 0 0,1 1 0,-1-1 0,0 1 0,1 0-1,-1-1 1,0 2 0,1-1 0,-1 0 0,0 0 0,1 1 0,-1-1 0,1 1 0,-1 0 0,1 0 0,-1 0 0,1 0 0,-1 0-1,1 1 1,0-1 0,0 1 0,-1-1 0,1 1 0,0 0 0,1 0 0,-1 0 0,0 0 0,0 0 0,1 0 0,0 1 0,-1-1 0,1 0-1,0 1 1,0-1 0,-1 5 0,-2 3 279,0-1-1,1 1 0,1-1 0,0 1 1,0 0-1,0 0 0,2 0 1,-1 16-1,1-23-318,1 0 0,-1 0 0,0 0-1,1 0 1,-1 0 0,1-1 0,0 1 0,0 0 0,0 0 0,1-1 0,-1 1 0,1 0-1,-1-1 1,1 1 0,0-1 0,0 0 0,0 0 0,0 0 0,0 0 0,0 0 0,1 0-1,-1 0 1,1-1 0,-1 1 0,1-1 0,0 0 0,0 1 0,-1-1 0,1-1-1,0 1 1,0 0 0,3 0 0,2-1-60,1 0 0,-1 0 0,0-1 0,0 0 0,1 0 0,-1-1 0,0 0 0,0 0 0,-1-1 0,1 0 0,0 0 0,-1-1 0,0 0 0,0-1 0,0 1 0,-1-1 0,1-1 0,-1 1 0,6-7 0,-5 5-3,0-1 0,-1 0 0,0 0 0,0 0 0,-1-1 0,0 0 0,0 0 0,-1 0 0,0 0 0,0-1 0,-2 0 0,1 1 0,-1-1 1,0 0-1,0-13 0,-2 23 31,0 0 0,0 0 0,0 0 0,0-1 1,0 1-1,0 0 0,0 0 0,0 0 0,0 0 1,0 0-1,0 0 0,0 0 0,0 0 1,0 0-1,0-1 0,0 1 0,0 0 0,0 0 1,0 0-1,0 0 0,0 0 0,0 0 0,0 0 1,0 0-1,0-1 0,0 1 0,0 0 0,0 0 1,0 0-1,0 0 0,0 0 0,-1 0 0,1 0 1,0 0-1,0 0 0,0 0 0,0 0 1,0 0-1,0 0 0,0 0 0,0 0 0,0 0 1,-1 0-1,1-1 0,0 1 0,0 0 0,0 0 1,0 0-1,0 0 0,0 0 0,0 0 0,0 1 1,0-1-1,-1 0 0,1 0 0,0 0 1,0 0-1,0 0 0,0 0 0,0 0 0,0 0 1,0 0-1,0 0 0,0 0 0,-1 0 0,-7 9 144,-6 13-22,9-11 30,0 0 0,1 0-1,0 0 1,1 1 0,0 0 0,1 0 0,-1 13 0,3-22-131,-1-1 1,1 1 0,0 0 0,0 0 0,1-1 0,-1 1-1,0 0 1,1 0 0,0-1 0,-1 1 0,1-1 0,0 1-1,0-1 1,1 1 0,-1-1 0,0 1 0,1-1 0,0 0-1,-1 0 1,1 0 0,0 0 0,0 0 0,0 0 0,0 0-1,1-1 1,-1 1 0,0-1 0,1 0 0,-1 0-1,1 1 1,-1-1 0,1-1 0,0 1 0,-1 0 0,1-1-1,3 1 1,1 0-35,0-1-1,0 0 1,0 0-1,0-1 0,0 0 1,-1 0-1,1-1 1,0 1-1,0-2 1,-1 1-1,0-1 0,1 1 1,5-5-1,6-5-386,0-1-1,29-27 1,-33 26 272,1 2 0,0 0-1,31-19 1,-45 31 135,-1 0 0,1 0 0,0 0 0,-1 0 0,1 0 0,-1 0 0,1 0 0,-1 0 0,1 0 0,-1 0 0,1 0 0,-1 0-1,1 1 1,-1-1 0,1 0 0,-1 0 0,1 1 0,-1-1 0,1 0 0,-1 1 0,1-1 0,-1 0 0,1 1 0,-1-1 0,0 1 0,1-1 0,-1 0 0,0 1 0,0-1-1,1 1 1,-1-1 0,0 1 0,0-1 0,1 1 0,-1 0 0,0-1 0,0 1 0,0-1 0,0 1 0,0-1 0,0 1 0,0-1 0,0 1 0,0 0 0,0-1 0,0 1-1,-1 0 1,2 48 574,1-12-122,-1-35-446,0-1-1,0 1 1,0 0-1,1 0 1,-1 0-1,1-1 1,-1 1 0,1-1-1,0 1 1,-1-1-1,1 0 1,0 0-1,0 1 1,0-1-1,0-1 1,0 1-1,0 0 1,0 0 0,0-1-1,0 1 1,1-1-1,-1 0 1,0 1-1,4-1 1,5 0 5,-1 0 0,0 0 1,0-1-1,11-1 0,-3-3-380,1-1-1,-2 0 0,27-13 0,-32 13 324,2 0 0,-1 0 0,0 1 0,1 1 0,0 0 0,0 1 0,25-2 0,-38 5 103,0 0 0,0 1 0,0-1-1,0 0 1,0 1 0,0-1-1,0 1 1,0-1 0,0 1 0,0-1-1,0 1 1,0 0 0,0-1 0,-1 1-1,1 0 1,0 0 0,0 0-1,-1 0 1,1 0 0,-1 0 0,1 0-1,0 1 1,0-1-14,0 1 0,-1-1 0,1 0-1,0 1 1,0-1 0,0 0 0,0 0 0,0 0 0,1 0-1,-1 0 1,0 0 0,0 0 0,1 0 0,-1-1 0,1 1-1,-1 0 1,2 0 0,18 1-279,0-1 0,0 0 0,1-2 0,-1 0 0,0-1 0,24-7 0,-14 4-561,53-3-1,-81 8 785,-1 0 0,0-1 1,0 1-1,0 0 0,0 1 0,0-1 0,0 0 0,0 1 0,0-1 1,0 1-1,0-1 0,0 1 0,0 0 0,0 0 0,-1 0 0,1 0 0,0 0 1,0 0-1,-1 1 0,1-1 0,-1 1 0,1-1 0,1 3 0,-1-2-37,9 1-7339</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305"/>
    </inkml:context>
    <inkml:brush xml:id="br0">
      <inkml:brushProperty name="width" value="0.025" units="cm"/>
      <inkml:brushProperty name="height" value="0.025" units="cm"/>
    </inkml:brush>
  </inkml:definitions>
  <inkml:trace contextRef="#ctx0" brushRef="#br0">0 62 15663,'0'0'886,"12"-6"267,-10 5-1135,84-39 2903,-79 38-2693,0-1 0,0 1-1,0 0 1,0 0 0,0 1-1,0 0 1,1 0 0,-1 1-1,0 0 1,1 0 0,-1 1-1,11 2 1,-17-3-219,1 1 0,-1 0-1,0 0 1,0 0 0,0 0 0,0 0 0,0 0 0,0 0-1,-1 0 1,1 0 0,0 0 0,-1 1 0,1-1 0,0 0-1,-1 1 1,1-1 0,-1 0 0,0 1 0,1-1 0,-1 0-1,0 1 1,0-1 0,0 1 0,0-1 0,0 0 0,0 1-1,-1-1 1,1 0 0,-1 3 0,-12 40 431,-19 14 155,-11 24 685,40-76-1140,0 1 0,1 1 1,0-1-1,0 0 0,1 0 0,0 1 1,0-1-1,0 1 0,2 11 0,-1-18-144,1 0-1,-1 1 1,1-1 0,0 0-1,0 0 1,-1 0-1,1 1 1,0-1-1,0 0 1,0 0-1,0 0 1,0-1-1,1 1 1,-1 0-1,0 0 1,0 0-1,0-1 1,1 1-1,-1-1 1,0 1-1,1-1 1,-1 1-1,1-1 1,-1 0-1,0 0 1,1 0-1,-1 0 1,1 0-1,-1 0 1,1 0-1,-1 0 1,0 0-1,1-1 1,2 0-1,4 0-561,0 0-1,0-1 1,0 0-1,15-7 1,22-19-5200,1-10-5215</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631"/>
    </inkml:context>
    <inkml:brush xml:id="br0">
      <inkml:brushProperty name="width" value="0.025" units="cm"/>
      <inkml:brushProperty name="height" value="0.025" units="cm"/>
    </inkml:brush>
  </inkml:definitions>
  <inkml:trace contextRef="#ctx0" brushRef="#br0">116 1 16944,'-10'7'1543,"5"-4"-1401,-9 6 553,1 1 0,0 1 0,-19 20 0,29-29-532,1 1-1,-1-1 0,1 1 0,0 0 0,-1 0 0,1 0 0,1 1 0,-1-1 0,0 0 1,1 1-1,0-1 0,0 1 0,0-1 0,0 1 0,0-1 0,1 1 0,-1 0 0,1-1 0,0 1 1,0 0-1,1-1 0,-1 1 0,1 0 0,0-1 0,2 7 0,-1-7-132,-1-1-1,1 1 1,1-1 0,-1 0-1,0 0 1,0 0-1,1 0 1,-1 0 0,1-1-1,0 1 1,-1-1-1,1 0 1,0 1-1,0-1 1,0-1 0,0 1-1,0 0 1,5 0-1,60 3 213,-64-4-218,10 0-7,-1-1 0,1 0 0,-1-1 0,0 0 0,0-1 0,0-1 0,13-5 0,-22 7 43,0 1 1,0-1 0,0 0 0,-1 0 0,1 0-1,0-1 1,-1 1 0,0-1 0,0 0 0,0 0-1,0 0 1,0 0 0,0 0 0,-1-1 0,1 1 0,-1-1-1,0 0 1,0 0 0,-1 1 0,1-1 0,-1 0-1,0-1 1,0 1 0,0 0 0,0 0 0,-1-5-1,0 6 24,-1 0-1,0 0 0,0 1 0,0-1 0,0 0 1,0 0-1,0 1 0,-1-1 0,0 0 0,1 1 1,-1 0-1,0-1 0,0 1 0,0 0 0,0 0 1,-1 0-1,1 0 0,-1 0 0,1 1 0,-1-1 1,1 1-1,-1-1 0,0 1 0,0 0 0,0 0 1,0 0-1,1 1 0,-6-1 0,-8-3-380,0 1-1,-1 1 0,-29 0 1,46 2 197,-1-1 0,1 1 0,-1 0 0,1 0 1,-1 0-1,1 1 0,-1-1 0,1 0 0,0 0 0,-1 0 0,1 0 1,-1 0-1,1 0 0,-1 1 0,1-1 0,0 0 0,-1 0 0,1 1 0,-1-1 1,1 0-1,0 1 0,-1-1 0,1 0 0,0 1 0,0-1 0,-1 0 1,1 2-1,0-2-158,0 1 1,0-1 0,0 1-1,0-1 1,0 1-1,0-1 1,0 1 0,0 0-1,0-1 1,1 1 0,-1-1-1,0 1 1,0-1-1,1 1 1,-1-1 0,0 1-1,1-1 1,-1 0 0,0 1-1,1-1 1,-1 1-1,1-1 1,-1 0 0,1 1-1,-1-1 1,0 0 0,1 0-1,0 1 1,-1-1-1,1 0 1,-1 0 0,1 0-1,0 1 1,16 1-5989</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2.975"/>
    </inkml:context>
    <inkml:brush xml:id="br0">
      <inkml:brushProperty name="width" value="0.025" units="cm"/>
      <inkml:brushProperty name="height" value="0.025" units="cm"/>
    </inkml:brush>
  </inkml:definitions>
  <inkml:trace contextRef="#ctx0" brushRef="#br0">41 1 17104,'0'0'11259,"-1"9"-10277,-13 53-86,7-36-943,1 1 0,1 1 0,1-1 0,2 1 0,0 38 0,2-65-96,0-1 1,1 1-1,-1 0 1,0-1-1,0 1 1,0 0-1,1-1 1,-1 1-1,0-1 1,0 1-1,1 0 1,-1-1-1,0 1 1,1-1-1,-1 1 1,1-1-1,-1 1 1,1-1-1,-1 0 1,1 1-1,-1-1 1,1 0-1,-1 1 1,1-1-1,0 0 1,-1 1-1,1-1 0,-1 0 1,1 0-1,0 0 1,-1 0-1,1 0 1,0 0-1,-1 0 1,1 0-1,1 0 1,-1 0-480,1 0 0,0 0 0,-1-1 1,1 1-1,-1-1 0,1 1 0,-1-1 0,1 0 0,-1 1 1,1-1-1,-1 0 0,0 0 0,1 0 0,1-2 1,11-17-9421</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3.409"/>
    </inkml:context>
    <inkml:brush xml:id="br0">
      <inkml:brushProperty name="width" value="0.025" units="cm"/>
      <inkml:brushProperty name="height" value="0.025" units="cm"/>
    </inkml:brush>
  </inkml:definitions>
  <inkml:trace contextRef="#ctx0" brushRef="#br0">191 1 6534,'0'0'12663,"-9"6"-11868,-97 82 3230,89-82-1988,15-15 679,4 4-715,-8 23-2114,1-6 103,-3 5 46,0 0-1,1 1 1,1 0 0,1 0 0,1 0-1,0 1 1,2-1 0,0 1 0,0 27-1,2-45-29,0 0 1,0 0-1,1 0 0,-1 1 0,0-1 0,0 0 0,0 0 0,1 0 0,-1 0 1,1 0-1,-1 0 0,1 0 0,-1 1 0,1-1 0,0-1 0,-1 1 1,1 0-1,0 0 0,0 0 0,0 0 0,0 0 0,0-1 0,0 1 0,0 0 1,0-1-1,1 1 0,0 0 11,1-1-1,-1 0 1,0 1 0,0-1 0,1-1-1,-1 1 1,0 0 0,0 0 0,0-1-1,0 1 1,1-1 0,-1 0 0,2-1 0,4-1 29,-1-1 1,0 0-1,0 0 1,-1-1-1,1 1 1,10-12-1,-13 12 3,-1 0-1,1 0 1,-1-1-1,0 0 1,0 1 0,0-1-1,-1 0 1,0 0-1,0-1 1,2-7-1,-4 11-34,1 0 0,-1 0 0,-1 1 0,1-1 0,0 0 0,0 0 0,-1 1 0,1-1 0,-1 0 0,1 1 0,-1-1-1,0 1 1,0-1 0,0 0 0,1 1 0,-1 0 0,-1-1 0,1 1 0,0 0 0,0-1 0,0 1 0,-1 0 0,1 0 0,-1 0 0,1 0 0,-1 0 0,1 0-1,-1 1 1,0-1 0,1 0 0,-1 1 0,0 0 0,1-1 0,-1 1 0,-3-1 0,-4-1-59,-1 1 1,1-1-1,-1 2 1,-13-1-1,21 1 27,1 0 0,0 0 0,0 0 0,0-1 0,0 1 0,0 1 0,0-1 0,0 0 0,0 0 0,0 0 0,-1 1 0,1-1 0,0 0 0,0 1 0,0-1 0,0 1 0,0-1 0,0 1 0,1-1 0,-1 1 0,0 0 0,0 0 0,0-1 0,1 1 0,-1 0 0,0 0 0,1 0 0,-1 0 0,0 0 0,1 0 0,-1 0 0,1 0 0,0 0 0,-1 0 0,1 0 0,0 0 0,0 0 0,-1 0 0,1 0 0,0 0 0,0 0 0,0 1 0,0-1 0,1 0 0,-1 0 1,0 0-1,0 0 0,1 0 0,-1 0 0,1 0 0,0 1 0,-1 0-351,1 0 1,0-1-1,1 1 1,-1-1-1,0 1 1,0-1 0,1 1-1,-1-1 1,1 0-1,-1 1 1,1-1-1,-1 0 1,1 0 0,0 0-1,0-1 1,-1 1-1,4 1 1,21 3-9662,-11-4-913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3.765"/>
    </inkml:context>
    <inkml:brush xml:id="br0">
      <inkml:brushProperty name="width" value="0.025" units="cm"/>
      <inkml:brushProperty name="height" value="0.025" units="cm"/>
    </inkml:brush>
  </inkml:definitions>
  <inkml:trace contextRef="#ctx0" brushRef="#br0">59 22 15150,'0'0'9225,"-52"0"-6502,46 0-673,5 5-897,1 2-577,1-4-320,14-2-95,8-1-33,4 0-32,3-1-1185,0-7-1858,-5-4-2754,1-5-3973</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128"/>
    </inkml:context>
    <inkml:brush xml:id="br0">
      <inkml:brushProperty name="width" value="0.025" units="cm"/>
      <inkml:brushProperty name="height" value="0.025" units="cm"/>
    </inkml:brush>
  </inkml:definitions>
  <inkml:trace contextRef="#ctx0" brushRef="#br0">0 4 16111,'0'0'7784,"9"-1"-6823,12-1-799,-1 1 1,0 1-1,1 1 1,-1 1-1,1 0 1,-1 2-1,0 0 1,31 12-1,-50-16-152,0 0-1,0 1 1,0-1 0,0 0-1,0 1 1,0-1 0,0 1-1,-1-1 1,1 1-1,0 0 1,0-1 0,-1 1-1,1 0 1,0-1-1,-1 1 1,1 0 0,-1 0-1,1 0 1,-1-1 0,1 1-1,-1 0 1,1 0-1,-1 0 1,0 0 0,0 0-1,1 0 1,-1 0-1,0 0 1,0 0 0,0 0-1,0 0 1,0 0 0,0 0-1,0 0 1,-1 0-1,1 0 1,0 0 0,-1 0-1,1-1 1,0 1-1,-1 0 1,1 0 0,-1 0-1,1 0 1,-1 0 0,1-1-1,-1 1 1,0 0-1,1-1 1,-3 2 0,-3 5 151,-1-1 0,0 0 1,-1-1-1,-9 6 0,13-8-75,-26 16 356,7-6-74,-35 28 0,54-37-353,0-1-1,0 1 1,0 0 0,0 0-1,1 0 1,0 1 0,-1-1 0,2 1-1,-1-1 1,0 1 0,1 0-1,0 0 1,0 0 0,-1 7 0,3-11-31,0 0 0,0 1 1,0-1-1,0 0 1,0 0-1,0 0 1,1 1-1,-1-1 0,0 0 1,1 0-1,-1 0 1,1 0-1,-1 0 1,1 0-1,0 0 0,-1 0 1,1 0-1,0 0 1,0 0-1,0 0 1,0 0-1,0 0 1,0-1-1,0 1 0,0 0 1,0-1-1,0 1 1,0-1-1,0 1 1,0-1-1,0 0 0,0 1 1,1-1-1,-1 0 1,2 0-1,51 4-1572,-46-4 1153,7 0-722,0-1-1,-1-1 1,1 0 0,15-4 0,26-15-5672,-8-4-3324</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476"/>
    </inkml:context>
    <inkml:brush xml:id="br0">
      <inkml:brushProperty name="width" value="0.025" units="cm"/>
      <inkml:brushProperty name="height" value="0.025" units="cm"/>
    </inkml:brush>
  </inkml:definitions>
  <inkml:trace contextRef="#ctx0" brushRef="#br0">246 13 17745,'0'0'2979,"-11"-2"-476,3 2-2304,1-1 0,-1 1 1,1 0-1,-1 0 0,0 1 0,1 0 0,-1 1 0,1 0 0,0 0 0,-1 0 0,1 1 0,0 0 0,0 0 1,1 1-1,-1 0 0,-6 5 0,1 1 175,0 0-1,1 1 1,1 0 0,-18 23 0,24-28-234,0-1 0,1 1-1,-1 0 1,2 0 0,-1 0 0,0 0 0,1 0 0,0 1 0,1-1 0,0 0 0,0 1 0,0 0 0,0 10-1,1-15-114,1 0-1,-1 0 0,0 0 0,1 0 0,0-1 1,-1 1-1,1 0 0,0 0 0,0-1 0,0 1 1,0 0-1,0-1 0,0 1 0,0-1 0,0 0 1,1 1-1,-1-1 0,1 0 0,-1 0 0,3 2 1,1-1 8,-1 0 1,0 0-1,0-1 1,1 0 0,-1 1-1,0-1 1,1-1 0,7 1-1,-3 0-3,1-1 0,-1-1-1,1 0 1,-1 0 0,1-1 0,-1 0-1,0 0 1,10-5 0,-8 1-4,0-1 0,0 0 1,-1 0-1,0-2 0,0 1 1,-1-1-1,0 0 0,13-18 1,-18 23-46,-1-1-1,1 0 1,-1 0 0,0 0 0,0-1 0,0 1 0,-1-1-1,0 1 1,0-1 0,0 0 0,-1 0 0,0 0 0,0 0-1,0 0 1,-1 0 0,0 0 0,0 0 0,-1 0 0,0 0-1,-1-8 1,0 12-78,1-1-1,-1 1 1,0 0-1,0-1 1,0 1-1,0 0 1,0 0-1,0 0 0,0 0 1,-1 1-1,1-1 1,-1 0-1,1 1 1,-1 0-1,0 0 1,0 0-1,1 0 1,-1 0-1,0 0 0,0 1 1,0-1-1,0 1 1,0 0-1,0 0 1,0 0-1,0 0 1,-3 1-1,0 0-456,1-1 0,0 1 1,-1 1-1,1-1 0,0 1 0,-8 3 0,10-4-75,1 0 0,-1 1 0,1-1 0,-1 1-1,1-1 1,0 1 0,0 0 0,0 0 0,0 0 0,0 0-1,1 0 1,-3 4 0,-2 8-7000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4.896"/>
    </inkml:context>
    <inkml:brush xml:id="br0">
      <inkml:brushProperty name="width" value="0.025" units="cm"/>
      <inkml:brushProperty name="height" value="0.025" units="cm"/>
    </inkml:brush>
  </inkml:definitions>
  <inkml:trace contextRef="#ctx0" brushRef="#br0">2 0 18225,'0'0'10186,"-2"73"-8841,2-46-672,0-1-417,0 0-160,0 0-64,0-3 32,0-3-96,4 1-705,5-6-768,2-4-1858,3-9-2018,5-2-4068</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5.366"/>
    </inkml:context>
    <inkml:brush xml:id="br0">
      <inkml:brushProperty name="width" value="0.025" units="cm"/>
      <inkml:brushProperty name="height" value="0.025" units="cm"/>
    </inkml:brush>
  </inkml:definitions>
  <inkml:trace contextRef="#ctx0" brushRef="#br0">275 18 20115,'0'0'5814,"-11"-4"-4026,7 2-1683,-1 0 0,1 0 0,-1 0 0,0 1 0,1-1 0,-1 1 0,0 1 0,0-1 0,0 1 0,0-1 0,0 1 0,0 1 0,0-1 0,0 1 0,0 0 0,0 0 0,1 0 0,-1 1 0,0-1 0,1 1 0,-1 0 0,1 1 0,-1-1 0,1 1 0,0 0 0,-4 3 0,5-3-73,0 0 1,0 0 0,0 1 0,0-1 0,0 1 0,1 0 0,-1-1 0,1 1 0,0 0 0,0 0 0,1 1 0,-3 5 0,4-9-26,0 0 0,0 1 0,0-1 0,0 1 0,1-1 0,-1 1 0,0-1 0,1 1 0,-1-1 0,1 0 0,-1 1 0,1-1 0,-1 0 0,1 0 0,0 1 0,0-1 0,0 0 0,0 0 1,-1 0-1,2 0 0,-1 0 0,0 0 0,0 0 0,0 0 0,0 0 0,1-1 0,-1 1 0,0 0 0,1-1 0,-1 1 0,0-1 0,1 1 0,-1-1 0,1 0 0,-1 0 0,0 0 0,1 0 0,-1 0 1,4 0-1,8 1-182,0 0 0,1-1 0,-1 0 0,1-2 0,-1 1 0,1-1 0,-1-1 0,14-5 1,-19 5-16,0 0 1,-1 0-1,0 0 1,1-1 0,-1 0-1,0 0 1,-1-1-1,1 0 1,-1 0 0,0-1-1,0 0 1,-1 0 0,0 0-1,8-12 1,-21 34 526,0 1 0,2 1-1,0-1 1,0 1 0,2 0 0,0 1 0,1-1 0,0 22 0,5 19 185,-1-35 185,0 0 0,-5 36-1,3-57-693,0-1 0,0 1 0,0-1 0,0 1 0,0-1 1,-1 0-1,1 1 0,-1-1 0,1 0 0,-1 0 0,0 0 0,0 0 0,0 0 0,0-1 0,0 1 0,0 0 0,-5 1 0,-46 22 0,41-21-15,-14 8-27,-1-2 0,0-1 0,0-2 0,-1 0 0,0-2 0,-28 2 0,45-10-2651,8-11-6865</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7.734"/>
    </inkml:context>
    <inkml:brush xml:id="br0">
      <inkml:brushProperty name="width" value="0.025" units="cm"/>
      <inkml:brushProperty name="height" value="0.025" units="cm"/>
    </inkml:brush>
  </inkml:definitions>
  <inkml:trace contextRef="#ctx0" brushRef="#br0">66 153 6438,'0'0'7266,"5"-9"-4635,-1-1-2220,1 1-1,1 0 0,0 0 0,0 0 0,1 1 0,0 0 1,0 0-1,0 1 0,1 0 0,1 0 0,11-7 0,-10 8-226,-1 1-1,1 0 0,0 1 0,0 0 0,1 0 0,-1 1 0,1 1 0,-1 0 0,15-2 1,-24 5-149,-1 0 1,0-1 0,1 1 0,-1 0 0,0-1 0,0 1 0,0 0 0,1-1 0,-1 1 0,0 0 0,0 0 0,0-1 0,0 1 0,0 0-1,0 0 1,-1-1 0,1 1 0,0 0 0,0-1 0,0 1 0,-1 0 0,1-1 0,0 1 0,-1 0 0,0 0 0,-8 13 414,-2-1 0,0 0 1,0-1-1,-1-1 1,0 0-1,-21 14 0,-5 6-132,16-12-172,-53 52 182,70-66-312,0 0 1,1 0-1,0 1 1,0 0-1,1 0 1,-1 0-1,1 0 1,1 0-1,-1 1 1,1-1-1,0 1 1,-1 7-1,3-11-9,0-1-1,1 1 0,-1 0 1,1 0-1,0 0 0,0-1 0,0 1 1,0 0-1,0-1 0,0 1 1,1-1-1,-1 0 0,1 1 1,-1-1-1,1 0 0,0 0 1,0 0-1,0 0 0,0 0 0,1 0 1,-1-1-1,0 1 0,1-1 1,-1 1-1,1-1 0,0 0 1,-1 0-1,6 1 0,10 4 40,0-1-1,0 0 1,21 1 0,-28-4-33,95 8 121,-73-8-614,0 1-1,42 10 0,-68-10-873,-8-1-1901,-12 0-2070,-3-2-1551</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1:28.063"/>
    </inkml:context>
    <inkml:brush xml:id="br0">
      <inkml:brushProperty name="width" value="0.025" units="cm"/>
      <inkml:brushProperty name="height" value="0.025" units="cm"/>
    </inkml:brush>
  </inkml:definitions>
  <inkml:trace contextRef="#ctx0" brushRef="#br0">1 31 13741,'0'0'12236,"59"-13"-12044,-35 11-128,3-2-1602,-5-8-4227</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5.867"/>
    </inkml:context>
    <inkml:brush xml:id="br0">
      <inkml:brushProperty name="width" value="0.025" units="cm"/>
      <inkml:brushProperty name="height" value="0.025" units="cm"/>
    </inkml:brush>
  </inkml:definitions>
  <inkml:trace contextRef="#ctx0" brushRef="#br0">54 274 14670,'0'0'2210,"-8"8"91,-3 1-1533,7-6-407,0 0 0,0 0 0,1 1 0,-1-1 0,1 1 0,-1 0 1,-4 9-1,8-13-302,0 0 0,0 0 1,1 1-1,-1-1 0,0 0 1,0 0-1,0 0 0,1 1 1,-1-1-1,0 0 0,0 0 1,1 0-1,-1 0 0,0 1 1,0-1-1,1 0 0,-1 0 1,0 0-1,0 0 0,1 0 1,-1 0-1,0 0 0,0 0 0,1 0 1,-1 0-1,0 0 0,1 0 1,-1 0-1,0 0 0,0 0 1,1 0-1,-1 0 0,0 0 1,0-1-1,1 1 0,-1 0 1,0 0-1,0 0 0,1 0 1,-1 0-1,0-1 0,0 1 1,1 0-1,18-9 404,0 0 0,-1-1 0,0-1-1,0-1 1,16-14 0,14-9-234,26-15-120,4-5-260,96-49 0,-172 103 137,-1 0 0,0 0 0,1 1-1,-1-1 1,0 0 0,1 1 0,-1-1 0,1 1-1,-1 0 1,1-1 0,-1 1 0,1 0-1,-1 0 1,1 0 0,-1 0 0,1 0-1,-1 0 1,1 0 0,-1 1 0,3-1 0,-4 1 11,1 0 0,0 0 0,-1-1 0,1 1 0,-1 0 0,1 0 0,-1 0 0,1 0 0,-1-1 0,0 1 0,1 0 0,-1 0 0,0 0 0,0 0 0,0 0 0,0 0 0,0 0 0,0 0 0,0 0 0,0 0 0,0 0 0,0 2 0,-3 7 92,1 1-1,-2 0 0,1-1 1,-6 11-1,-20 36 245,20-42-283,1 1-1,0 0 0,1 0 0,1 1 1,1 0-1,-7 32 0,12-49-92,0 1 0,0-1 0,-1 1 0,1 0 0,0-1 0,0 1 0,0-1 0,0 1 0,0-1 0,0 1 0,0 0 0,0-1 0,0 1-1,0-1 1,1 1 0,-1-1 0,0 1 0,0 0 0,0-1 0,1 1 0,-1-1 0,0 1 0,1-1 0,-1 1 0,0-1 0,1 0 0,-1 1 0,1-1 0,-1 1 0,0-1 0,1 0 0,-1 1 0,1-1 0,-1 0 0,1 1-1,0-1 1,-1 0 0,1 0 0,-1 0 0,1 0 0,-1 1 0,1-1 0,0 0 0,-1 0 0,1 0 0,0 0 0,1-1-463,1 0 1,-1 1-1,1-1 0,-1 0 0,0 0 1,1 0-1,-1-1 0,0 1 1,0 0-1,2-3 0,19-20-6092</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6.211"/>
    </inkml:context>
    <inkml:brush xml:id="br0">
      <inkml:brushProperty name="width" value="0.025" units="cm"/>
      <inkml:brushProperty name="height" value="0.025" units="cm"/>
    </inkml:brush>
  </inkml:definitions>
  <inkml:trace contextRef="#ctx0" brushRef="#br0">143 0 13581,'0'0'4634,"-10"1"-2387,4 0-2056,0 0 0,0 0 1,0 1-1,0-1 0,1 1 0,-1 0 1,0 1-1,1 0 0,-1-1 0,1 2 0,0-1 1,0 1-1,0-1 0,1 1 0,-1 1 0,1-1 1,0 1-1,0-1 0,1 1 0,-1 0 0,-2 6 1,3-6-64,0 0 1,1 0-1,-1 0 1,1 1-1,1-1 1,-1 1-1,1-1 1,-1 1 0,2-1-1,-1 1 1,1 0-1,-1-1 1,2 1-1,-1 0 1,2 6-1,-1-9-65,0 0 1,0 0-1,0-1 0,0 1 0,1 0 0,-1-1 0,1 1 0,0-1 0,0 0 1,0 1-1,0-1 0,0 0 0,1 0 0,-1 0 0,0-1 0,1 1 0,0-1 1,-1 1-1,1-1 0,0 0 0,0 0 0,-1 0 0,1 0 0,0 0 0,0-1 1,0 1-1,0-1 0,0 0 0,4 0 0,1 0 44,-1 0-1,1-1 1,-1 0 0,0 0-1,0-1 1,1 1-1,-1-2 1,0 1 0,0-1-1,-1 0 1,1 0 0,-1-1-1,1 0 1,6-5 0,-9 5-48,1 0 1,-1 0 0,0 0-1,0 0 1,-1-1 0,1 1-1,-1-1 1,0 0 0,0 0-1,-1 0 1,1 0 0,-1-1-1,0 1 1,0-1 0,-1 1-1,0-1 1,0 0 0,0-10-1,-1 14-46,-1 0 0,1-1 0,-1 1 0,0 0-1,0-1 1,0 1 0,0 0 0,0 0-1,-1 0 1,1 0 0,-1 0 0,1 0 0,-1 0-1,1 1 1,-1-1 0,0 0 0,0 1 0,0-1-1,0 1 1,0 0 0,0 0 0,-1 0 0,1 0-1,0 0 1,-1 0 0,1 1 0,0-1 0,-1 1-1,1-1 1,-1 1 0,1 0 0,-5 1 0,5-2-165,-1 1 0,1 0 1,0 0-1,0 0 1,0 0-1,-1 0 0,1 0 1,0 1-1,0-1 1,0 1-1,0-1 0,0 1 1,0 0-1,0 0 1,0 0-1,0 0 0,0 0 1,0 1-1,0-1 1,1 0-1,-1 1 0,1-1 1,-1 1-1,1 0 1,-1 0-1,1-1 0,0 1 1,0 0-1,0 0 1,0 0-1,0 0 0,0 0 1,1 0-1,-1 0 1,1 1-1,-1-1 1,1 3-1,0-3-276,1-1 0,-1 1 0,1-1 0,-1 1 0,1-1 0,0 0-1,0 1 1,0-1 0,-1 0 0,1 1 0,0-1 0,1 0 0,-1 0 0,0 0 0,0 0 0,0 0 0,1 0 0,-1 0 0,0-1 0,1 1-1,-1 0 1,1-1 0,-1 1 0,1-1 0,-1 1 0,1-1 0,-1 0 0,1 0 0,-1 0 0,1 1 0,2-2 0,20 3-9678</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26.568"/>
    </inkml:context>
    <inkml:brush xml:id="br0">
      <inkml:brushProperty name="width" value="0.025" units="cm"/>
      <inkml:brushProperty name="height" value="0.025" units="cm"/>
    </inkml:brush>
  </inkml:definitions>
  <inkml:trace contextRef="#ctx0" brushRef="#br0">155 40 17745,'0'0'5557,"-11"0"-3939,6 0-1504,-1 0 1,1 1 0,0-1 0,-1 1 0,1 0 0,0 1 0,-1-1 0,1 1 0,0 0 0,0 0 0,1 1 0,-1-1-1,0 1 1,1 0 0,-1 1 0,1-1 0,0 1 0,-5 5 0,4-3-57,1 0 0,-1 0-1,1 0 1,0 0 0,0 1 0,1 0 0,0 0 0,0 0-1,1 0 1,0 0 0,0 0 0,0 1 0,1-1 0,0 1-1,1-1 1,0 1 0,0 9 0,2-14-43,-1 0 0,0-1 1,0 1-1,1-1 0,-1 1 1,1-1-1,0 0 0,0 0 0,0 0 1,0 0-1,0 0 0,0 0 0,0 0 1,1 0-1,-1-1 0,1 0 0,-1 1 1,1-1-1,-1 0 0,1 0 0,0 0 1,0-1-1,-1 1 0,1-1 0,0 1 1,0-1-1,5 0 0,4 1 32,-1-1 0,1 0 1,-1 0-1,0-1 0,22-5 0,-25 3 65,-1 0 1,1-1-1,-1 0 1,0 0-1,0 0 1,-1-1-1,1 0 1,-1-1-1,0 1 1,0-1-1,-1 0 1,0-1-1,0 1 0,-1-1 1,1 0-1,-1 0 1,-1 0-1,1-1 1,-1 1-1,-1-1 1,1 0-1,-1 0 1,-1 0-1,0 0 1,0 0-1,0 0 0,-1 0 1,0-1-1,-2-12 1,1 18-95,1 1 0,-1-1 0,0 1-1,0-1 1,-1 1 0,1-1 0,0 1 0,-1 0 0,1-1 0,-1 1 0,0 0 0,0 0 0,0 0-1,0 1 1,0-1 0,0 0 0,0 1 0,0-1 0,-1 1 0,1 0 0,-1 0 0,1 0 0,-1 0-1,1 0 1,-1 0 0,0 1 0,1-1 0,-1 1 0,0 0 0,0 0 0,1 0 0,-5 0 0,2 0-25,-1 1 0,0-1 1,0 1-1,0 0 0,1 0 1,-1 1-1,0-1 0,1 1 1,0 1-1,-1-1 0,1 1 1,0 0-1,0 0 1,-5 4-1,-12 23-1476,15-7-6291,7-15-1210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3.611"/>
    </inkml:context>
    <inkml:brush xml:id="br0">
      <inkml:brushProperty name="width" value="0.025" units="cm"/>
      <inkml:brushProperty name="height" value="0.025" units="cm"/>
    </inkml:brush>
  </inkml:definitions>
  <inkml:trace contextRef="#ctx0" brushRef="#br0">116 124 7911,'0'0'390,"8"-10"4089,44-53 993,-11 12 3817,-75 111-6716,15-36-2443,-17 25 145,-45 83 0,73-119-261,2 0 1,0 1-1,0 0 1,1 0-1,1 0 1,0 1-1,1-1 1,1 1-1,0 0 1,1 0-1,2 28 1,-1-39-43,1-1-1,0 0 1,0 1-1,1-1 1,-1 0-1,1 0 1,0 0-1,-1 0 1,1 0 0,1 0-1,-1 0 1,0-1-1,1 1 1,-1-1-1,1 0 1,0 0-1,0 1 1,0-2 0,0 1-1,0 0 1,0-1-1,0 1 1,0-1-1,1 0 1,-1 0 0,1 0-1,3 0 1,11 2-1220,0-1 0,-1 0 1,34-3-1,-2-3-4635,-2-10-4254</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4.305"/>
    </inkml:context>
    <inkml:brush xml:id="br0">
      <inkml:brushProperty name="width" value="0.025" units="cm"/>
      <inkml:brushProperty name="height" value="0.025" units="cm"/>
    </inkml:brush>
  </inkml:definitions>
  <inkml:trace contextRef="#ctx0" brushRef="#br0">1 179 14574,'0'0'11824,"13"-6"-10233,256-159 465,-265 162-2057,-3 3-6,-1 0 0,0-1 0,0 1 0,1 0 0,-1-1 0,0 1 0,0 0 0,1 0 0,-1-1 0,0 1 0,1 0-1,-1 0 1,1-1 0,-1 1 0,0 0 0,1 0 0,-1 0 0,0 0 0,1 0 0,-1 0 0,1 0 0,-1-1 0,0 1 0,1 0-1,-1 0 1,1 1 0,-1-1 0,0 0 0,1 0 0,-1 0 0,1 0 0,-1 0 0,0 0 0,1 0 0,-1 1 0,0-1-1,1 0 1,-1 0 0,0 1 0,1-1 0,-4 20 38,-26 39 326,23-47-332,3-5-8,-3 4 4,0 0 0,1 1 1,1 0-1,-1 0 0,2 0 0,0 0 1,-3 25-1,7-37-155,-1 1 1,1 0-1,0-1 1,-1 1-1,1 0 0,0-1 1,-1 1-1,1-1 0,0 1 1,0-1-1,0 1 1,0-1-1,-1 1 0,1-1 1,0 0-1,0 0 0,0 1 1,0-1-1,0 0 1,0 0-1,0 0 0,0 0 1,0 0-1,0 0 0,0 0 1,0 0-1,0-1 1,-1 1-1,1 0 0,0-1 1,0 1-1,1-1 0,36-10-7051,-11-6 181</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4.660"/>
    </inkml:context>
    <inkml:brush xml:id="br0">
      <inkml:brushProperty name="width" value="0.025" units="cm"/>
      <inkml:brushProperty name="height" value="0.025" units="cm"/>
    </inkml:brush>
  </inkml:definitions>
  <inkml:trace contextRef="#ctx0" brushRef="#br0">145 0 18514,'0'0'4740,"-34"58"-2626,12-26-545,1 4-544,0 2-224,3 0-480,4-3-225,5-3-32,6-4-64,1-6 0,2-7 0,0-6-257,0-6-543,5-3-1378,0-1-897,1-13-1442,-6-6-4035</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003"/>
    </inkml:context>
    <inkml:brush xml:id="br0">
      <inkml:brushProperty name="width" value="0.025" units="cm"/>
      <inkml:brushProperty name="height" value="0.025" units="cm"/>
    </inkml:brush>
  </inkml:definitions>
  <inkml:trace contextRef="#ctx0" brushRef="#br0">1 0 9513,'0'0'15439,"76"0"-15247,-31 2-160,6-2-1954,2 0-2178,-4 0-3907</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361"/>
    </inkml:context>
    <inkml:brush xml:id="br0">
      <inkml:brushProperty name="width" value="0.025" units="cm"/>
      <inkml:brushProperty name="height" value="0.025" units="cm"/>
    </inkml:brush>
  </inkml:definitions>
  <inkml:trace contextRef="#ctx0" brushRef="#br0">146 0 2659,'0'0'24102,"-5"1"-23600,2-1-444,0 1-1,1-1 0,-1 1 1,1-1-1,-1 1 1,1 0-1,-1 0 1,1 0-1,0 1 0,0-1 1,-1 1-1,1-1 1,0 1-1,0-1 1,0 1-1,1 0 0,-1 0 1,0 0-1,1 0 1,-1 0-1,1 1 1,0-1-1,-1 0 0,1 1 1,0-1-1,1 1 1,-1-1-1,0 1 1,1-1-1,-1 1 0,1-1 1,0 5-1,0-6-47,1 0 0,-1 0 0,1-1 0,0 1 0,-1 0 0,1 0 0,0 0 0,0-1 0,-1 1 0,1 0 0,0-1 0,0 1 0,0 0 0,0-1 0,0 1 0,0-1 0,0 0 0,0 1 0,0-1 0,0 0 0,0 1 0,0-1 0,0 0 0,0 0 0,0 0-1,0 0 1,0 0 0,0 0 0,0-1 0,0 1 0,1 0 0,-1 0 0,1-1 0,39-7 249,39-39-1428,-89 81 699,-5-4 804,3 1 0,0 0-1,2 1 1,1 0 0,2 0-1,1 1 1,1 0-1,2-1 1,2 40 0,1-70-319,-1-1 0,0 1 1,0-1-1,0 1 1,0-1-1,0 1 0,0 0 1,-1-1-1,1 1 0,0-1 1,-1 1-1,1-1 0,-1 1 1,1-1-1,-1 1 1,0-1-1,0 0 0,0 1 1,0-1-1,0 0 0,0 0 1,0 1-1,0-1 0,0 0 1,0 0-1,-1 0 1,1-1-1,0 1 0,-1 0 1,1 0-1,-1-1 0,1 1 1,-1-1-1,1 1 0,-1-1 1,1 0-1,-1 1 0,0-1 1,1 0-1,-1 0 1,1 0-1,-1 0 0,1 0 1,-1-1-1,0 1 0,1 0 1,-1-1-1,-1 0 0,-2-1 29,-1 0-1,1 0 0,-1 0 0,1-1 0,0 1 0,0-2 0,0 1 0,0 0 1,0-1-1,1 0 0,-1 0 0,-3-5 0,3 2-43,0-1 0,1 1 0,-1-1 0,2 0 0,-1 0 0,1 0 0,0-1 0,1 1 0,0-1 0,0 0 0,0-14 0,2 19 0,0 0 0,0 0 0,0 0 0,1 0 0,-1 0 0,1 0 0,0 0 0,1 0 0,-1 1 0,0-1 0,1 0 0,0 0 0,0 1 0,0 0 0,1-1 0,-1 1 0,1 0 0,-1 0 0,1 0 0,0 0 0,0 1 0,1-1 0,-1 1 0,0 0 0,1 0 0,6-3 0,13-4-1525,0 2 1,31-6-1,27-9-6841,-42 8-5183</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5.704"/>
    </inkml:context>
    <inkml:brush xml:id="br0">
      <inkml:brushProperty name="width" value="0.025" units="cm"/>
      <inkml:brushProperty name="height" value="0.025" units="cm"/>
    </inkml:brush>
  </inkml:definitions>
  <inkml:trace contextRef="#ctx0" brushRef="#br0">1 8 15983,'0'0'13901,"77"6"-13484,-22-6-353,8-2-929,-2-4-2979,-4 0-3715</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6.174"/>
    </inkml:context>
    <inkml:brush xml:id="br0">
      <inkml:brushProperty name="width" value="0.025" units="cm"/>
      <inkml:brushProperty name="height" value="0.025" units="cm"/>
    </inkml:brush>
  </inkml:definitions>
  <inkml:trace contextRef="#ctx0" brushRef="#br0">73 1 15855,'0'0'2867,"5"8"-833,41 54 1373,-25-35-2020,24 38-1,-40-56-1347,0 0-1,-1 0 1,0 1 0,0-1-1,-1 1 1,0 0-1,-1 0 1,0 0-1,1 11 1,-4-6 46,0 0 1,0 0 0,-2 1-1,0-1 1,0 0-1,-1-1 1,-1 1-1,-1-1 1,0 0 0,-1 0-1,-9 14 1,5-10-35,0-2 1,-1 0-1,-1 0 0,-1-1 1,0-1-1,0 0 0,-2-1 1,-17 12-1,33-25-63,-20 11-800,10-8-1957,10-6-2030,2-13-3416</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6.567"/>
    </inkml:context>
    <inkml:brush xml:id="br0">
      <inkml:brushProperty name="width" value="0.025" units="cm"/>
      <inkml:brushProperty name="height" value="0.025" units="cm"/>
    </inkml:brush>
  </inkml:definitions>
  <inkml:trace contextRef="#ctx0" brushRef="#br0">240 0 14414,'0'0'9086,"-6"11"-7239,-77 114 2066,-5 7-2226,78-115-1571,1 1-1,0 1 1,1 0 0,1 0-1,-7 30 1,12-42-105,1-1 0,0 1 0,0 0 0,1 0 0,0 0 0,0 0 0,0 0 0,1 0 0,0 0 0,1 0 0,-1 0 0,1-1 0,4 11 0,-3-13-203,0 0-1,-1 0 1,1-1-1,1 1 1,-1-1 0,0 1-1,1-1 1,0 0-1,0-1 1,0 1-1,0-1 1,0 1 0,0-1-1,0 0 1,1-1-1,-1 1 1,1-1 0,0 0-1,-1 0 1,8 0-1,34 2-5892,3-3-4790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7.249"/>
    </inkml:context>
    <inkml:brush xml:id="br0">
      <inkml:brushProperty name="width" value="0.025" units="cm"/>
      <inkml:brushProperty name="height" value="0.025" units="cm"/>
    </inkml:brush>
  </inkml:definitions>
  <inkml:trace contextRef="#ctx0" brushRef="#br0">1 207 15695,'0'0'12390,"8"0"-10863,7-3-1270,0 0 0,-1-1-1,1 0 1,-1-1 0,0-1 0,20-10-1,87-56-177,-70 39 15,-17 10-58,-26 16-24,0 1 0,1 1-1,0-1 1,0 1 0,11-4 0,-24 24-231,-41 56 223,37-62-15,0 1 0,1 0 0,1 1 0,-1 0 0,2 0 0,-1 0 0,2 0 0,-1 1-1,2 0 1,-3 12 0,6-23-104,0 0 0,0-1 0,0 1 0,0-1 0,0 1 0,0-1 1,0 1-1,1-1 0,-1 1 0,0 0 0,0-1 0,1 1 0,-1-1 0,0 0 0,1 1 0,-1-1 0,1 1 0,-1-1 0,0 1 0,1-1 0,-1 0 0,1 1 0,-1-1 0,1 0 0,-1 0 0,1 1 0,-1-1 0,1 0 0,-1 0 0,1 0 0,0 1 0,-1-1 0,1 0 0,-1 0 0,1 0 0,-1 0 0,1 0 0,0 0 0,-1 0 0,1-1 1,-1 1-1,1 0 0,0 0 0,29-7-5509,-3-7-440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7.593"/>
    </inkml:context>
    <inkml:brush xml:id="br0">
      <inkml:brushProperty name="width" value="0.025" units="cm"/>
      <inkml:brushProperty name="height" value="0.025" units="cm"/>
    </inkml:brush>
  </inkml:definitions>
  <inkml:trace contextRef="#ctx0" brushRef="#br0">188 1 17040,'0'0'8744,"-39"49"-7238,19-22-513,1 2-192,2-1-385,7 2-320,4-3-32,4-4-224,2 0-1121,0-7-1025,2-7-225,2-4-608</inkml:trace>
  <inkml:trace contextRef="#ctx0" brushRef="#br0" timeOffset="1">1 124 11979,'0'0'7848,"49"-10"-7272,-16 7-480,5 2-128,5-2-1633,2-2-3684</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105"/>
    </inkml:context>
    <inkml:brush xml:id="br0">
      <inkml:brushProperty name="width" value="0.025" units="cm"/>
      <inkml:brushProperty name="height" value="0.025" units="cm"/>
    </inkml:brush>
  </inkml:definitions>
  <inkml:trace contextRef="#ctx0" brushRef="#br0">285 30 19474,'0'0'2931,"-13"-5"75,-4-1-2432,0 1-1,0 1 1,-1 0 0,-29-1 0,42 4-509,0 1 0,-1 0 1,1 1-1,0-1 0,0 1 1,-1 0-1,1 1 0,0-1 1,0 1-1,-8 4 0,11-5-46,0 1 0,0-1 0,0 1 0,0 0-1,0 0 1,0 0 0,0 0 0,1 0 0,-1 0-1,0 1 1,1-1 0,0 0 0,0 1-1,0-1 1,0 1 0,0-1 0,0 1 0,1 0-1,-1-1 1,1 1 0,0 0 0,0 4 0,0-6-15,0 1 1,1 0 0,-1 0 0,1 0-1,-1-1 1,1 1 0,0 0 0,0-1 0,-1 1-1,1 0 1,1-1 0,-1 1 0,0-1-1,0 0 1,0 1 0,1-1 0,-1 0 0,1 0-1,-1 0 1,1 0 0,-1 0 0,1 0-1,0 0 1,-1 0 0,1-1 0,0 1 0,0-1-1,-1 1 1,1-1 0,0 0 0,0 1 0,0-1-1,2 0 1,12 1-288,1 0 0,30-2 0,-26 0-370,-10 1 369,15 2-1275,-25-2 1522,-1 0 1,1 1 0,0-1 0,0 0 0,-1 1-1,1-1 1,0 1 0,-1 0 0,1-1 0,0 1 0,-1-1-1,1 1 1,-1 0 0,1-1 0,-1 1 0,1 0-1,-1 0 1,0-1 0,1 1 0,-1 0 0,0 0 0,0 0-1,1 0 1,-1-1 0,0 1 0,0 0 0,0 1 0,1 21 186,-1-1 0,-1 0 1,-1 1-1,-1-1 1,-10 37-1,9-45 303,0-1 0,-1 1 0,0-1-1,-1-1 1,-1 1 0,0-1-1,0 0 1,-1 0 0,-1-1 0,-12 12-1,19-20-425,0-1 1,-1 0-1,1 0 0,-1 0 0,0 0 0,0-1 0,0 1 0,0-1 0,0 1 0,0-1 0,0 0 0,0 0 0,0 0 0,-1-1 0,1 1 1,0-1-1,-1 0 0,1 0 0,0 0 0,-1 0 0,-5-2 0,4 1 8,1-1 1,0 0-1,-1 0 0,1 0 0,0 0 1,0-1-1,0 1 0,1-1 1,-1 0-1,1-1 0,-1 1 1,1 0-1,0-1 0,-3-4 0,3 4-19,1 1-1,-1-1 1,1 0-1,0 0 1,0 0-1,0 0 0,0 0 1,1 0-1,-1 0 1,1-1-1,0 1 1,1 0-1,-1-1 0,1 1 1,-1-1-1,2 1 1,-1-1-1,0 1 1,1 0-1,0-1 0,0 1 1,0 0-1,0-1 1,1 1-1,0 0 1,-1 0-1,2 0 0,-1 0 1,0 0-1,1 1 1,0-1-1,-1 1 1,6-4-1,7-3-671,1 1 0,0 0 0,1 2 0,0 0 1,34-10-1,-27 10-1264,0-1 0,30-15 0,-17 2-6354</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479"/>
    </inkml:context>
    <inkml:brush xml:id="br0">
      <inkml:brushProperty name="width" value="0.025" units="cm"/>
      <inkml:brushProperty name="height" value="0.025" units="cm"/>
    </inkml:brush>
  </inkml:definitions>
  <inkml:trace contextRef="#ctx0" brushRef="#br0">1 3 15983,'0'0'10762,"73"-3"-10762,-25 13 0,2 1-1793,1-3-2724,1-5-4643</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8.825"/>
    </inkml:context>
    <inkml:brush xml:id="br0">
      <inkml:brushProperty name="width" value="0.025" units="cm"/>
      <inkml:brushProperty name="height" value="0.025" units="cm"/>
    </inkml:brush>
  </inkml:definitions>
  <inkml:trace contextRef="#ctx0" brushRef="#br0">182 0 13677,'0'0'6668,"2"11"-4608,2 8-1039,0-1 0,2 0-1,0-1 1,11 22 0,-10-26-878,-2 0 0,1 0 0,-1 0 0,-1 1 0,-1 0 0,0 0 0,0 0 0,-2 0-1,0 1 1,0-1 0,-1 0 0,-1 1 0,-1-1 0,0 0 0,0 0 0,-2 0 0,1 0 0,-2 0 0,0-1 0,-1 0 0,0 0 0,-13 20 0,4-6-376,-2-1-1,-1-1 1,-1 0 0,-1-1-1,-1-1 1,-39 33 0,39-44-3419,7-10-2482</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9.321"/>
    </inkml:context>
    <inkml:brush xml:id="br0">
      <inkml:brushProperty name="width" value="0.025" units="cm"/>
      <inkml:brushProperty name="height" value="0.025" units="cm"/>
    </inkml:brush>
  </inkml:definitions>
  <inkml:trace contextRef="#ctx0" brushRef="#br0">182 0 11531,'0'0'15727,"-5"14"-14638,-14 31-469,-44 73 1,16-31-554,39-72-59,1 1 0,0-1 1,1 1-1,1 0 0,0 0 1,-4 31-1,9-42-66,-1 0 0,1 0-1,0 0 1,1 0 0,-1 0-1,1 0 1,0 0 0,0 0-1,1 0 1,-1 0 0,1-1-1,0 1 1,0-1 0,1 1-1,-1-1 1,1 0 0,0 0-1,0 0 1,0 0 0,1-1-1,-1 1 1,1-1 0,0 0-1,0 0 1,0 0 0,0 0-1,6 2 1,-1-1-667,1 0 1,0 0-1,0-1 0,1-1 0,-1 1 1,1-1-1,10 0 0,30-1-5638</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39.759"/>
    </inkml:context>
    <inkml:brush xml:id="br0">
      <inkml:brushProperty name="width" value="0.025" units="cm"/>
      <inkml:brushProperty name="height" value="0.025" units="cm"/>
    </inkml:brush>
  </inkml:definitions>
  <inkml:trace contextRef="#ctx0" brushRef="#br0">1 232 15631,'0'0'15214,"13"-5"-14093,34-19-987,-2-1-1,-1-3 1,-1-1-1,-1-3 1,59-56-1,-119 130-133,8-23-57,0 0 0,2 1 0,0 0 0,1 1 0,1 0 0,1 0 0,1 0 0,-2 26 1,7-46-274,-1-1 1,1 1-1,-1 0 1,1 0 0,-1 0-1,1-1 1,0 1 0,-1 0-1,1-1 1,0 1 0,0 0-1,-1-1 1,1 1 0,0-1-1,0 0 1,0 1-1,0-1 1,0 1 0,0-1-1,-1 0 1,1 0 0,0 0-1,0 1 1,0-1 0,0 0-1,0 0 1,0 0 0,0-1-1,0 1 1,0 0 0,0 0-1,0 0 1,0-1-1,0 1 1,1-1 0,1 1-1305,15-4-7265</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131"/>
    </inkml:context>
    <inkml:brush xml:id="br0">
      <inkml:brushProperty name="width" value="0.025" units="cm"/>
      <inkml:brushProperty name="height" value="0.025" units="cm"/>
    </inkml:brush>
  </inkml:definitions>
  <inkml:trace contextRef="#ctx0" brushRef="#br0">172 1 19442,'0'0'8905,"-26"61"-8040,19-30-385,-3 0-288,0 1-128,4-1-32,4-1 0,-1-6-32,3-1-256,0-6 192,0-8-1185</inkml:trace>
  <inkml:trace contextRef="#ctx0" brushRef="#br0" timeOffset="1">0 120 17232,'0'0'9481,"69"-9"-8872,-30 8-449,8 1-320,-2 0-2242,2-1-3172,-2-1-6501</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611"/>
    </inkml:context>
    <inkml:brush xml:id="br0">
      <inkml:brushProperty name="width" value="0.025" units="cm"/>
      <inkml:brushProperty name="height" value="0.025" units="cm"/>
    </inkml:brush>
  </inkml:definitions>
  <inkml:trace contextRef="#ctx0" brushRef="#br0">231 3 19282,'-9'-1'2979,"2"1"-2255,-7-1 183,-1 0 0,1 2 0,-1-1 0,-16 4 0,28-3-814,0-1 1,0 1-1,-1 0 1,1 0-1,0 0 1,0 0-1,0 1 1,0-1-1,0 1 1,0 0-1,0-1 1,1 2-1,-1-1 1,1 0-1,-1 0 1,1 1-1,0-1 1,0 1-1,0 0 1,0-1-1,0 1 1,1 0-1,0 0 1,-1 0-1,1 0 1,-1 5-1,2-7-81,-1 0-1,1 0 0,0-1 0,0 1 0,0 0 0,0 0 0,0 0 0,0-1 0,0 1 0,1 0 1,-1 0-1,0 0 0,0-1 0,0 1 0,1 0 0,-1 0 0,0-1 0,1 1 0,-1 0 0,1-1 1,-1 1-1,1 0 0,-1-1 0,1 1 0,0-1 0,-1 1 0,1-1 0,0 1 0,0 0 1,30 4 204,-22-5-175,-1-1 0,1 0 0,0-1 0,-1 0 0,11-3 0,30-26-153,-7 3-1500,-45 54 752,-13 26 1146,2 0-1,3 1 1,-8 89-1,19-139-274,0 12 285,-1-1 1,-1 1-1,-1 0 0,0 0 1,-6 19-1,8-32-259,0 1 0,0-1 0,0 0-1,0 0 1,0 0 0,-1 0 0,1 0-1,-1 0 1,1 0 0,-1 0-1,0-1 1,1 1 0,-1 0 0,0-1-1,0 0 1,0 1 0,0-1 0,-1 0-1,1 0 1,0 0 0,0 0 0,-1-1-1,1 1 1,0-1 0,-1 1 0,1-1-1,-1 0 1,1 0 0,0 0-1,-1 0 1,1 0 0,-1 0 0,1-1-1,0 1 1,-1-1 0,1 0 0,0 0-1,-1 0 1,1 0 0,0 0 0,0 0-1,-3-3 1,-1 1-30,0-1 0,1 0 0,-1-1 0,1 1 0,-1-1 1,1 0-1,1 0 0,-1-1 0,1 0 0,0 0 0,0 0 0,1 0 0,0 0 0,0-1 0,-4-10 0,5 12-32,1 0-1,0-1 0,-1 1 0,2 0 1,-1 0-1,0 0 0,1-1 0,0 1 0,0 0 1,1-1-1,0 1 0,0 0 0,0 0 0,0 0 1,1 0-1,0 0 0,0 0 0,0 0 1,0 0-1,1 1 0,5-7 0,41-37-8814,-18 23-828</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0.950"/>
    </inkml:context>
    <inkml:brush xml:id="br0">
      <inkml:brushProperty name="width" value="0.025" units="cm"/>
      <inkml:brushProperty name="height" value="0.025" units="cm"/>
    </inkml:brush>
  </inkml:definitions>
  <inkml:trace contextRef="#ctx0" brushRef="#br0">0 9 12139,'0'0'11884,"60"4"-10955,-19-4-225,13-2-480,2 0-191,4-1-1379,-6 0-4195,-4 0-5317</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41.280"/>
    </inkml:context>
    <inkml:brush xml:id="br0">
      <inkml:brushProperty name="width" value="0.025" units="cm"/>
      <inkml:brushProperty name="height" value="0.025" units="cm"/>
    </inkml:brush>
  </inkml:definitions>
  <inkml:trace contextRef="#ctx0" brushRef="#br0">296 1 5093,'0'0'12107,"-3"51"-9128,3-24 608,0 4-1505,10 6-448,-1 0-737,-4 2-289,-5 7-351,0 1-33,-11 4 384,-12 5 193,-10 5-288,-6 2-289,-4-4-128,-4 0-96,4-11-929,2-13-3203,5-15-7367</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5.684"/>
    </inkml:context>
    <inkml:brush xml:id="br0">
      <inkml:brushProperty name="width" value="0.025" units="cm"/>
      <inkml:brushProperty name="height" value="0.025" units="cm"/>
    </inkml:brush>
  </inkml:definitions>
  <inkml:trace contextRef="#ctx0" brushRef="#br0">0 279 6470,'0'0'12994,"3"-9"-12466,-3 7-477,1-1 0,0 0 1,0 1-1,0-1 0,0 1 0,0-1 0,1 1 0,-1-1 0,1 1 0,0 0 0,-1 0 0,1 0 1,4-3-1,-2 2 38,0 1 0,0 1 0,0-1 0,0 0-1,1 1 1,-1 0 0,0 0 0,1 0 0,-1 1 0,0 0 0,5-1 0,108-2 489,-37 1-1014,138-19 1,-50-12 256,246-39 742,-336 63 150,-1 4 0,1 2-1,105 12 1,-44 12-18,-78-10 31,94 5-1,-141-16-672,61 2 1531,124-13-1,-178 9-1725,0-2 0,0 0 1,0-1-1,-1-1 0,0-1 0,-1-1 0,1-1 0,-1-1 1,-1 0-1,32-24 0,-37 22-9414,-7 4 1063</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6.146"/>
    </inkml:context>
    <inkml:brush xml:id="br0">
      <inkml:brushProperty name="width" value="0.025" units="cm"/>
      <inkml:brushProperty name="height" value="0.025" units="cm"/>
    </inkml:brush>
  </inkml:definitions>
  <inkml:trace contextRef="#ctx0" brushRef="#br0">0 72 15695,'0'0'10271,"11"0"-9647,35-5-438,0-1 0,64-18 0,-71 14-190,0 1 1,1 2-1,1 2 0,79 0 1,-103 8 77,-1 1 0,0 0 0,-1 2 0,1-1 0,-1 2 0,26 15 0,27 11 331,-25-17-233,0-2-1,1-2 1,1-2 0,-1-2-1,2-1 1,-1-3-1,1-2 1,-1-1 0,1-3-1,-1-2 1,0-1-1,0-3 1,55-16-1,-25 1 383,116-20 0,-156 39-3307,48-1 0,-68 5-2735,-4-1-3070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6.805"/>
    </inkml:context>
    <inkml:brush xml:id="br0">
      <inkml:brushProperty name="width" value="0.025" units="cm"/>
      <inkml:brushProperty name="height" value="0.025" units="cm"/>
    </inkml:brush>
  </inkml:definitions>
  <inkml:trace contextRef="#ctx0" brushRef="#br0">1 187 11211,'0'0'14686,"13"-3"-13085,7-3-1398,0 0 0,-1-2 0,0 0-1,-1-1 1,0-1 0,29-20 0,85-70-48,-131 99-158,-1 1 1,1-1 0,-1 1-1,1-1 1,-1 1-1,1-1 1,-1 1-1,1 0 1,-1-1 0,1 1-1,0 0 1,-1-1-1,1 1 1,0 0 0,-1 0-1,1 0 1,0 0-1,-1-1 1,1 1-1,0 0 1,0 0 0,-1 0-1,1 0 1,0 1-1,-1-1 1,1 0 0,0 0-1,-1 0 1,1 0-1,0 1 1,0 0-1,0 0-8,0 0 0,-1 1 0,1-1 0,-1 0 0,1 1 0,-1-1 0,0 0 0,1 1 0,-1-1 0,0 1 0,0-1 0,0 0 0,0 1 0,-1 1 0,-10 52-184,-7-8 352,13-36-50,0 0-1,1 0 1,0 0-1,1 0 1,0 1-1,1 0 1,0-1 0,1 1-1,0 16 1,1-27-126,1-1 0,-1 1 1,1 0-1,-1-1 0,1 1 0,-1-1 1,1 1-1,-1-1 0,1 1 1,0-1-1,-1 0 0,1 1 1,0-1-1,0 0 0,-1 0 1,1 1-1,0-1 0,0 0 1,-1 0-1,1 0 0,0 0 1,0 0-1,-1 0 0,1 0 0,0 0 1,0 0-1,0 0 0,24-4-1721,-19 2 595,0-1-1,-1 1 1,1-2 0,-1 1-1,1-1 1,-1 1-1,0-2 1,4-4 0,19-18-9959</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148"/>
    </inkml:context>
    <inkml:brush xml:id="br0">
      <inkml:brushProperty name="width" value="0.025" units="cm"/>
      <inkml:brushProperty name="height" value="0.025" units="cm"/>
    </inkml:brush>
  </inkml:definitions>
  <inkml:trace contextRef="#ctx0" brushRef="#br0">75 1 16303,'0'0'6887,"-54"60"-5029,44-39-545,2 0-640,5 1-513,3-1-128,0-1-321,6-3-223,1-2-257,4-2-224,-4-4-224,-2-5-448</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490"/>
    </inkml:context>
    <inkml:brush xml:id="br0">
      <inkml:brushProperty name="width" value="0.025" units="cm"/>
      <inkml:brushProperty name="height" value="0.025" units="cm"/>
    </inkml:brush>
  </inkml:definitions>
  <inkml:trace contextRef="#ctx0" brushRef="#br0">1 0 6054,'0'0'14285,"84"10"-13836,-37-7-257,4-3-769,-4 0-1857,-3-2-3011,-5-7-5029</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7.820"/>
    </inkml:context>
    <inkml:brush xml:id="br0">
      <inkml:brushProperty name="width" value="0.025" units="cm"/>
      <inkml:brushProperty name="height" value="0.025" units="cm"/>
    </inkml:brush>
  </inkml:definitions>
  <inkml:trace contextRef="#ctx0" brushRef="#br0">166 1 2242,'0'0'19886,"-8"0"-18632,5 0-1056,-29 1 824,30-1-1006,1 0-1,0 0 0,0 0 1,0 1-1,0-1 1,0 0-1,0 1 1,0-1-1,0 1 1,0-1-1,0 1 0,0 0 1,0-1-1,1 1 1,-1 0-1,0 0 1,0-1-1,1 1 1,-1 0-1,0 0 0,1 0 1,-1 0-1,1 0 1,-1 0-1,1 0 1,-1 0-1,1 0 1,0 0-1,0 0 0,-1 0 1,1 0-1,0 2 1,53 6-235,-48-5 264,0 1 1,0 0-1,-1 0 1,0 0-1,0 1 1,0-1-1,0 1 1,-1 0-1,0 0 1,0 0-1,-1 1 1,0-1-1,0 0 1,0 1-1,-1 0 1,0-1-1,0 1 1,0 11-1,-1-11 139,0 0-1,0 0 1,0 0-1,-1 0 1,0 0-1,0 0 1,0 0-1,-1-1 1,0 1-1,-1 0 1,0-1-1,0 0 1,0 1-1,0-1 1,-1 0-1,0-1 1,0 1-1,-6 5 1,6-9-124,0 0 1,0 0-1,-1 0 0,1-1 1,0 1-1,-1-1 1,1 0-1,-1 0 1,0-1-1,1 1 0,-1-1 1,1 0-1,-1 0 1,0-1-1,1 1 1,-1-1-1,1 0 0,-1 0 1,-6-3-1,7 3-6,1 0-1,-1-1 0,0 1 0,1 0 1,0-1-1,-1 0 0,1 0 1,0 0-1,0 0 0,0-1 1,0 1-1,0-1 0,0 1 0,1-1 1,-1 0-1,1 0 0,0 0 1,0-1-1,0 1 0,1 0 0,-1-1 1,1 1-1,-2-7 0,3 8-41,0 0 0,0 0 0,0 1-1,1-1 1,-1 0 0,1 1-1,0-1 1,-1 1 0,1-1 0,0 1-1,0-1 1,0 1 0,0-1 0,0 1-1,0 0 1,0-1 0,0 1-1,1 0 1,-1 0 0,0 0 0,1 0-1,-1 0 1,1 0 0,-1 1 0,3-2-1,48-17 8,-34 14-6,-3 0-670,35-16 1838,-31 4-4110,-12-8-6341,-7 11 1177</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8.213"/>
    </inkml:context>
    <inkml:brush xml:id="br0">
      <inkml:brushProperty name="width" value="0.025" units="cm"/>
      <inkml:brushProperty name="height" value="0.025" units="cm"/>
    </inkml:brush>
  </inkml:definitions>
  <inkml:trace contextRef="#ctx0" brushRef="#br0">1 3 13293,'0'0'16335,"67"-3"-16207,-26 7-96,2-3-192,-2 1-1506,-5-2-1697,-8 0-1826,-8-7-4292</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8.573"/>
    </inkml:context>
    <inkml:brush xml:id="br0">
      <inkml:brushProperty name="width" value="0.025" units="cm"/>
      <inkml:brushProperty name="height" value="0.025" units="cm"/>
    </inkml:brush>
  </inkml:definitions>
  <inkml:trace contextRef="#ctx0" brushRef="#br0">311 0 12396,'0'0'12604,"2"7"-11937,6 23-88,-2-9-366,-1 1 1,0 1-1,1 33 0,-6-50-188,0 1-1,0-1 0,0 0 0,-1 1 1,0-1-1,-1 0 0,1 0 0,-1 1 0,0-2 1,-1 1-1,1 0 0,-1 0 0,0-1 1,-1 1-1,1-1 0,-1 0 0,-8 8 0,2-4-239,-1 0-1,0-1 0,0 0 1,-1-1-1,0 0 0,0-1 0,-1-1 1,1 0-1,-1 0 0,-14 2 1,6-2-2414,1-2 1,-1 0-1,-28 0 1,4-3-8626</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9.025"/>
    </inkml:context>
    <inkml:brush xml:id="br0">
      <inkml:brushProperty name="width" value="0.025" units="cm"/>
      <inkml:brushProperty name="height" value="0.025" units="cm"/>
    </inkml:brush>
  </inkml:definitions>
  <inkml:trace contextRef="#ctx0" brushRef="#br0">191 2 12748,'0'0'7874,"-10"-1"-6998,6 1-816,-1 0 1,1 0 0,-1 0-1,1 0 1,-1 1 0,1 0-1,-1 0 1,1 0 0,0 0-1,-1 1 1,1-1 0,0 1-1,0 0 1,0 1 0,0-1-1,1 1 1,-1-1 0,1 1-1,-1 0 1,1 1 0,-5 5-1,-2 3 222,0 0 0,1 1-1,0 0 1,1 0 0,0 1-1,1 0 1,1 0 0,-7 22 0,11-30-216,1 0 0,0-1 1,0 1-1,0 0 1,1 0-1,0 0 1,0 0-1,0 1 0,1-1 1,-1-1-1,2 1 1,-1 0-1,1 0 1,0 0-1,0-1 0,0 1 1,1-1-1,0 1 1,0-1-1,0 0 1,1 0-1,-1 0 0,1-1 1,8 7-1,-2-2-199,1-1 0,0 0-1,1-1 1,-1 0 0,24 9 0,-18-9-1145,0-1 1,1-2-1,33 6 1,12-5-4115</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39.367"/>
    </inkml:context>
    <inkml:brush xml:id="br0">
      <inkml:brushProperty name="width" value="0.025" units="cm"/>
      <inkml:brushProperty name="height" value="0.025" units="cm"/>
    </inkml:brush>
  </inkml:definitions>
  <inkml:trace contextRef="#ctx0" brushRef="#br0">0 32 9705,'0'0'18887,"12"-5"-17920,-5 1-807,-2 1-88,-1 0 0,1 1 0,0-1 1,0 1-1,0 0 0,0 0 0,1 1 1,-1 0-1,0 0 0,1 0 0,-1 0 1,1 1-1,-1 0 0,9 1 0,-13-1-70,0 0 0,0 0 0,-1 1-1,1-1 1,0 0 0,0 1 0,-1-1-1,1 1 1,0-1 0,-1 1 0,1-1-1,0 1 1,-1 0 0,1-1 0,-1 1-1,1 0 1,-1-1 0,1 1 0,-1 0-1,1 0 1,-1-1 0,0 1 0,0 0-1,1 0 1,-1 0 0,0-1-1,0 1 1,0 0 0,0 0 0,0 0-1,0 0 1,0 0 0,0-1 0,0 1-1,0 0 1,0 0 0,-1 0 0,1 0-1,0-1 1,-1 1 0,1 0 0,0 0-1,-1-1 1,1 1 0,-1 0 0,1-1-1,-1 1 1,1 0 0,-1-1-1,0 1 1,-1 0 0,-30 29 404,-26 2 1046,128-27-1436,-66-5-19,50 10-279,-52-10 273,-1 1 0,1-1 1,-1 1-1,1-1 0,-1 1 1,1 0-1,-1 0 0,1 0 1,-1 0-1,0 0 0,1 0 1,-1 0-1,0 0 0,0 0 0,0 1 1,0-1-1,0 0 0,0 1 1,0-1-1,0 1 0,-1-1 1,1 1-1,-1-1 0,1 1 1,-1 0-1,1-1 0,-1 4 1,0-3 20,-1-1 0,0 1 0,1-1 1,-1 1-1,0-1 0,0 0 1,0 1-1,0-1 0,0 0 1,0 0-1,-1 0 0,1 0 1,0 0-1,0 0 0,-1 0 1,1 0-1,-3 1 0,-32 16 275,30-15-267,-84 33-180,108-51-6097,3-3-2316</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8.979"/>
    </inkml:context>
    <inkml:brush xml:id="br0">
      <inkml:brushProperty name="width" value="0.025" units="cm"/>
      <inkml:brushProperty name="height" value="0.025" units="cm"/>
    </inkml:brush>
  </inkml:definitions>
  <inkml:trace contextRef="#ctx0" brushRef="#br0">1 1 17809,'0'0'5990,"53"13"-4613,-29-13-128,1 0-192,4 0-641,-1 0-287,0-4-65,-1 1-32,-5 1-417,-2 2-1505,-7 0-864,-5 9-866,-7 0-832,-1 0-1762</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9.336"/>
    </inkml:context>
    <inkml:brush xml:id="br0">
      <inkml:brushProperty name="width" value="0.025" units="cm"/>
      <inkml:brushProperty name="height" value="0.025" units="cm"/>
    </inkml:brush>
  </inkml:definitions>
  <inkml:trace contextRef="#ctx0" brushRef="#br0">1 0 12236,'0'0'12652,"38"52"-12108,-8-49-320,5-2-128,1-1-32,5 0-2434,-5 0-2434,-2-9-5350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19.666"/>
    </inkml:context>
    <inkml:brush xml:id="br0">
      <inkml:brushProperty name="width" value="0.025" units="cm"/>
      <inkml:brushProperty name="height" value="0.025" units="cm"/>
    </inkml:brush>
  </inkml:definitions>
  <inkml:trace contextRef="#ctx0" brushRef="#br0">1 294 5990,'0'0'23547,"10"-2"-22383,4-3-1063,1-1-1,-1 0 1,0-1 0,-1-1 0,0 0-1,0 0 1,-1-2 0,0 1-1,15-16 1,103-117-134,-118 128 57,-1-1-51,-8 11 15,-1 1 0,1-1 0,0 1 0,0 0 0,0 0 0,0 0 0,4-3 1,-6 9-29,0 0 1,0 0 0,-1 0 0,1 1 0,-1-1 0,0 0 0,0 0-1,-1 5 1,-3 19 225,-2 0 1,0-1-1,-2 0 0,-15 34 0,9-25 120,-13 55 0,27-89-377,0-1-1,-1 0 1,1 0-1,0 0 1,0 1 0,0-1-1,0 0 1,0 0 0,0 1-1,0-1 1,0 0-1,0 0 1,0 1 0,0-1-1,0 0 1,0 0 0,0 1-1,0-1 1,0 0-1,0 0 1,0 1 0,0-1-1,0 0 1,0 0-1,1 0 1,-1 1 0,0-1-1,0 0 1,0 0 0,0 0-1,0 1 1,1-1-1,-1 0 1,0 0 0,0 0-1,0 0 1,1 1-1,-1-1 1,0 0 0,1 0-1,10-5-9963,-5-4 255</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011"/>
    </inkml:context>
    <inkml:brush xml:id="br0">
      <inkml:brushProperty name="width" value="0.025" units="cm"/>
      <inkml:brushProperty name="height" value="0.025" units="cm"/>
    </inkml:brush>
  </inkml:definitions>
  <inkml:trace contextRef="#ctx0" brushRef="#br0">97 1 16528,'0'0'15550,"2"4"-14978,-2-1-563,1 1 0,-1-1 0,0 1 0,0-1 0,0 1 0,0 0 0,-1-1 0,1 1 0,-1-1 0,0 1 0,0-1 0,0 0 1,-1 1-1,-2 4 0,-33 59-8,7-13-21,26-45 20,0 0 0,1 0 0,0 0 0,1 0 0,0 0 0,1 1 0,-1-1 0,1 14 0,2-22 0,-1 0 0,1 0 0,-1 0 0,1 0 0,0 0 0,-1-1 0,1 1 0,0 0 0,0 0 0,-1 0 0,1 0 0,0-1 0,0 1 0,0-1 0,0 1 0,0 0 0,0-1 0,0 1 0,0-1 0,0 0 0,0 1 0,0-1 0,1 0 0,-1 0 0,0 0 0,0 0 0,0 0 0,0 0 0,0 0 0,2 0 0,37-3 0,-31 1-429,-1 0 0,1-1 0,-1 0 0,1-1 0,-1 0 0,9-6 0,-8 5-618,0-1-1,0-1 1,-1 0 0,0 0 0,0 0 0,0-1 0,-1 0-1,9-15 1,-2-1-6608</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372"/>
    </inkml:context>
    <inkml:brush xml:id="br0">
      <inkml:brushProperty name="width" value="0.025" units="cm"/>
      <inkml:brushProperty name="height" value="0.025" units="cm"/>
    </inkml:brush>
  </inkml:definitions>
  <inkml:trace contextRef="#ctx0" brushRef="#br0">87 0 12300,'0'0'11338,"-43"68"-8647,32-40-417,0 4-608,3 3-545,0-4-481,3-1-287,5-6-161,0-5-160,2-6 0,10-5-1473,2-7-1346,-1-1-3235,2-4-6213</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0.733"/>
    </inkml:context>
    <inkml:brush xml:id="br0">
      <inkml:brushProperty name="width" value="0.025" units="cm"/>
      <inkml:brushProperty name="height" value="0.025" units="cm"/>
    </inkml:brush>
  </inkml:definitions>
  <inkml:trace contextRef="#ctx0" brushRef="#br0">27 9 4773,'0'0'12166,"28"-6"1996,-4 5-13801,-17 0-233,0 1 0,0 0 1,0 0-1,0 1 0,-1-1 0,14 4 0,-18-3-115,-1 0 1,1 0-1,0 0 0,-1 0 0,1 0 0,-1 0 0,1 0 0,-1 1 1,0-1-1,1 0 0,-1 1 0,0-1 0,0 1 0,0 0 1,0-1-1,0 1 0,0 0 0,-1-1 0,1 1 0,-1 0 0,1 0 1,-1 0-1,1 0 0,-1-1 0,0 1 0,0 0 0,0 0 1,0 0-1,0 0 0,-1 2 0,0 4-13,-1-1 0,1 0 0,-1 0 0,-1 0 0,1 0 0,-1 0 0,0-1 0,-8 13 0,-43 54 0,21-29 0,29-38 0,-2 1 0,1 0 0,0 1 0,0-1 0,1 1 0,0 0 0,0 0 0,1 0 0,0 1 0,1-1 0,-4 18 0,7-25 0,0 0 0,0 0 0,0 0 0,-1 0 0,1 0 0,0 0 0,0 0 0,0 0 0,1 0 0,-1 0 0,0 0 0,0-1 0,0 1 0,1 0 0,-1-1 0,0 1 0,0-1 0,1 0 0,-1 1 0,1-1 0,-1 0 0,0 0 0,1 0 0,-1 0 0,0 0 0,1 0 0,-1 0 0,2-1 0,45-2 0,-2-9-2973,-5-12-6503,-16 4-6838</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077"/>
    </inkml:context>
    <inkml:brush xml:id="br0">
      <inkml:brushProperty name="width" value="0.025" units="cm"/>
      <inkml:brushProperty name="height" value="0.025" units="cm"/>
    </inkml:brush>
  </inkml:definitions>
  <inkml:trace contextRef="#ctx0" brushRef="#br0">50 0 6150,'0'0'20339,"-29"50"-16880,23-32-864,1 1-2371,0 1-224,2 3 0,1 1 0,2 0 0,0 0 0,0-5 0,2-2 0,4-7-3139,-2-10-1922,1 0-2850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451"/>
    </inkml:context>
    <inkml:brush xml:id="br0">
      <inkml:brushProperty name="width" value="0.025" units="cm"/>
      <inkml:brushProperty name="height" value="0.025" units="cm"/>
    </inkml:brush>
  </inkml:definitions>
  <inkml:trace contextRef="#ctx0" brushRef="#br0">74 7 16656,'0'0'10773,"10"-2"-8761,48-3 647,-58 5-2646,1 0 0,0 1 0,0-1 0,0 0 0,0 1 0,0-1 0,0 1 0,-1-1 0,1 1 0,0-1 0,0 1 0,-1-1 0,1 1 0,0 0 0,-1-1 0,1 1 0,-1 0 0,1 0 0,-1-1 0,1 1 0,-1 0 0,1 0 0,-1 0 0,0 0 0,1 0 0,-1 0 0,0-1 0,0 1 0,0 0 0,0 0 0,0 0 0,0 0 0,0 0 0,0 0 0,0 0 0,0 0 0,0 0 0,-1 0 0,1 0 0,0-1 0,-1 3 0,-15 40 108,-44 33-121,41-55 0,1 2 0,-17 28 0,34-50 0,0 1 0,0-1 0,0 0 0,0 0 0,1 1 0,-1-1 0,1 0 0,-1 1 0,1-1 0,-1 1 0,1-1 0,0 1 0,-1-1 0,1 1 0,0-1 0,0 1 0,0-1 0,1 1 0,-1-1 0,0 1 0,0-1 0,1 0 0,-1 1 0,1 1 0,1-2 0,-1 0 0,0 0 0,0 0 0,1 0 0,-1 0 0,1 0 0,-1 0 0,1-1 0,-1 1 0,1 0 0,-1-1 0,1 1 0,0-1 0,-1 0 0,1 1 0,0-1 0,2 0 0,6 0 0,1-1 0,-1 0 0,1 0 0,-1-1 0,17-5 0,35-19-2856,-48 19 1096,-1-2-1,1 1 0,-2-1 1,17-15-1,-9 4-5318</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21.791"/>
    </inkml:context>
    <inkml:brush xml:id="br0">
      <inkml:brushProperty name="width" value="0.025" units="cm"/>
      <inkml:brushProperty name="height" value="0.025" units="cm"/>
    </inkml:brush>
  </inkml:definitions>
  <inkml:trace contextRef="#ctx0" brushRef="#br0">95 1 17072,'0'0'7041,"-1"10"-3549,-5 13-2755,-2 1 1,0-1-1,-11 22 0,9-24-368,1 0 0,0 1 0,2 0-1,1 0 1,-6 37 0,12-58-385,0 0 0,0 0 0,0 0 0,0 0 0,0 0 0,0-1 0,1 1 0,-1 0 0,0 0 0,0 0 0,1 0 0,-1 0 0,0-1 0,1 1 0,-1 0 0,1 0 0,-1 0 0,1-1 0,-1 1 0,1 0 0,-1-1 0,1 1 0,0 0 0,-1-1 0,1 1 0,0-1 0,0 1 0,0-1 0,-1 0 0,1 1 0,0-1 0,0 0 0,0 1 0,0-1 0,0 0 0,-1 0 0,1 0 0,0 0 0,0 0 0,0 0 0,0 0 1,0 0-1,0 0 0,0 0 0,-1-1 0,1 1 0,0 0 0,2-1 0,1 0-387,0 0 0,0-1 1,0 1-1,0-1 0,-1 0 1,1 0-1,0 0 0,-1-1 1,6-4-1,8-15-9238,-2-5-6753</inkml:trace>
  <inkml:trace contextRef="#ctx0" brushRef="#br0" timeOffset="1">115 166 15727,'0'0'5733,"-27"55"-1569,11-23-192,5-1-1346,3 3-2081,2-2-545,6-3 0,0 0 0,0-5 0,10-3-833,0-5-9096</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0.046"/>
    </inkml:context>
    <inkml:brush xml:id="br0">
      <inkml:brushProperty name="width" value="0.025" units="cm"/>
      <inkml:brushProperty name="height" value="0.025" units="cm"/>
    </inkml:brush>
  </inkml:definitions>
  <inkml:trace contextRef="#ctx0" brushRef="#br0">1 33 18417,'0'0'6567,"54"4"-4197,-15-9-192,7-4-865,0 1-736,2 2-481,-6 1-96,-2 3-96,-7 1-673,-11 1-993,-9 0-1537</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0.405"/>
    </inkml:context>
    <inkml:brush xml:id="br0">
      <inkml:brushProperty name="width" value="0.025" units="cm"/>
      <inkml:brushProperty name="height" value="0.025" units="cm"/>
    </inkml:brush>
  </inkml:definitions>
  <inkml:trace contextRef="#ctx0" brushRef="#br0">1 1 13965,'0'0'13005,"67"29"-11212,-24-28-1120,9-1-577,-1 2-96,-2 2-705,-2 0-1921,-6-3-2563,-5-1-5573</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1.330"/>
    </inkml:context>
    <inkml:brush xml:id="br0">
      <inkml:brushProperty name="width" value="0.025" units="cm"/>
      <inkml:brushProperty name="height" value="0.025" units="cm"/>
    </inkml:brush>
  </inkml:definitions>
  <inkml:trace contextRef="#ctx0" brushRef="#br0">1 0 17905,'0'0'10148,"13"2"-9571,8 0-519,0 1 0,-1 1 1,1 1-1,-1 1 0,32 13 1,-48-18-48,1 1 0,-1 0 1,0 0-1,0 1 0,0-1 1,-1 1-1,1 0 0,-1-1 1,1 2-1,-1-1 0,0 0 1,0 1-1,0-1 0,-1 1 1,1 0-1,-1 0 0,0 0 0,0 0 1,0 0-1,-1 1 0,1-1 1,-1 0-1,0 1 0,0-1 1,-1 1-1,1 0 0,-1-1 1,0 1-1,0-1 0,-1 1 1,1-1-1,-1 1 0,0-1 1,0 1-1,-1-1 0,-1 5 0,-10 17 224,0 0-1,-2-1 0,-1-1 1,-1 0-1,-30 33 0,-31 45 667,65-71-2422,13-30 1347,0-1-1,0 0 1,0 1-1,0-1 0,0 1 1,0-1-1,0 1 1,0-1-1,0 1 0,0-1 1,1 1-1,-1-1 1,0 1-1,0-1 1,0 1-1,1-1 0,-1 1 1,0-1-1,0 0 1,1 1-1,-1-1 0,0 1 1,1-1-1,-1 0 1,0 1-1,1-1 1,-1 0-1,1 0 0,-1 1 1,0-1-1,1 0 1,-1 0-1,1 0 0,-1 1 1,1-1-1,-1 0 1,1 0-1,-1 0 1,1 0-1,-1 0 0,1 0 1,-1 0-1,1 0 1,-1 0-1,1 0 0,-1 0 1,1 0-1,-1-1 1,1 1-1,-1 0 1,0 0-1,1 0 0,-1-1 1,1 1-1,-1 0 1,1 0-1,-1-1 1,0 1-1,1-1 0,20-12-8419</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1.798"/>
    </inkml:context>
    <inkml:brush xml:id="br0">
      <inkml:brushProperty name="width" value="0.025" units="cm"/>
      <inkml:brushProperty name="height" value="0.025" units="cm"/>
    </inkml:brush>
  </inkml:definitions>
  <inkml:trace contextRef="#ctx0" brushRef="#br0">1 304 18065,'0'0'11317,"12"-9"-10938,36-28 132,-1-3-1,-2-2 1,-3-2-1,68-88 0,-110 132-504,1 0 0,-1 0 0,0 0 0,0 0 1,0 0-1,1 0 0,-1 0 0,0 1 0,0-1 0,0 0 0,1 0 0,-1 0 0,0 0 0,0 0 0,0 0 0,0 0 0,1 1 0,-1-1 0,0 0 0,0 0 0,0 0 0,0 0 0,0 1 1,0-1-1,1 0 0,-1 0 0,0 0 0,0 1 0,0-1 0,0 0 0,0 0 0,0 1 0,0-1 0,0 0 0,0 0 0,0 0 0,0 1 0,0-1 0,0 0 0,0 0 0,0 0 1,0 1-1,0-1 0,0 0 0,-1 0 0,1 0 0,0 1 0,0-1 0,0 0 0,0 0 0,0 0 0,0 0 0,-1 1 0,0 16 121,-32 66-127,26-69 0,1 0 0,0 0 0,1 1 0,0 0 0,1 0 0,1 0 0,-2 19 0,6-33-64,-1-1 1,0 1-1,0-1 0,1 1 0,-1 0 1,0-1-1,1 1 0,-1-1 1,1 1-1,-1-1 0,1 0 0,-1 1 1,1-1-1,-1 0 0,1 1 1,-1-1-1,1 0 0,-1 1 0,1-1 1,0 0-1,-1 0 0,1 0 0,-1 1 1,1-1-1,0 0 0,-1 0 1,1 0-1,0 0 0,-1 0 0,1 0 1,-1 0-1,1-1 0,0 1 1,-1 0-1,1 0 0,0 0 0,-1-1 1,1 1-1,-1 0 0,1 0 1,-1-1-1,1 0 0,28-12-5358,-9-4-1881,1-3-5323</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2.186"/>
    </inkml:context>
    <inkml:brush xml:id="br0">
      <inkml:brushProperty name="width" value="0.025" units="cm"/>
      <inkml:brushProperty name="height" value="0.025" units="cm"/>
    </inkml:brush>
  </inkml:definitions>
  <inkml:trace contextRef="#ctx0" brushRef="#br0">92 0 21044,'0'0'10159,"-3"9"-9070,-81 162-614,84-170-472,-1 0-1,0 0 1,1 1-1,-1-1 1,1 0 0,0 0-1,-1 1 1,1-1 0,0 0-1,0 1 1,-1-1-1,1 0 1,0 0 0,1 1-1,-1-1 1,0 0-1,0 1 1,0-1 0,1 0-1,-1 1 1,1-1-1,-1 0 1,1 0 0,-1 0-1,1 0 1,0 1 0,-1-1-1,1 0 1,0 0-1,0 0 1,0 0 0,0-1-1,0 1 1,0 0-1,0 0 1,0 0 0,0-1-1,0 1 1,1-1 0,-1 1-1,0-1 1,0 1-1,1-1 1,-1 0 0,0 0-1,1 1 1,1-1-1,5 1-91,0-1-1,0 0 1,0 0-1,1-1 0,-1 0 1,14-4-1,3-5-2754,4-7-3356,-27 15 5378,1 1 1,-1-1 0,0 0 0,1 0 0,-1 0-1,0 0 1,0 0 0,0 0 0,-1-1 0,1 1-1,0 0 1,-1-1 0,0 0 0,1 1 0,-1-1-1,0 0 1,0 0 0,-2-3 5848,-8 12-2371,0 1-919,1 1 0,1 1 0,0 0 1,-13 19-1,15-20-1282,0 2 0,0-1 1,1 0-1,0 1 0,1 0 1,-1 0-1,2 0 0,0 0 1,-2 20-1,4-29-480,0 0-1,0 0 1,0 0-1,0 1 1,0-1-1,1 0 1,-1 0-1,0 1 1,1-1-1,-1 0 1,1 0-1,-1 0 1,1 0-1,-1 0 1,1 0-1,0 0 1,0 0-1,-1 0 1,1 0-1,0 0 1,0 0-1,0 0 1,0-1-1,0 1 1,0 0-1,0-1 1,0 1-1,0-1 1,1 1-1,-1-1 1,2 1-1,2 0-801,0-1-1,-1 1 1,1-1-1,0 0 0,0 0 1,0-1-1,5-1 1,8-3-5691</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2.746"/>
    </inkml:context>
    <inkml:brush xml:id="br0">
      <inkml:brushProperty name="width" value="0.025" units="cm"/>
      <inkml:brushProperty name="height" value="0.025" units="cm"/>
    </inkml:brush>
  </inkml:definitions>
  <inkml:trace contextRef="#ctx0" brushRef="#br0">61 45 11179,'0'0'14926,"8"-5"-12679,2-1-1355,-5 2-572,0 0 0,1 0 1,0 1-1,0-1 0,0 2 1,0-1-1,0 1 0,1-1 0,-1 2 1,14-3-1,79 7-320,-98-3 0,-1 1 0,1-1 0,0 1 0,-1-1 0,1 1 0,-1-1 0,1 1 0,-1 0 0,0-1 0,1 1 0,-1 0 0,1-1 0,-1 1 0,0 0 0,0 0 0,1-1 0,-1 1 0,0 0 0,0 0 0,0-1 0,0 1 0,0 0 0,0 0 0,0-1 0,0 1 0,0 0 0,0 0 0,-1-1 0,1 1 0,0 0 0,0 0 0,-1-1 0,1 1 0,-1 0 0,1 0 0,-12 30 0,-10-2 0,-2-1 0,-1-2 0,-1 0 0,-1-1 0,-1-2 0,-44 28 0,56-39 0,16-12 0,-1 0 0,0 1 0,1-1 0,-1 0 0,1 0 0,0 1 0,-1-1 0,1 0 0,-1 1 0,1-1 0,-1 0 0,1 1 0,0-1 0,-1 1 0,1-1 0,0 1 0,-1-1 0,1 0 0,0 1 0,0-1 0,-1 1 0,1 0 0,0-1 0,0 1 0,0-1 0,0 1 0,0-1 0,0 1 0,0-1 0,0 1 0,0-1 0,0 1 0,0 0 0,18 6 0,39-5 0,-49-3 0,27 3-866,42-2-4375,-72 0 4606,0-1 1,1 1 0,-1-1-1,0 0 1,0-1 0,0 1-1,-1-1 1,1 0-1,0 0 1,-1-1 0,7-4-1,-4-1-11077</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121"/>
    </inkml:context>
    <inkml:brush xml:id="br0">
      <inkml:brushProperty name="width" value="0.025" units="cm"/>
      <inkml:brushProperty name="height" value="0.025" units="cm"/>
    </inkml:brush>
  </inkml:definitions>
  <inkml:trace contextRef="#ctx0" brushRef="#br0">54 0 14990,'0'0'16336,"-3"63"-14895,-8-34-1441,2 1 0,1 1 0,1-4 0,1-1 0,3-4-1345,-1-6-961,2-7-865,2-5-1218</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463"/>
    </inkml:context>
    <inkml:brush xml:id="br0">
      <inkml:brushProperty name="width" value="0.025" units="cm"/>
      <inkml:brushProperty name="height" value="0.025" units="cm"/>
    </inkml:brush>
  </inkml:definitions>
  <inkml:trace contextRef="#ctx0" brushRef="#br0">65 52 12300,'0'0'13266,"2"-9"-9967,0 6-3038,-1-1 0,0 1 0,1-1 0,0 1 1,-1 0-1,1 0 0,1-1 0,-1 1 0,3-3 0,-4 5-228,0 1-1,1-1 0,-1 0 0,0 1 1,0-1-1,0 1 0,1-1 1,-1 1-1,0-1 0,0 1 0,1 0 1,-1 0-1,0 0 0,1 0 0,-1 0 1,0 0-1,0 0 0,1 0 0,-1 0 1,0 0-1,1 1 0,-1-1 1,0 1-1,0-1 0,1 1 0,-1-1 1,0 1-1,0 0 0,0-1 0,0 1 1,0 0-1,0 0 0,0 0 0,0 0 1,0 0-1,0 0 0,-1 0 0,1 0 1,0 1-1,2 1-32,0-1 0,-1 1 0,0 0 0,1 0 0,-1 0 0,0 0 0,0 0 0,-1 0 0,1 1 0,-1-1 0,1 1 0,-1-1 0,0 1 0,-1-1 0,1 1 0,-1-1 0,1 1 0,-1 0 0,0-1 0,0 1 0,-1 0 0,1-1 0,-1 1 0,1 0 0,-1-1 0,0 1 0,-1-1 0,-2 6 0,-4 4 0,-1-1 0,0 0 0,-1-1 0,0 0 0,-23 18 0,22-20 0,0 1 0,1 1 0,0-1 0,-15 22 0,25-31 3,-1 0 0,0 0 0,1 0 0,-1-1 0,1 1 0,-1 0 0,1 0-1,-1 0 1,1 0 0,0 0 0,-1 0 0,1 0 0,0 1 0,0-1 0,0 0 0,0 0 0,0 0 0,0 0 0,0 0 0,0 0 0,1 0 0,-1 0-1,0 0 1,0 0 0,1 0 0,-1 0 0,1 0 0,-1 0 0,1 0 0,-1 0 0,1 0 0,1 0 0,0 1 4,0-1 1,1 1-1,-1-1 1,1 0-1,-1 0 0,1 0 1,0-1-1,-1 1 1,1-1-1,0 1 1,0-1-1,3 0 1,6 0-170,-1 0 1,0-1 0,0 0-1,1-1 1,18-5 0,1-10-4236,-3-4-3484,-2-6-4179</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3.856"/>
    </inkml:context>
    <inkml:brush xml:id="br0">
      <inkml:brushProperty name="width" value="0.025" units="cm"/>
      <inkml:brushProperty name="height" value="0.025" units="cm"/>
    </inkml:brush>
  </inkml:definitions>
  <inkml:trace contextRef="#ctx0" brushRef="#br0">69 0 17905,'0'0'11926,"-3"12"-10543,-17 46-655,10-32-563,1 0 0,2 0 0,0 1 0,-5 50 0,12-76-219,0 0 1,0 0-1,0 0 1,0 0-1,0 0 1,0 0-1,0 0 1,1 0-1,-1 0 1,0 0-1,1 0 1,-1 0-1,1 0 0,-1-1 1,1 1-1,-1 0 1,1 0-1,-1 0 1,1 0-1,0-1 1,0 1-1,-1 0 1,1-1-1,0 1 0,0-1 1,0 1-1,0-1 1,0 1-1,0-1 1,0 1-1,0-1 1,0 0-1,0 0 1,0 1-1,0-1 1,0 0-1,0 0 0,0 0 1,0 0-1,0 0 1,0 0-1,0-1 1,0 1-1,0 0 1,0 0-1,0-1 1,0 1-1,0-1 0,-1 1 1,3-1-1,1-1-377,1 0-1,-1 0 1,0 0-1,0 0 0,1-1 1,-2 1-1,1-1 1,0 0-1,6-7 0,4-12-4821,-3 0 4955,-8 17 2746,-11 23 1607,6-14-3581,-3 8 280,0 1 0,0 0 0,2 0 0,0 0 0,0 0 0,-1 16 0,5 7-2023,8-3-3301,-3-20-2701</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4.229"/>
    </inkml:context>
    <inkml:brush xml:id="br0">
      <inkml:brushProperty name="width" value="0.025" units="cm"/>
      <inkml:brushProperty name="height" value="0.025" units="cm"/>
    </inkml:brush>
  </inkml:definitions>
  <inkml:trace contextRef="#ctx0" brushRef="#br0">1 41 12268,'0'0'10356,"8"-1"-8146,482-17 5058,-370 18-6603,941 0-1866,-947-10 1968,-74 6-3883,-58 3-1923,0-6-3861</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006"/>
    </inkml:context>
    <inkml:brush xml:id="br0">
      <inkml:brushProperty name="width" value="0.025" units="cm"/>
      <inkml:brushProperty name="height" value="0.025" units="cm"/>
    </inkml:brush>
  </inkml:definitions>
  <inkml:trace contextRef="#ctx0" brushRef="#br0">0 306 12684,'0'0'11835,"13"-10"-10575,92-76 961,142-124 2098,-247 210-4316,0 0 0,0 1 0,0-1 1,0 0-1,0 0 0,0 0 0,0 0 1,0 1-1,0-1 0,0 0 0,0 0 1,0 0-1,0 0 0,0 1 0,1-1 1,-1 0-1,0 0 0,0 0 0,0 0 0,0 0 1,0 1-1,0-1 0,0 0 0,1 0 1,-1 0-1,0 0 0,0 0 0,0 0 1,0 0-1,1 0 0,-1 0 0,0 1 1,0-1-1,0 0 0,0 0 0,1 0 1,-1 0-1,0 0 0,0 0 0,0 0 1,0 0-1,1 0 0,-1 0 0,0 0 1,0-1-1,0 1 0,0 0 0,1 0 1,-1 0-1,0 0 0,0 0 0,0 0 1,0 0-1,0 0 0,1 0 0,-1-1 1,0 1-1,0 0 0,0 0 0,0 0 1,0 0-1,0 0 0,0 0 0,1-1 1,-1 1-1,-4 25 135,-12 31-42,6-26-96,3-12 0,1 0 0,1 1 0,0 0 0,1 0 0,-1 26 0,5-45-95,0 1 1,1 0-1,-1-1 1,0 1-1,0-1 1,1 1-1,-1 0 1,1-1-1,-1 1 0,0-1 1,1 1-1,-1-1 1,1 1-1,-1-1 1,1 1-1,-1-1 0,1 1 1,0-1-1,-1 0 1,1 1-1,-1-1 1,1 0-1,0 0 1,-1 1-1,1-1 0,0 0 1,0 0-1,-1 0 1,1 0-1,0 0 1,-1 0-1,1 0 0,0 0 1,-1 0-1,1 0 1,0 0-1,-1-1 1,1 1-1,0 0 1,0-1-1,32-10-8034,-7-6-1838</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368"/>
    </inkml:context>
    <inkml:brush xml:id="br0">
      <inkml:brushProperty name="width" value="0.025" units="cm"/>
      <inkml:brushProperty name="height" value="0.025" units="cm"/>
    </inkml:brush>
  </inkml:definitions>
  <inkml:trace contextRef="#ctx0" brushRef="#br0">77 39 19410,'0'0'4789,"-11"9"-2392,-32 31-716,41-39-1597,0 1 1,1 0-1,-1 0 0,0-1 0,1 1 0,-1 0 0,1 1 0,0-1 0,-1 0 0,1 0 0,0 1 0,0-1 0,1 0 0,-1 1 0,0-1 1,1 1-1,-1-1 0,1 1 0,0-1 0,0 1 0,0-1 0,0 1 0,1-1 0,-1 1 0,0-1 0,1 1 0,0-1 0,1 3 0,-1-2-67,1-1-1,0 0 1,0 1-1,0-1 0,0 0 1,0 0-1,1 0 0,-1-1 1,1 1-1,-1 0 0,1-1 1,-1 0-1,1 0 1,0 1-1,0-2 0,-1 1 1,1 0-1,0 0 0,6 0 1,-4-1 30,-1 1-1,1-1 1,0 0 0,0 0 0,-1-1 0,1 1 0,0-1 0,-1 0-1,1 0 1,-1-1 0,1 1 0,-1-1 0,0 0 0,1 0-1,-1 0 1,0-1 0,0 0 0,6-5 0,-7 4 5,0 0 0,1-1 0,-1 0 0,-1 0 1,1 1-1,-1-1 0,0-1 0,0 1 0,0 0 0,-1 0 0,0-1 0,0 1 1,0-1-1,-1 1 0,0-11 0,0 13-52,0 0 0,0 0 0,0 0 0,-1 0 0,1 1 0,-1-1 0,0 0 0,0 0 0,0 1 0,0-1 0,0 0 0,-1 1 0,1-1 0,-1 1 0,0 0 0,0 0 0,0-1 0,0 1 0,0 0 0,0 1 0,0-1 0,0 0 0,-1 1 0,1-1 0,-1 1 0,0 0 0,1-1 0,-1 1 0,0 1 0,1-1 0,-1 0 0,0 1 0,0-1 0,0 1 0,0 0 0,0 0 0,1 0 0,-1 0 0,0 0 0,0 1 0,0 0 0,-4 1 0,6-2-106,1 0 0,-1 0 1,0 0-1,0 1 0,0-1 0,0 1 0,1-1 0,-1 0 1,0 1-1,0 0 0,1-1 0,-1 1 0,0-1 1,1 1-1,-1 0 0,0-1 0,1 1 0,-1 0 1,1 0-1,0-1 0,-1 1 0,1 0 0,-1 0 0,1 0 1,0 0-1,0-1 0,0 1 0,-1 0 0,1 0 1,0 0-1,0 0 0,0 0 0,0 0 0,0 0 0,1 0 1,-1-1-1,0 1 0,0 0 0,0 0 0,1 0 1,0 1-1,0 0-319,0 0 1,0 0 0,0-1-1,1 1 1,-1 0-1,1-1 1,-1 1 0,1-1-1,0 1 1,-1-1-1,1 0 1,0 1 0,0-1-1,0 0 1,0 0-1,3 0 1,20 3-6671,5-2-4868</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5.714"/>
    </inkml:context>
    <inkml:brush xml:id="br0">
      <inkml:brushProperty name="width" value="0.025" units="cm"/>
      <inkml:brushProperty name="height" value="0.025" units="cm"/>
    </inkml:brush>
  </inkml:definitions>
  <inkml:trace contextRef="#ctx0" brushRef="#br0">175 68 11915,'0'0'18071,"-11"-1"-17110,4 1-891,0 0 0,0 0 0,0 1 0,0 0 0,0 0 0,0 1 0,0 0 0,1 0 0,-1 0 0,1 1 0,-1 0 0,1 0 0,0 1 0,0 0 0,0 0 0,1 0 0,0 1 0,0 0 0,0 0 0,0 0 0,1 0 0,-1 1 0,1 0 0,1 0 0,-4 7 0,5-11-70,1 1 0,0 0 0,-1-1 0,1 1 0,1 0 0,-1 0 0,0 0 0,1 0 0,-1 0 0,1 0 0,0 0 0,0 0 0,0-1 0,0 1 0,1 0 0,-1 0 0,1 0 0,0 0 0,0 0 0,0 0 0,0-1 0,0 1 0,2 2 0,0-2 0,0 0 0,0 0 0,0-1 0,0 1 0,0-1 0,1 0 0,-1 0 0,1 0 0,-1 0 0,1 0 0,0-1 0,0 0 0,0 0 0,7 1 0,0 0 0,1-1 0,-1 0 0,1-1 0,-1 0 0,0-1 0,1 0 0,-1-1 0,0 0 0,0-1 0,0 0 0,14-6 0,-17 4 0,0 0 0,0-1 0,-1 0 0,1 0 0,-1-1 0,-1 1 0,1-2 0,-1 1 0,0-1 0,5-9 0,-7 11 0,-1 1 0,-1-1 0,1 1 0,-1-1 0,0 0 0,0 0 0,0 0 0,-1 0 0,0 0 0,0-1 0,-1 1 0,0 0 0,0 0 0,0-1 0,-1 1 0,-2-10 0,2 13 0,-1 0 0,1 1 0,-1-1 0,0 0 0,1 1 0,-1-1 0,-1 1 0,1 0 0,0-1 0,0 1 0,-1 0 0,1 0 0,-1 1 0,0-1 0,0 0 0,1 1 0,-1 0 0,0 0 0,0 0 0,-5-1 0,2 0 0,0 1 0,0-1 0,-1 2 0,1-1 0,0 1 0,0-1 0,-1 2 0,1-1 0,-10 3 0,2 6-1197,9 7-3772,5-11-3951</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7.140"/>
    </inkml:context>
    <inkml:brush xml:id="br0">
      <inkml:brushProperty name="width" value="0.025" units="cm"/>
      <inkml:brushProperty name="height" value="0.025" units="cm"/>
    </inkml:brush>
  </inkml:definitions>
  <inkml:trace contextRef="#ctx0" brushRef="#br0">1 430 13261,'0'90'4883,"0"104"1413,3-117-4901,22 134 1,85 304 1989,-110-657-1234,-12-631-2413,10 730 252,0 10 37,2-1-1,0 1 1,3 0 0,10-57 0,-11 82-21,0 0-1,1 0 1,-1 1-1,2-1 1,-1 1-1,1 0 1,0 0-1,1 0 1,-1 1-1,1-1 1,1 1-1,-1 0 1,1 1-1,0-1 1,0 1-1,1 0 1,-1 1-1,1 0 1,0 0-1,0 0 1,1 1-1,-1 0 1,1 0-1,15-3 1,22-1-6,2 2 0,-1 2 0,60 4 0,6-1 0,732-87 0,-642 59 0,-74 10 0,220-23 0,-286 38 0,1 2 0,-1 3 0,98 16 0,-159-18 0,0 0 0,0 0 0,0 0 0,0 0 0,0 0 0,-1 0 0,1 1 0,0-1 0,0 0 0,0 1 0,0-1 0,0 1 0,0-1 0,0 1 0,-1-1 0,1 1 0,0-1 0,0 1 0,-1 0 0,1-1 0,0 1 0,-1 0 0,1 0 0,-1 0 0,1-1 0,-1 1 0,1 0 0,-1 0 0,0 0 0,1 0 0,-1 0 0,0 0 0,0 0 0,0 0 0,0 0 0,0 0 0,0 0 0,0 0 0,0 0 0,0-1 0,0 1 0,0 0 0,0 0 0,-1 0 0,1 0 0,-1 2 0,-3 5 0,0 0 0,-1 0 0,0-1 0,-9 12 0,-2 3 0,8-7 0,0-1 0,1 2 0,1-1 0,0 1 0,1-1 0,1 1 0,0 1 0,1-1 0,1 1 0,0-1 0,2 1 0,0-1 0,2 18 0,-1-30-50,0 0-1,0 0 1,1 0 0,-1 0 0,1 0-1,0 0 1,0 0 0,5 6 0,-6-9-83,0 0 0,0 1 1,0-1-1,0 0 0,1 1 1,-1-1-1,0 0 1,1 0-1,-1 0 0,1 0 1,-1 0-1,1 0 0,-1-1 1,1 1-1,0-1 1,-1 1-1,1-1 0,0 1 1,-1-1-1,1 0 0,0 0 1,0 0-1,1 0 1,0-20-28584</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7.808"/>
    </inkml:context>
    <inkml:brush xml:id="br0">
      <inkml:brushProperty name="width" value="0.025" units="cm"/>
      <inkml:brushProperty name="height" value="0.025" units="cm"/>
    </inkml:brush>
  </inkml:definitions>
  <inkml:trace contextRef="#ctx0" brushRef="#br0">47 41 19346,'10'-6'1177,"0"0"0,1 0-1,0 1 1,0 0 0,12-3 0,-22 7-1098,1 0 0,0 1 0,-1-1 0,1 1 0,-1-1 0,1 1 0,0 0 0,-1 0 0,1-1 0,0 1 0,-1 0 0,1 1 0,0-1 0,-1 0 0,1 0-1,-1 1 1,1-1 0,0 1 0,-1-1 0,1 1 0,-1 0 0,1 0 0,-1-1 0,0 1 0,1 0 0,-1 0 0,0 1 0,0-1 0,1 0 0,-1 0 0,0 0 0,0 1 0,0-1 0,-1 1 0,1-1 0,0 1 0,0-1 0,-1 1 0,1-1 0,-1 1 0,1-1 0,-1 1 0,0 0 0,0-1 0,0 1 0,0 2 0,0 5-25,0 0 0,-1 0 0,0 0 0,-1 0 0,0 0 0,0-1 0,-1 1 0,0-1 0,0 1 0,-1-1 0,0 0 0,-1 0 0,0-1 0,0 1 0,-9 10 0,-10 16 91,23-33-142,1-1 0,-1 1 0,1 0 0,0 0 0,-1-1 0,1 1 0,0 0 0,-1 0 0,1 0 0,0-1 0,0 1 0,0 0 0,0 0 0,0 0 0,0-1 0,0 1 0,0 0 0,0 0 0,0 0 0,0 0 0,0-1 0,0 1 0,1 0 0,-1 0 0,0-1 0,1 1 0,-1 0 0,1 0 1,-1-1-1,1 1 0,-1 0 0,1-1 0,-1 1 0,1-1 0,-1 1 0,1 0 0,0-1 0,0 0 0,-1 1 0,1-1 0,0 1 0,-1-1 0,1 0 0,0 1 0,0-1 0,0 0 0,1 0 0,54 12 120,-29-8-103,-16-1-25,0 1 0,0 0 0,-1 1 0,1 0-1,15 11 1,-24-15 4,0 0-1,0 0 1,-1 0-1,1 0 0,0 1 1,0-1-1,-1 0 1,1 1-1,-1 0 1,1-1-1,-1 1 1,0 0-1,0 0 1,0-1-1,0 1 1,0 0-1,0 0 1,0 0-1,0 0 1,-1 1-1,1-1 1,-1 0-1,0 0 0,0 0 1,1 0-1,-1 0 1,-1 1-1,1-1 1,0 0-1,0 0 1,-1 0-1,1 0 1,-1 0-1,0 0 1,0 0-1,0 0 1,0 0-1,-1 2 1,-2 0 37,1 0 0,-1-1 0,0 0 0,0 0 0,0 0 0,-1 0 0,1-1 0,-1 1 0,1-1 0,-1 0 0,0-1 0,1 1 0,-1-1 0,0 0 0,0 0 0,-5 0 0,-17 1 346,-47-1-1,50-1-315,20 0-66,-45-3 0,46 2 0,1 1 0,0 0 0,0 0 0,1-1 0,-1 1 0,0-1 0,0 0 0,0 0 0,0 0 0,0 1 0,1-2 0,-1 1 0,0 0 0,1 0 0,-1 0 0,1-1 0,-1 1 0,1-1 0,0 1 0,-3-4 0,50 2-5258,-20 4-2008</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8.395"/>
    </inkml:context>
    <inkml:brush xml:id="br0">
      <inkml:brushProperty name="width" value="0.025" units="cm"/>
      <inkml:brushProperty name="height" value="0.025" units="cm"/>
    </inkml:brush>
  </inkml:definitions>
  <inkml:trace contextRef="#ctx0" brushRef="#br0">0 4 5990,'0'0'23254,"75"-3"-21429,-24 6-672,8-1-800,5-2-289,-1 0-128,-11 1-1313,-10-1-2211,-19 0-3138,-14 0-7560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8.771"/>
    </inkml:context>
    <inkml:brush xml:id="br0">
      <inkml:brushProperty name="width" value="0.025" units="cm"/>
      <inkml:brushProperty name="height" value="0.025" units="cm"/>
    </inkml:brush>
  </inkml:definitions>
  <inkml:trace contextRef="#ctx0" brushRef="#br0">1 12 20339,'0'0'4837,"46"3"-2691,8-3-1185,11 0-417,8-1-480,0-2-1441,-7-1-4549,-7-3-6822</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9.365"/>
    </inkml:context>
    <inkml:brush xml:id="br0">
      <inkml:brushProperty name="width" value="0.025" units="cm"/>
      <inkml:brushProperty name="height" value="0.025" units="cm"/>
    </inkml:brush>
  </inkml:definitions>
  <inkml:trace contextRef="#ctx0" brushRef="#br0">0 394 18065,'0'0'9091,"8"0"-7473,2-1-1423,-1 0 0,0-1 0,0 0 0,0 0 0,0-1 0,0 0 0,0-1 0,-1 0 0,1 0 0,-1-1 0,0 0 1,8-8-1,24-17-15,35-37 1,-55 49-83,193-211 372,-231 286-305,3-24-206,2 0 0,2 2-1,1-1 1,2 1 0,1 1 0,-3 50 0,10-86-211,0 1 0,0-1-1,0 1 1,0-1 0,0 1 0,0-1 0,1 1 0,-1-1 0,0 0 0,0 1 0,1-1 0,-1 1 0,0-1 0,1 1 0,-1-1-1,1 0 1,-1 1 0,0-1 0,1 0 0,-1 0 0,1 1 0,-1-1 0,1 0 0,-1 0 0,1 1 0,-1-1 0,1 0 0,-1 0-1,1 0 1,-1 0 0,1 0 0,-1 0 0,1 0 0,-1 0 0,1 0 0,-1 0 0,1 0 0,-1 0 0,1 0 0,-1 0 0,1-1-1,-1 1 1,1 0 0,-1 0 0,1-1 0,-1 1 0,0 0 0,1 0 0,0-1 0,14-10-10644</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59.708"/>
    </inkml:context>
    <inkml:brush xml:id="br0">
      <inkml:brushProperty name="width" value="0.025" units="cm"/>
      <inkml:brushProperty name="height" value="0.025" units="cm"/>
    </inkml:brush>
  </inkml:definitions>
  <inkml:trace contextRef="#ctx0" brushRef="#br0">119 1 18674,'0'0'8584,"-64"78"-7047,43-39-288,5 3-288,4-2-480,6 5-257,6-4-128,0-2-64,1-4 0,10-3-256,-4-4-577,1-6-384,-4-4-64,-4-4-2114,0-8-1154</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085"/>
    </inkml:context>
    <inkml:brush xml:id="br0">
      <inkml:brushProperty name="width" value="0.025" units="cm"/>
      <inkml:brushProperty name="height" value="0.025" units="cm"/>
    </inkml:brush>
  </inkml:definitions>
  <inkml:trace contextRef="#ctx0" brushRef="#br0">0 31 16528,'0'0'12267,"82"-30"-12235,-34 30-32,7 3-1153,3 0-2530,2-2-2339,-1-1-8007</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411"/>
    </inkml:context>
    <inkml:brush xml:id="br0">
      <inkml:brushProperty name="width" value="0.025" units="cm"/>
      <inkml:brushProperty name="height" value="0.025" units="cm"/>
    </inkml:brush>
  </inkml:definitions>
  <inkml:trace contextRef="#ctx0" brushRef="#br0">234 63 18257,'0'0'3919,"0"-10"-391,0 6-3301,1 3-129,-1-1-1,0 0 0,1 1 0,-1-1 0,0 1 1,0-1-1,0 0 0,0 1 0,0-1 0,-1 0 1,1 1-1,0-1 0,-1 1 0,1-1 0,-1 0 0,0 1 1,0 0-1,1-1 0,-1 1 0,0-1 0,0 1 1,0 0-1,0-1 0,0 1 0,-1 0 0,1 0 1,0 0-1,0 0 0,-1 0 0,1 0 0,-1 1 0,1-1 1,-1 0-1,1 1 0,-1-1 0,1 1 0,-1-1 1,0 1-1,1 0 0,-1 0 0,0-1 0,1 1 0,-1 1 1,0-1-1,-2 0 0,-1 1-62,-1 0 1,0 1-1,0 0 0,1 0 1,-1 0-1,1 0 0,0 1 1,-1 0-1,1 0 0,0 0 1,1 1-1,-1 0 0,1 0 1,-5 5-1,6-7-21,0 1 0,1-1 0,0 1 0,-1 0 1,1 0-1,0 0 0,1 0 0,-1 0 0,0 0 0,1 0 0,0 1 0,0-1 0,0 0 1,0 1-1,0-1 0,1 1 0,-1-1 0,1 1 0,0-1 0,0 1 0,0-1 1,1 1-1,-1-1 0,1 1 0,1 4 0,0-6-1,0 0-1,0 1 1,0-1 0,0 0 0,0-1 0,1 1-1,-1 0 1,0-1 0,1 1 0,0-1-1,-1 0 1,1 0 0,0 0 0,-1 0-1,1 0 1,0-1 0,0 1 0,0-1-1,0 0 1,-1 0 0,1 0 0,0 0 0,4-1-1,4 1 23,-1-1-1,0-1 0,1 1 1,-1-2-1,13-4 0,-10 1 47,21-5-923,-33 11 820,0 0-1,-1 1 1,1-1-1,0 0 1,0 0-1,-1 1 1,1-1-1,0 0 1,0 1-1,-1-1 1,1 1-1,0-1 1,-1 1-1,1-1 1,0 1 0,-1-1-1,1 1 1,-1 0-1,1-1 1,-1 1-1,1 0 1,-1-1-1,0 1 1,1 0-1,-1 0 1,0-1-1,0 1 1,1 0-1,-1 0 1,0-1-1,0 1 1,0 0 0,0 0-1,0 0 1,0 0-1,0-1 1,0 1-1,0 0 1,-1 1-1,1 48 344,-2-1 0,-3 1 0,-10 51 0,11-84-226,0-1 0,0 0 0,-2 0 1,0-1-1,-1 0 0,0 0 0,-1 0 0,-1-1 0,0 0 0,-1-1 1,0 0-1,-1 0 0,-13 11 0,21-21-95,0-1 0,0 1 0,0-1 0,-1 0 0,1 1 0,0-1 0,-1-1 0,0 1 0,1-1 0,-1 1 0,0-1 0,0 0 0,0 0 0,1-1 0,-1 1 0,0-1 0,0 0 0,0 0 0,0 0 0,0 0 0,0-1 0,0 0 0,-5-1 0,6 0 0,-1 0 0,1 0 0,0 0 0,0-1 0,0 1 0,0-1 0,0 0 0,1 0 0,-1 0 0,1 0 0,0-1 0,0 1 0,0-1 0,0 1 0,0-1 0,1 1 0,0-1 0,0 0 0,0 0 0,0 0 0,0 0 0,1 0 0,0-4 0,-2 1 0,2 0 0,-1 0 0,1 0 0,0-1 0,1 1 0,-1 0 0,1 0 0,1 0 0,0 0 0,0 0 0,0 0 0,0 0 0,1 1 0,1-1 0,-1 1 0,1 0 0,0 0 0,0 0 0,1 0 0,-1 1 0,1 0 0,0 0 0,1 0 0,-1 1 0,1-1 0,0 1 0,0 0 0,1 1 0,9-4 0,43-19-1287,-38 17-900,0 0 0,35-22 1,-24 7-5534</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00.770"/>
    </inkml:context>
    <inkml:brush xml:id="br0">
      <inkml:brushProperty name="width" value="0.025" units="cm"/>
      <inkml:brushProperty name="height" value="0.025" units="cm"/>
    </inkml:brush>
  </inkml:definitions>
  <inkml:trace contextRef="#ctx0" brushRef="#br0">1 62 19699,'0'0'6214,"77"-19"-3908,-13 12-1377,15 1-225,16 1-576,2 0-256,-1-1-1409,-7-7-5766</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58.517"/>
    </inkml:context>
    <inkml:brush xml:id="br0">
      <inkml:brushProperty name="width" value="0.025" units="cm"/>
      <inkml:brushProperty name="height" value="0.025" units="cm"/>
    </inkml:brush>
  </inkml:definitions>
  <inkml:trace contextRef="#ctx0" brushRef="#br0">149 65 14478,'0'0'7511,"-2"-9"-5515,-4-26-330,5 33-1608,1 1-1,-1 0 1,0 0 0,1 0 0,-1 0-1,0 0 1,0 0 0,1 0 0,-1 0-1,0 0 1,0 0 0,0 0 0,0 0-1,0 0 1,-1 1 0,1-1-1,0 1 1,0-1 0,0 1 0,0-1-1,-1 1 1,1-1 0,0 1 0,-1 0-1,1 0 1,0 0 0,0 0 0,-1 0-1,1 0 1,0 0 0,-1 0 0,1 0-1,-1 1 1,-2 0-41,1-1-1,-1 1 1,1 0 0,-1 0-1,1 1 1,0-1 0,0 1 0,-1 0-1,-4 3 1,1 3 164,1 0-1,-1 0 1,2 0 0,-1 1 0,1 0-1,0 0 1,1 0 0,0 1 0,1-1-1,0 1 1,0 0 0,1 0 0,-2 20-1,4-30-163,0 1-1,0-1 1,-1 1-1,1 0 1,0-1-1,0 1 1,0-1 0,0 1-1,1 0 1,-1-1-1,0 1 1,0-1-1,0 1 1,0-1-1,1 1 1,-1 0-1,0-1 1,0 1-1,1-1 1,-1 1-1,0-1 1,1 1-1,-1-1 1,1 1-1,-1-1 1,1 0-1,-1 1 1,1-1-1,-1 0 1,1 1-1,-1-1 1,1 0-1,0 1 1,24-6 356,20-24 91,-32 18-418,-1-1-1,0 0 1,-1-1 0,-1 0-1,1-1 1,-2 0 0,0 0-1,9-21 1,-33 108-719,-13 33 1333,-24 184-1,48-327-5675,0-1-1851,0 1-4184</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58.861"/>
    </inkml:context>
    <inkml:brush xml:id="br0">
      <inkml:brushProperty name="width" value="0.025" units="cm"/>
      <inkml:brushProperty name="height" value="0.025" units="cm"/>
    </inkml:brush>
  </inkml:definitions>
  <inkml:trace contextRef="#ctx0" brushRef="#br0">0 31 16496,'0'0'13228,"63"-6"-12811,-27 6-225,-2 0-160,2 0-96,-2 0-1698,-9-4-2626,-8-5-2563,-8-3-9096</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0.944"/>
    </inkml:context>
    <inkml:brush xml:id="br0">
      <inkml:brushProperty name="width" value="0.025" units="cm"/>
      <inkml:brushProperty name="height" value="0.025" units="cm"/>
    </inkml:brush>
  </inkml:definitions>
  <inkml:trace contextRef="#ctx0" brushRef="#br0">218 36 8712,'0'-2'508,"0"1"-1,0-1 1,0 0-1,0 1 1,-1-1-1,1 1 1,0-1-1,-1 1 1,1-1-1,-1 1 1,1-1-1,-1 1 1,1 0-1,-1-1 1,0 1-1,0 0 1,0-1-1,0 1 1,-2-2-1,2 3-270,0-1 0,0 0 0,-1 1 1,1-1-1,-1 1 0,1-1 0,0 1 0,-1 0 0,1-1 0,-1 1 0,1 0 0,-1 0 0,1 0 0,0 0 1,-1 0-1,1 1 0,-2-1 0,-2 2-149,-1-1 0,1 1 0,1 0 0,-1 0 0,0 1 0,0-1 0,1 1 0,0 0 0,-1 0-1,-5 7 1,-1 2 253,-1 1-1,2 1 1,-16 26-1,23-36-194,1 0 0,-1 1 0,1 0 0,0-1 0,0 1 0,1 0-1,-1 0 1,1-1 0,0 1 0,1 0 0,-1 0 0,1 1 0,0-1 0,0 0 0,0 0-1,1 0 1,2 7 0,-2-11-119,0 0 0,0 1 0,0-1-1,0 0 1,0-1 0,1 1 0,-1 0 0,0 0 0,1 0-1,-1-1 1,0 1 0,1-1 0,-1 1 0,1-1-1,-1 1 1,1-1 0,-1 0 0,1 0 0,0 0-1,-1 0 1,1 0 0,2-1 0,38-5 429,-33 2-416,1 0-1,-1-1 1,-1 0 0,1 0-1,-1-1 1,0 0 0,0 0-1,8-9 1,-12 11-16,1-1 0,-1 1 1,-1-1-1,1 0 0,-1 0 0,1 0 1,-1 0-1,-1 0 0,1-1 1,-1 1-1,0-1 0,0 0 0,-1 0 1,2-11-1,-3 17-25,0 0 0,0-1 0,-1 1 0,1 0 0,0 0 0,-1 0 0,1-1 0,0 1 0,0 0 0,-1 0 0,1 0 0,0 0 0,-1 0 0,1 0 0,0 0 0,-1-1 0,1 1 0,-1 0 0,1 0 0,0 0 0,-1 1 0,1-1 0,0 0 0,-1 0 0,1 0 0,0 0 1,-1 0-1,1 0 0,0 0 0,-1 1 0,1-1 0,0 0 0,0 0 0,-1 0 0,1 1 0,0-1 0,-1 0 0,1 1 0,-14 7-137,5 3 125,1-1 1,0 1 0,0 1-1,2-1 1,-1 1 0,-7 22-1,11-26 130,0 0-1,0 0 0,1 0 1,0 1-1,1-1 0,-1 0 0,2 1 1,-1-1-1,1 1 0,1-1 1,-1 1-1,3 9 0,4 2 85,-5-16-143,-1-1-1,1 0 1,-1 0-1,0 1 1,0-1-1,0 0 1,-1 1-1,1-1 1,-1 1-1,0-1 1,0 1-1,0-1 1,0 1-1,-1-1 1,1 1-1,-1-1 1,0 1-1,0-1 1,0 0-1,0 1 1,-1-1-1,1 0 1,-1 0 0,-3 5-1,-4 4-57,-1 1 0,-22 20 0,29-30 0,0 0 0,0 0 0,-1 0 0,1 0 0,-1-1 0,0 0 0,0 0 0,0 0 0,0 0 0,0 0 0,0-1 0,0 0 0,0 0 0,-1 0 0,-4 0 0,7-1 0,0-1 0,0 1 0,0-1 0,1 0 0,-1 1 0,0-1 0,1 0 0,-1 0 0,1 0 0,-1 0 0,1-1 0,-1 1 0,1 0 0,0 0 0,0-1 0,0 1 0,-1-1 0,1 1 0,1-1 0,-1 0 0,0 1 0,0-1 0,0 0 0,1 0 0,-1 1 0,1-1 0,-1-3 0,1 2 0,-1 0 0,0 0 0,1 0 0,0 1 0,0-1 0,0 0 0,0 0 0,0 0 0,1 0 0,-1 0 0,1 0 0,-1 0 0,1 0 0,0 1 0,1-1 0,-1 0 0,2-3 0,9-4 3,-1 1 1,1 0-1,1 1 1,-1 0-1,1 1 1,1 0-1,-1 1 1,1 1-1,26-7 1,26-12-482,-2-10-7012,-37 15 465</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1.763"/>
    </inkml:context>
    <inkml:brush xml:id="br0">
      <inkml:brushProperty name="width" value="0.025" units="cm"/>
      <inkml:brushProperty name="height" value="0.025" units="cm"/>
    </inkml:brush>
  </inkml:definitions>
  <inkml:trace contextRef="#ctx0" brushRef="#br0">5 1 19987,'0'3'3011,"-2"-2"-161,0 4 1154,2-1-2979,0-1-704,0 2-321,0 0-641,9-2-1217,2 1-1473,-3-2-1698,0-1-2210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2.091"/>
    </inkml:context>
    <inkml:brush xml:id="br0">
      <inkml:brushProperty name="width" value="0.025" units="cm"/>
      <inkml:brushProperty name="height" value="0.025" units="cm"/>
    </inkml:brush>
  </inkml:definitions>
  <inkml:trace contextRef="#ctx0" brushRef="#br0">37 1 13837,'0'0'11051,"-36"43"-10763,37-51-5221,7-2-2978</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4:02.467"/>
    </inkml:context>
    <inkml:brush xml:id="br0">
      <inkml:brushProperty name="width" value="0.025" units="cm"/>
      <inkml:brushProperty name="height" value="0.025" units="cm"/>
    </inkml:brush>
  </inkml:definitions>
  <inkml:trace contextRef="#ctx0" brushRef="#br0">0 0 16207,'0'0'13934,"43"26"-13806,-19-21-32,-1-4-32,1-1-1153,-6 0-1281,-4 0-1762</inkml:trace>
  <inkml:trace contextRef="#ctx0" brushRef="#br0" timeOffset="1">2 92 11435,'0'0'11851,"67"20"-10378,-29-20-864,-1 0-481,1 0-128,-8 0-2466,-9-6-4933</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5.735"/>
    </inkml:context>
    <inkml:brush xml:id="br0">
      <inkml:brushProperty name="width" value="0.025" units="cm"/>
      <inkml:brushProperty name="height" value="0.025" units="cm"/>
    </inkml:brush>
  </inkml:definitions>
  <inkml:trace contextRef="#ctx0" brushRef="#br0">351 81 12268,'0'0'15118,"-9"-3"-14670,2 1-330,1-1 1,-1 2-1,0-1 0,0 1 0,0 0 0,0 0 0,0 1 0,0 0 0,0 1 0,0-1 1,0 1-1,0 0 0,0 1 0,0 0 0,-12 5 0,0 2 94,0 1 0,1 0 0,0 2 0,0 0 0,-26 25 0,36-30-140,0 1-1,1 0 0,0 0 1,0 1-1,1 0 0,0 0 1,0 0-1,1 1 0,1 0 1,-1 0-1,1 0 0,-4 20 1,8-28-64,-1 1 0,1-1 0,-1 1 0,1-1 0,0 1 0,0-1 1,0 0-1,1 1 0,-1-1 0,1 1 0,-1-1 0,1 1 1,0-1-1,0 0 0,0 1 0,0-1 0,0 0 0,0 0 0,0 0 1,1 0-1,-1 0 0,1 0 0,0 0 0,3 2 0,-1-2 14,0 1 0,0-1-1,1-1 1,-1 1 0,1 0 0,-1-1-1,1 0 1,0 0 0,-1-1-1,1 1 1,0-1 0,5 0-1,7-1 30,0-1 1,0 0-1,-1-1 0,1-1 0,-1-1 0,23-9 0,-19 5-51,0-2 0,-2 0 0,1 0 0,29-26 0,-42 32 0,0 0 0,-1 0 0,0-1 0,0 0 0,0 0 0,-1 0 0,0 0 0,0-1 0,0 1 0,-1-1 0,0 0 0,0 0 0,-1 0 0,0-1 0,0 1 0,-1-1 0,1-9 0,-2 15-75,-1-1 1,1 0-1,-1 0 1,0 1-1,0-1 1,0 0-1,0 1 1,0-1-1,0 1 1,-1-1-1,1 1 1,-1 0-1,0 0 1,0-1-1,0 1 1,0 1-1,0-1 1,-2-2-1,-50-31-3614,30 21 1294,-10-10-5688,1-2-4809</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066"/>
    </inkml:context>
    <inkml:brush xml:id="br0">
      <inkml:brushProperty name="width" value="0.025" units="cm"/>
      <inkml:brushProperty name="height" value="0.025" units="cm"/>
    </inkml:brush>
  </inkml:definitions>
  <inkml:trace contextRef="#ctx0" brushRef="#br0">1 0 17777,'0'0'7025,"8"9"-4420,22 20-1918,18 17 481,-3 2 1,-1 1-1,42 64 0,-27-9-1330,-36-60-547,41 58 0,-37-71-2206,4-8-3288,-4-12-2445</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424"/>
    </inkml:context>
    <inkml:brush xml:id="br0">
      <inkml:brushProperty name="width" value="0.025" units="cm"/>
      <inkml:brushProperty name="height" value="0.025" units="cm"/>
    </inkml:brush>
  </inkml:definitions>
  <inkml:trace contextRef="#ctx0" brushRef="#br0">0 0 18738,'0'0'9801,"70"5"-8936,-29-4-641,8 1-192,-1-1-961,-1-1-2434,-7 0-3652</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6.984"/>
    </inkml:context>
    <inkml:brush xml:id="br0">
      <inkml:brushProperty name="width" value="0.025" units="cm"/>
      <inkml:brushProperty name="height" value="0.025" units="cm"/>
    </inkml:brush>
  </inkml:definitions>
  <inkml:trace contextRef="#ctx0" brushRef="#br0">79 0 19506,'0'0'5403,"-10"12"-5147,3-3-147,0 1 1,0 0-1,0 1 0,2 0 0,-1 0 0,1 0 1,1 1-1,0-1 0,1 1 0,-3 14 0,3-10 278,1 1 0,1-1-1,0 0 1,1 1 0,1-1-1,3 22 1,-3-36-332,0 0-1,-1-1 1,1 1 0,0 0 0,0-1-1,0 1 1,1-1 0,-1 0 0,0 1-1,0-1 1,1 0 0,-1 0 0,1 0-1,-1 0 1,1 0 0,-1 0 0,1 0-1,0 0 1,-1-1 0,1 1 0,0 0-1,0-1 1,0 0 0,-1 1 0,1-1-1,0 0 1,0 0 0,0 0 0,0 0-1,-1 0 1,1-1 0,0 1 0,0 0-1,0-1 1,-1 0 0,1 1 0,3-3-1,4 0 120,-1 0-1,1-1 0,-1 0 1,0-1-1,0 0 0,9-6 1,-1-3-134,0-1 0,-1 0 0,-1 0 0,0-2 0,-1 0 0,-1 0 0,0-1 0,-1-1 0,15-38 0,-21 94-40,-3 26 0,-2-55 0,0 0 0,1 1 0,0-1 0,1 0 0,0 0 0,0 0 0,1 0 0,-1-1 0,2 1 0,-1-1 0,1 0 0,0 1 0,10 11 0,-11-16 0,1 1 0,-1-1 0,1 0 0,0 0 0,0 0 0,0 0 0,0-1 0,1 1 0,-1-1 0,1 0 0,-1-1 0,1 1 0,0-1 0,0 0 0,-1 0 0,1 0 0,0-1 0,0 0 0,0 0 0,0 0 0,0 0 0,0-1 0,0 0 0,6-2 0,-5 1 0,-1 0 0,1-1 0,-1 1 0,0-1 0,0-1 0,0 1 0,-1-1 0,1 1 0,-1-1 0,0-1 0,0 1 0,0 0 0,-1-1 0,1 0 0,-1 0 0,0 0 0,-1 0 0,1-1 0,-1 1 0,0-1 0,2-9 0,1-3 0,-1 0 0,-1-1 0,-1 1 0,0-1 0,-2-29 0,0 45-206,0 1 1,0-1-1,-1 0 0,1 1 0,-1-1 1,0 1-1,0-1 0,0 1 1,0-1-1,0 1 0,0-1 0,-1 1 1,1 0-1,-1 0 0,1 0 1,-1 0-1,0 0 0,0 0 0,0 0 1,0 0-1,0 1 0,0-1 1,-1 1-1,1 0 0,0 0 0,-1 0 1,1 0-1,-1 0 0,1 0 1,-1 0-1,0 1 0,1-1 0,-1 1 1,1 0-1,-1 0 0,0 0 1,1 0-1,-1 0 0,0 1 0,1-1 1,-1 1-1,-2 1 0,-5 7-5928,5 3-1019</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7.359"/>
    </inkml:context>
    <inkml:brush xml:id="br0">
      <inkml:brushProperty name="width" value="0.025" units="cm"/>
      <inkml:brushProperty name="height" value="0.025" units="cm"/>
    </inkml:brush>
  </inkml:definitions>
  <inkml:trace contextRef="#ctx0" brushRef="#br0">78 8 19827,'0'0'9892,"-9"-3"-9246,7 2-628,0 1 0,-1-1 0,1 0 0,-1 1 1,1-1-1,-1 1 0,0-1 0,1 1 0,-1 0 0,1 0 0,-1 1 1,1-1-1,-1 1 0,1-1 0,-4 2 0,4-1 2,0 1 0,0-1 1,1 1-1,-1 0 0,0-1 0,1 1 0,-1 0 0,1 0 0,0 0 0,-1 0 0,1 1 0,0-1 1,1 0-1,-1 0 0,0 1 0,1-1 0,-1 0 0,1 1 0,-1-1 0,1 1 0,0-1 0,0 3 0,0-1 42,-1 0 0,1-1-1,0 1 1,0 0 0,0 0-1,1 0 1,-1 0 0,1 0-1,0-1 1,0 1 0,0 0-1,1-1 1,-1 1 0,4 5-1,-3-7-32,0-1 0,-1 1 0,1-1 0,0 1 0,1-1 0,-1 0 0,0 0 0,0 0 0,0 0 0,1 0 0,-1 0 0,1-1 0,-1 1 0,0-1 0,1 0 0,-1 0 0,1 0 0,-1 0 0,1 0 0,-1 0 0,1 0 0,-1-1 0,0 1 0,4-3 0,-2 2-29,0 0 0,-1-1 0,1 1 0,-1-1 0,1 0 0,-1 0 0,0 0 0,0-1 0,0 1 0,0-1 0,0 0 0,-1 0 0,1 0 0,-1 0 0,0 0 0,0 0 0,2-5 0,1 0 0,-1-1 0,0 0 0,-1-1 0,0 1 0,3-17 0,-32 83-1164,23-22-2734,3-34 3586,0 0 1,0 0 0,0 0-1,0 0 1,0 0-1,1 0 1,-1 0 0,0 0-1,1 0 1,-1 0 0,1 0-1,-1 0 1,1 0 0,-1 0-1,1 0 1,0 0 0,-1 0-1,1-1 1,0 1 0,0 0-1,-1 0 1,1-1 0,0 1-1,0-1 1,0 1-1,0-1 1,0 1 0,0-1-1,1 1 1,15 0-6266</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7.782"/>
    </inkml:context>
    <inkml:brush xml:id="br0">
      <inkml:brushProperty name="width" value="0.025" units="cm"/>
      <inkml:brushProperty name="height" value="0.025" units="cm"/>
    </inkml:brush>
  </inkml:definitions>
  <inkml:trace contextRef="#ctx0" brushRef="#br0">43 210 16335,'0'0'2568,"-6"10"-288,4-7-2116,-26 53 2402,27-55-2505,0 1 0,0-1 0,1 1 0,-1-1 0,0 1 1,1-1-1,0 1 0,-1-1 0,1 1 0,0-1 0,0 1 0,0-1 0,0 1 0,0 0 0,0-1 0,0 1 0,0-1 0,1 1 0,-1-1 0,1 1 0,-1-1 1,1 1-1,0-1 0,-1 1 0,1-1 0,0 0 0,0 1 0,0-1 0,0 0 0,0 0 0,0 0 0,0 0 0,0 0 0,1 0 0,-1 0 0,0 0 0,1 0 1,-1-1-1,2 2 0,2-1-32,1 1 0,-1-1 0,0 0 0,1 0 0,-1-1 1,1 1-1,-1-1 0,1-1 0,-1 1 0,0-1 0,1 0 1,-1 0-1,1 0 0,-1-1 0,0 1 0,0-2 0,0 1 0,7-5 1,-5 2-20,-1 0-1,0-1 1,0 1 0,0-2 0,-1 1 0,0-1 0,0 1 0,0-1 0,-1-1 0,0 1 0,3-9 0,2-8 133,-2-1 0,0-1 1,-1 1-1,-2-1 0,0 0 1,0-44-1,-4 70-136,0-1 0,0 1 0,0-1 1,0 1-1,0 0 0,0-1 0,0 1 0,0-1 1,0 1-1,0-1 0,0 1 0,0 0 0,0-1 0,0 1 1,-1-1-1,1 1 0,0-1 0,0 1 0,0 0 1,-1-1-1,1 1 0,0 0 0,0-1 0,-1 1 1,1 0-1,0-1 0,-1 1 0,1 0 0,0-1 0,-1 1 1,1 0-1,-1-1 0,-12 9 102,-12 20 63,16-16 91,0 1 0,1 1 1,1-1-1,0 1 0,0 0 1,-4 17-1,10-27-282,-1 0-1,1 0 1,0-1 0,1 1 0,-1 0-1,0 0 1,1 0 0,0 0 0,0 0-1,0-1 1,1 1 0,-1 0-1,1 0 1,0 0 0,0 0 0,0-1-1,1 1 1,-1-1 0,1 1 0,0-1-1,0 1 1,0-1 0,0 0-1,1 0 1,-1 0 0,1 0 0,0 0-1,0-1 1,4 4 0,63 29-3193,-14-9-2390,-51-24 4917,-1-1 0,0 0 1,0-1-1,1 1 0,-1-1 0,0 0 0,1 0 0,-1 0 0,1 0 0,-1-1 0,0 1 1,0-1-1,1-1 0,-1 1 0,0 0 0,7-5 0,14-8-6687</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8.124"/>
    </inkml:context>
    <inkml:brush xml:id="br0">
      <inkml:brushProperty name="width" value="0.025" units="cm"/>
      <inkml:brushProperty name="height" value="0.025" units="cm"/>
    </inkml:brush>
  </inkml:definitions>
  <inkml:trace contextRef="#ctx0" brushRef="#br0">105 0 13773,'0'0'7116,"-10"1"-4217,10-1-2789,-60 11 3831,58-10-3788,-1 0 1,1 0 0,-1 0 0,0 1 0,1-1 0,0 1-1,-1-1 1,1 1 0,0 0 0,-3 2 0,5-3-149,-1 0 1,0 0 0,1 0 0,-1 0 0,1 0-1,-1 0 1,1 0 0,0 1 0,-1-1 0,1 0-1,0 0 1,0 0 0,0 0 0,-1 1 0,1-1-1,1 0 1,-1 0 0,0 0 0,0 0 0,0 1-1,1-1 1,-1 0 0,0 0 0,1 0 0,0 2-1,2-1-89,0 0-1,1 0 0,-1 0 1,0 0-1,1 0 0,0-1 0,-1 0 1,1 1-1,0-1 0,-1-1 0,1 1 1,0 0-1,0-1 0,4 0 1,1 1-268,43 3-952,-40-4 1410,0 0 0,1 1-1,18 5 1,-31-6-63,1 0 1,-1 0 0,1 0-1,-1 0 1,1 0 0,-1 1-1,1-1 1,-1 0 0,1 0-1,-1 1 1,1-1 0,-1 0-1,0 1 1,1-1 0,-1 0-1,1 1 1,-1-1 0,0 1-1,1-1 1,-1 1 0,0-1-1,0 0 1,1 1-1,-1-1 1,0 1 0,0 0-1,0-1 1,0 1 0,1-1-1,-1 1 1,0-1 0,0 1-1,0-1 1,0 1 0,0-1-1,0 1 1,-1-1 0,1 1-1,0 0 1,0-1 0,0 1-1,0-1 1,-1 1 0,1-1-1,0 1 1,0-1 0,-1 0-1,1 1 1,0-1 0,-1 1-1,1-1 1,-1 1-1,-22 21 921,-6-2-581,-2-3 0,-44 21-1,73-37-1012,21-22-2599,37-48-6434,-21 20 743</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3:19.137"/>
    </inkml:context>
    <inkml:brush xml:id="br0">
      <inkml:brushProperty name="width" value="0.025" units="cm"/>
      <inkml:brushProperty name="height" value="0.025" units="cm"/>
    </inkml:brush>
  </inkml:definitions>
  <inkml:trace contextRef="#ctx0" brushRef="#br0">60 0 16335,'0'0'11014,"-4"11"-9082,-8 23-1499,3 0-1,0 1 1,2 0 0,-2 39-1,0 157 891,21-249-1323,-8 3 0,-1 0 0,0 0 0,0-26 0,-2 34 0,-1 0 0,0 0 0,-1 1 0,1-1 0,-1 0 0,-1 1 0,1-1 0,-1 1 0,0-1 0,-5-9 0,7 16 0,0 0 0,0 0 0,0 0 0,0 0 0,-1 1 0,1-1 0,0 0 0,0 0 0,0 0 0,0 0 0,0 0 0,0 0 0,-1 1 0,1-1 0,0 0 0,0 0 0,0 0 0,0 0 0,-1 0 0,1 0 0,0 0 0,0 0 0,0 0 0,0 0 0,-1 0 0,1 0 0,0 0 0,0 0 0,0 0 0,-1 0 0,1 0 0,0 0 0,0 0 0,0 0 0,0 0 0,-1 0 0,1 0 0,0 0 0,0 0 0,0 0 0,0-1 0,-1 1 0,1 0 0,0 0 0,0 0 0,0 0 0,0 0 0,0 0 0,0-1 0,0 1 0,-1 0 0,1 0 0,0 0 0,0 0 0,0-1 0,0 1 0,0 0 0,0 0 0,0 0 0,0 0 0,0-1 0,0 1 0,0 0 0,0 0 0,0 1 0,0 0 0,0 0 0,1-1 0,-1 1 0,0 0 0,0 0 0,1-1 0,-1 1 0,0 0 0,1-1 0,-1 1 0,0-1 0,1 1 0,-1 0 0,1-1 0,-1 1 0,1-1 0,0 1 0,-1-1 0,2 1 0,3 2 0,0-1 0,0 0 0,0 0 0,1-1 0,-1 0 0,0 0 0,1 0 0,-1 0 0,1-1 0,0 0 0,-1 0 0,7-1 0,-4-3 0,-3 17 0,-4-12 0,0 0 0,0 0 0,0 0 0,0 0 0,0 0 0,0 0 0,0-1 0,0 1 0,0-1 0,0 1 0,0 0 0,0-1 0,1 0 0,-1 1 0,0-1 0,0 0 0,1 0 0,-1 1 0,0-1 0,0 0 0,1 0 0,-1 0 0,0-1 0,0 1 0,1 0 0,-1 0 0,0-1 0,0 1 0,1-1 0,-1 1 0,0-1 0,2 0 0,1-1 0,0-1 0,-1 1 0,1 0 0,0-1 0,-1 0 0,1 0 0,4-6 0,-7 29 0,-6 11 0,4-27 0,0 0 0,0 0 0,0 0 0,1 1 0,-1-1 0,1 0 0,0 0 0,0 1 0,1-1 0,1 7 0,-2-10 0,1 0 0,0 1 0,0-1 0,0 0 0,0 1 0,0-1 0,0 0 0,0 0 0,0 0 0,1 0 0,-1 0 0,0 0 0,0 0 0,1 0 0,-1 0 0,1-1 0,-1 1 0,1-1 0,-1 1 0,1-1 0,-1 1 0,1-1 0,0 0 0,-1 0 0,1 0 0,-1 0 0,1 0 0,2 0 0,4-1 0,0 0 0,0 0 0,0-1 0,0 0 0,-1 0 0,1 0 0,0-1 0,-1-1 0,0 1 0,13-9 0,26-12 0,-46 24 0,1 0 0,0-1 0,-1 1 0,1 0 0,0 0 0,0 0 0,-1 0 0,1 0 0,0 0 0,-1 0 0,1 0 0,0 1 0,-1-1 0,1 0 0,0 0 0,-1 0 0,1 1 0,0-1 0,-1 0 0,1 1 0,-1-1 0,1 0 0,-1 1 0,1-1 0,-1 1 0,1-1 0,-1 1 0,1-1 0,-1 1 0,1 0 0,-1-1 0,0 1 0,1-1 0,-1 1 0,0 0 0,0-1 0,1 1 0,-1 0 0,0-1 0,0 1 0,0 0 0,0-1 0,0 1 0,0 0 0,0 0 0,0 0 0,0 1 0,0-1 0,0 1 0,0-1 0,1 0 0,-1 1 0,0-1 0,1 0 0,-1 1 0,1-1 0,0 0 0,-1 0 0,1 1 0,0-1 0,0 0 0,0 0 0,0 0 0,0 0 0,0 0 0,0 0 0,0 0 0,0 0 0,0-1 0,0 1 0,1 0 0,-1-1 0,0 1 0,0-1 0,1 1 0,-1-1 0,0 0 0,3 1 0,8-2 0,-1-1 0,0 0 0,0 0 0,0-1 0,0-1 0,-1 0 0,15-7 0,-14 6 0,-1 0 0,1 1 0,0 0 0,1 1 0,-1 0 0,0 1 0,18-2 0,-28 4 0,0 0 0,0 0 0,0 0 0,0 0 0,0 1 0,-1-1 0,1 0 0,0 0 0,0 1 0,0-1 0,-1 0 0,1 1 0,0-1 0,0 1 0,-1-1 0,1 1 0,0-1 0,-1 1 0,1 0 0,-1-1 0,1 1 0,-1 0 0,1-1 0,-1 1 0,1 0 0,-1 0 0,0 0 0,1-1 0,-1 2 0,5 32 0,1 3 0,-6-36 0,0 0 0,1 0 0,-1 0 0,1 0 0,-1 0 0,1 0 0,-1 0 0,1 0 0,0 0 0,-1 0 0,1 0 0,0-1 0,0 1 0,0 0 0,-1 0 0,1-1 0,0 1 0,0-1 0,0 1 0,0-1 0,0 1 0,0-1 0,0 0 0,1 1 0,-1-1 0,1 0 0,8 1 2,-1-1-1,1-1 1,0 0 0,0 0 0,-1-1-1,1 0 1,-1-1 0,19-7-1,-15 5-22,0 0 0,0 1 0,18-2 0,-30 6-108,0 0 1,-1 0-1,1 0 1,0 1-1,-1-1 1,1 0-1,0 0 1,-1 1-1,1-1 1,-1 0-1,1 1 1,-1-1-1,1 1 1,-1-1 0,1 1-1,-1-1 1,1 1-1,-1-1 1,1 1-1,-1-1 1,0 1-1,1-1 1,-1 1-1,0 0 1,0-1-1,1 1 1,-1 0-1,0-1 1,0 1-1,0 0 1,0-1 0,0 1-1,0 0 1,0-1-1,0 1 1,0 0-1,0-1 1,0 1-1,-1 0 1,1 0-1,0 2-1554,0 8-6351</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7.594"/>
    </inkml:context>
    <inkml:brush xml:id="br0">
      <inkml:brushProperty name="width" value="0.025" units="cm"/>
      <inkml:brushProperty name="height" value="0.025" units="cm"/>
    </inkml:brush>
  </inkml:definitions>
  <inkml:trace contextRef="#ctx0" brushRef="#br0">0 1 18033,'0'0'6732,"6"9"-4858,8 20-1180,-2 1 0,-1 0 0,-1 1 0,8 50-1,-15-70-676,-2-3 74,0 0-1,1 0 1,0 0 0,0 0 0,1-1-1,0 1 1,0-1 0,1 1-1,0-1 1,10 12 0,-13-18-67,1 0 0,0 0 1,-1 0-1,1-1 1,0 1-1,0-1 0,0 1 1,0-1-1,0 0 0,0 0 1,0 1-1,-1-1 0,1-1 1,0 1-1,0 0 0,0 0 1,0-1-1,0 1 0,0-1 1,-1 0-1,1 1 0,0-1 1,0 0-1,-1 0 0,1 0 1,0 0-1,-1 0 1,1-1-1,-1 1 0,0 0 1,2-3-1,8-6 178,-1-1 0,0-1 0,8-12 0,-9 12-145,32-54-57,-30 46 0,0 2 0,20-24 0,-30 43-4,-1 1 0,1-1 0,0 0 0,-1 1 0,1-1 0,-1 1 0,1-1 0,-1 1 0,0 0 0,0-1 0,0 1 0,0-1 0,0 1 0,0-1 0,0 3 0,-9 68 23,6-56-13,1 0 1,0 0-1,1 0 1,1 0-1,0 0 1,4 19-1,-4-33-6,0-1 0,0 1 0,0-1 0,1 0 0,-1 1 0,1-1 0,-1 0 0,1 1 0,0-1 0,-1 0 0,1 0 0,0 0 0,0 1 0,0-1 0,0 0 0,0 0 0,0 0 0,0 0 0,0-1 0,0 1 0,0 0 0,0 0 0,1-1 0,1 2 0,0-2 0,-1 0 0,0 0 0,0 0 0,0 0 0,0 0 0,1 0 0,-1-1 0,0 1 0,0-1 0,0 1 0,0-1 0,0 0 0,0 0 0,2-2 0,4-1 0,0-2 0,-1 1 0,0-1 0,0 0 0,0 0 0,7-10 0,-2-1-93,-1 0 0,0-1 0,-2 0 0,0-1 1,-1 0-1,-1 0 0,0-1 0,-2 1 0,4-26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7.955"/>
    </inkml:context>
    <inkml:brush xml:id="br0">
      <inkml:brushProperty name="width" value="0.025" units="cm"/>
      <inkml:brushProperty name="height" value="0.025" units="cm"/>
    </inkml:brush>
  </inkml:definitions>
  <inkml:trace contextRef="#ctx0" brushRef="#br0">0 0 22774,'0'0'6854,"0"55"-4772,0-27-1409,0 5-545,0 2-96,0 0-32,0-1-256,1-4-417,7-7-480,-1-8-289,2-9-992,-3-6-449,0-3-1889,-4-16-4517</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8.318"/>
    </inkml:context>
    <inkml:brush xml:id="br0">
      <inkml:brushProperty name="width" value="0.025" units="cm"/>
      <inkml:brushProperty name="height" value="0.025" units="cm"/>
    </inkml:brush>
  </inkml:definitions>
  <inkml:trace contextRef="#ctx0" brushRef="#br0">0 23 5509,'0'0'21973,"54"-3"-20019,-16 3-673,9 0-833,1-5-191,-3 0-161,-4 1-64,-6 0-833,-7 3-1313,-15 0-1505,-6 1-257</inkml:trace>
  <inkml:trace contextRef="#ctx0" brushRef="#br0" timeOffset="1">2 172 17585,'0'0'9545,"60"-3"-7239,-16-9-961,8 0-800,1 1-385,0 0-448,-7 0-3204,-5-1-6213</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037"/>
    </inkml:context>
    <inkml:brush xml:id="br0">
      <inkml:brushProperty name="width" value="0.025" units="cm"/>
      <inkml:brushProperty name="height" value="0.025" units="cm"/>
    </inkml:brush>
  </inkml:definitions>
  <inkml:trace contextRef="#ctx0" brushRef="#br0">0 0 21845,'0'0'10922,"49"11"-21556,-41-8-256</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365"/>
    </inkml:context>
    <inkml:brush xml:id="br0">
      <inkml:brushProperty name="width" value="0.025" units="cm"/>
      <inkml:brushProperty name="height" value="0.025" units="cm"/>
    </inkml:brush>
  </inkml:definitions>
  <inkml:trace contextRef="#ctx0" brushRef="#br0">13 17 10218,'0'0'20051,"-13"34"-20179,26-45-2019,2-7-3138,-2-4-6021</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9.725"/>
    </inkml:context>
    <inkml:brush xml:id="br0">
      <inkml:brushProperty name="width" value="0.025" units="cm"/>
      <inkml:brushProperty name="height" value="0.025" units="cm"/>
    </inkml:brush>
  </inkml:definitions>
  <inkml:trace contextRef="#ctx0" brushRef="#br0">0 1 19795,'0'0'10634,"64"16"-9898,-33-16-479,0 0-129,-1-2-224,-7 0-705,-5 1-1025,-5 1-1281,-8 0-256,-4 6 256,-1 3-961,-1 0-5765</inkml:trace>
  <inkml:trace contextRef="#ctx0" brushRef="#br0" timeOffset="1">10 136 14125,'0'0'13069,"49"11"-11692,-9-11-480,3-2-481,7-3-352,-3-4-1089,1-2-4292,0-4-10057</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0.602"/>
    </inkml:context>
    <inkml:brush xml:id="br0">
      <inkml:brushProperty name="width" value="0.025" units="cm"/>
      <inkml:brushProperty name="height" value="0.025" units="cm"/>
    </inkml:brush>
  </inkml:definitions>
  <inkml:trace contextRef="#ctx0" brushRef="#br0">35 8 12075,'0'0'15076,"-5"12"-14297,-2 12-93,0 0-1,2 1 0,1-1 0,1 1 0,0 38 0,3-61-677,0 0 1,0 0-1,0 0 1,1 0-1,-1 0 1,1 0-1,-1 0 1,1 0-1,-1 0 1,1 0-1,0-1 0,0 1 1,0 0-1,0-1 1,1 1-1,-1 0 1,0-1-1,0 1 1,1-1-1,-1 0 1,1 0-1,2 2 0,0-1 13,0-1-1,-1 1 0,1-1 0,0 0 0,-1 0 0,1-1 0,0 1 0,0-1 0,0 0 0,0 0 0,4 0 0,3-2 16,0 1 1,0-2-1,0 1 1,0-2-1,-1 1 0,1-2 1,14-7-1,-13 6-36,0-2 0,-1 0 0,0 0 0,0-1 0,-1-1 0,0 1 0,-1-2 0,0 1 0,0-1 0,-1 0 0,-1-1 0,12-24 0,-26 59 0,2 1 0,0-1 0,2 1 0,0 0 0,1 30 0,2-52 0,1 0 0,-1-1 0,0 1 0,1-1 0,-1 1 0,1-1 0,0 1 0,-1-1 0,1 0 0,0 1 0,0-1 0,0 0 0,0 1 0,0-1 0,0 0 0,0 0 0,0 0 0,1 0 0,-1 0 0,0 0 0,1 0 0,-1-1 0,0 1 0,1 0 0,-1-1 0,1 1 0,0-1 0,-1 1 0,1-1 0,-1 0 0,1 0 0,-1 0 0,1 0 0,0 0 0,-1 0 0,1 0 0,-1 0 0,4-1 0,2 0 0,1 0 0,0 0 0,-1-1 0,1 0 0,-1-1 0,14-5 0,-10 1 0,1-1 0,-1 0 0,-1-1 0,0 0 0,0 0 0,0-1 0,-1-1 0,8-12 0,-13 19 0,-1-1 0,0 0 0,0 1 0,0-1 0,-1 0 0,0-1 0,0 1 0,0 0 0,0 0 0,-1-1 0,0 1 0,0-1 0,-1 0 0,1 1 0,-1-1 0,0 1 0,-1-1 0,1 1 0,-1-1 0,0 0 0,-1 1 0,-2-8 0,2 10-275,0 0 0,0 1 0,0-1-1,-1 1 1,1-1 0,-1 1 0,1 0 0,-1 0 0,0 0-1,0 1 1,0-1 0,0 0 0,0 1 0,0 0 0,0 0-1,-7-1 1,9 1 63,0 1-1,0-1 0,-1 1 1,1 0-1,-1 0 1,1 0-1,0 0 0,-1 0 1,1 0-1,0 0 0,-1 0 1,1 0-1,0 1 1,-1-1-1,1 0 0,0 1 1,-1-1-1,1 1 1,0 0-1,0-1 0,0 1 1,0 0-1,-1 0 1,1 0-1,0 0 0,0 0 1,1 0-1,-1 0 0,0 0 1,0 0-1,0 0 1,1 0-1,-1 0 0,0 1 1,1-1-1,0 0 1,-1 1-1,1-1 0,-1 0 1,1 1-1,0 1 0,-1 17-9433</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010"/>
    </inkml:context>
    <inkml:brush xml:id="br0">
      <inkml:brushProperty name="width" value="0.025" units="cm"/>
      <inkml:brushProperty name="height" value="0.025" units="cm"/>
    </inkml:brush>
  </inkml:definitions>
  <inkml:trace contextRef="#ctx0" brushRef="#br0">181 24 18161,'0'0'12545,"-10"-6"-10938,8 5-1556,-1-1-38,1 0 1,-1 0-1,0 1 1,0-1-1,0 1 0,-1-1 1,1 1-1,0 0 1,-1 0-1,1 1 1,0-1-1,-1 1 1,1-1-1,-1 1 0,1 0 1,0 1-1,-1-1 1,1 0-1,-1 1 1,1 0-1,0 0 1,-1 0-1,1 0 0,0 0 1,0 1-1,0-1 1,0 1-1,0 0 1,-3 2-1,-2 3-13,1 0 0,0 1 0,1 0 0,0 0 0,0 0 0,-8 15 0,12-19 0,0 0 0,0 1 0,0-1 0,0 1 0,1 0 0,0-1 0,0 1 0,0 0 0,0 0 0,1 0 0,0-1 0,0 1 0,0 0 0,1 0 0,1 8 0,-1-11 0,0 0 0,1-1 0,-1 1 0,1 0 0,-1-1 0,1 1 0,0-1 0,0 1 0,-1-1 0,1 0 0,0 0 0,0 0 0,0 0 0,0 0 0,0 0 0,0-1 0,1 1 0,-1-1 0,0 1 0,0-1 0,0 0 0,1 0 0,-1 0 0,0 0 0,0 0 0,3-1 0,3 1 0,0-1 0,0 0 0,-1 0 0,1-1 0,0 0 0,9-4 0,-7 1 0,-1-1 0,0 0 0,0 0 0,0-1 0,-1 0 0,0 0 0,-1-1 0,1 0 0,-1-1 0,-1 0 0,0 0 0,0 0 0,-1-1 0,0 1 0,6-18 0,-17 45-405,2-7-419,1 0 0,0 1 1,1 0-1,-2 15 0,4-26 692,-1 1 1,1 0-1,0 0 0,0-1 1,0 1-1,0 0 0,1 0 1,-1-1-1,0 1 0,1 0 1,-1 0-1,1-1 0,0 1 1,-1-1-1,1 1 0,0 0 1,0-1-1,0 0 0,0 1 1,0-1-1,1 0 0,-1 1 1,0-1-1,0 0 0,1 0 1,-1 0-1,1 0 0,-1 0 1,1 0-1,0-1 0,-1 1 1,1 0-1,0-1 0,-1 1 1,1-1-1,3 1 0,18-1-5163,3 0-2563</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431"/>
    </inkml:context>
    <inkml:brush xml:id="br0">
      <inkml:brushProperty name="width" value="0.025" units="cm"/>
      <inkml:brushProperty name="height" value="0.025" units="cm"/>
    </inkml:brush>
  </inkml:definitions>
  <inkml:trace contextRef="#ctx0" brushRef="#br0">106 233 18481,'0'0'2595,"-10"5"-11,-1 1-1826,0 0 1,0 1 0,-12 11-1,19-15-496,1 0 0,-1 0 0,1 0-1,0 1 1,1-1 0,-1 1 0,0 0-1,1 0 1,0 0 0,0 0 0,0 0 0,0 0-1,1 1 1,0-1 0,-2 9 0,3-12-244,1 0 1,-1 0-1,1-1 1,-1 1-1,1 0 1,-1 0-1,1 0 1,0 0-1,-1-1 1,1 1-1,0 0 1,0-1-1,-1 1 1,1-1-1,0 1 1,0 0-1,0-1 1,0 0-1,0 1 1,0-1-1,0 0 1,0 1-1,0-1 1,0 0-1,0 0 1,0 0-1,0 0 1,0 0-1,0 0 1,0 0-1,0 0 1,0 0-1,0-1 1,2 1 0,39-8 277,-32 4-341,0-1-1,-1 0 0,0-1 0,0 0 1,-1-1-1,0 1 0,0-1 0,0-1 0,-1 0 1,0 0-1,0 0 0,-1-1 0,0 0 0,-1 0 1,9-19-1,-10 17 63,1-1 0,-1 0 0,-1 1-1,0-1 1,0 0 0,-1 0 0,-1-1 0,0 1 0,-1 0 0,0-1-1,-1 1 1,0 0 0,-5-21 0,6 32 10,-1 0 0,1-1 0,0 1 0,-1 0 0,1-1-1,-1 1 1,1 0 0,-1 0 0,0-1 0,1 1 0,-1 0 0,0 0 0,0 0 0,0 0 0,0 0 0,0 0-1,0 0 1,0 0 0,0 0 0,0 1 0,-1-1 0,1 0 0,0 1 0,0-1 0,-1 1 0,1-1 0,0 1-1,-3-1 1,1 2-13,0-1-1,0 0 0,0 1 1,0 0-1,0 0 0,0 0 1,0 0-1,0 0 1,0 1-1,1-1 0,-1 1 1,-3 3-1,-6 5-19,0 0 0,1 1 0,0 1 0,-10 12 0,14-15 98,-1 1-13,0 2 1,0-1-1,1 1 1,-9 19-1,15-29-79,0 0-1,0 0 1,0 0-1,1 0 1,-1 0-1,0 0 1,1 0-1,0 0 1,0 0-1,0 0 1,0 0-1,0 0 1,0 0-1,0 0 1,0 0-1,1 0 1,-1 0-1,1 0 1,0 0-1,-1 0 1,1 0-1,0-1 0,0 1 1,0 0-1,0 0 1,1-1-1,-1 1 1,0-1-1,1 1 1,-1-1-1,1 1 1,-1-1-1,1 0 1,0 0-1,0 0 1,-1 0-1,1 0 1,3 1-1,11 3-1028,0 0 1,0-1-1,26 3 0,-27-5-271,-1 0 0,0 1 0,0 1 0,0 0 0,23 10 0,-23-2 1335,3 1-3903,-9-12-2730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1.776"/>
    </inkml:context>
    <inkml:brush xml:id="br0">
      <inkml:brushProperty name="width" value="0.025" units="cm"/>
      <inkml:brushProperty name="height" value="0.025" units="cm"/>
    </inkml:brush>
  </inkml:definitions>
  <inkml:trace contextRef="#ctx0" brushRef="#br0">77 1 14446,'0'0'13751,"-10"1"-12138,-30 3-829,39-4-790,0 0-1,-1 0 1,1 0-1,0 0 1,0 1-1,0-1 1,0 0-1,0 1 1,0-1-1,0 1 1,0-1-1,0 1 1,0-1-1,0 1 1,0 0-1,0 0 1,0-1-1,1 1 1,-1 0-1,0 0 1,0 0-1,1 0 1,-1 0-1,1 0 1,-1 0-1,1 0 1,-1 0-1,1 0 1,0 0-1,-1 0 1,1 0-1,0 0 1,0 1-1,0-1 1,0 0-1,0 0 1,0 0-1,0 0 1,0 0-1,0 1 1,1-1-1,-1 0 1,0 0-1,1 0 1,-1 0-1,1 0 1,-1 0-1,1 0 1,-1 0-1,1 0 0,0 0 1,0 0-1,-1-1 1,1 1-1,0 0 1,0 0-1,0-1 1,0 1-1,0-1 1,0 1-1,0 0 1,0-1-1,2 1 1,12 3-887,0 0 0,31 3 0,-35-6 505,0 1 0,0 0 0,0 0 1,0 1-1,0 0 0,0 1 0,11 5 0,-22-8 526,1 0 0,0-1-1,-1 1 1,1-1 0,0 1-1,-1 0 1,1 0 0,-1-1-1,1 1 1,-1 0 0,1 0-1,-1 0 1,1 0 0,-1 0-1,0 0 1,0-1 0,1 1-1,-1 0 1,0 0 0,0 0-1,0 0 1,0 0 0,0 0-1,0 0 1,0 0 0,-1 0-1,1 0 1,0 0 0,0 0-1,-1 0 1,1-1 0,-1 1-1,1 0 1,-1 0 0,1 0-1,-1 0 1,1-1-1,-1 1 1,1 0 0,-1-1-1,0 1 1,0 0 0,1-1-1,-3 2 1,-33 27 1969,25-22-2070,3 0-34,-1-1 0,0 0 0,0-1 1,-1 1-1,1-2 0,-1 0 0,0 0 1,0 0-1,-21 3 0,30-8-35,1 1 1,-1 0-1,1 0 1,0-1-1,-1 1 1,1 0-1,0-1 1,-1 1-1,1 0 1,0-1-1,-1 1 0,1-1 1,0 1-1,0-1 1,-1 1-1,1 0 1,0-1-1,0 1 1,0-1-1,0 1 0,-1-1 1,1 1-1,0-1 1,0 1-1,0-1 1,0 1-1,0-1 1,0 1-1,1-1 1,-1 1-1,0-1 0,0 1 1,0-1-1,0 1 1,1-1-1,5-22-3962,8-5-3523,4-5-4019</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2.525"/>
    </inkml:context>
    <inkml:brush xml:id="br0">
      <inkml:brushProperty name="width" value="0.025" units="cm"/>
      <inkml:brushProperty name="height" value="0.025" units="cm"/>
    </inkml:brush>
  </inkml:definitions>
  <inkml:trace contextRef="#ctx0" brushRef="#br0">77 1 16432,'0'0'9085,"1"10"-7157,0 11-1538,-1 0 0,-1 0 0,-1 0 0,-5 28 0,-28 94 1905,2-6-1218,48-180-1077,4-14 0,-13-21 0,-6 66 0,1 13 0,-1 2 0,0-1 0,0 1 0,0-1 0,1 1 0,-1-1 0,1 1 0,0-1 0,0 1 0,0-1 0,0 0 0,0 1 0,0-1 0,1 0 0,-1 0 0,1 0 0,-1 0 0,1 0 0,0 0 0,0-1 0,0 1 0,0 0 0,0-1 0,0 0 0,0 1 0,1-1 0,-1 0 0,0 0 0,1 0 0,-1-1 0,1 1 0,-1 0 0,4-1 0,-3 1 0,1 0 0,0-1 0,-1 0 0,1 0 0,0 0 0,-1-1 0,1 1 0,-1-1 0,1 0 0,0 0 0,-1 0 0,0 0 0,1-1 0,-1 1 0,0-1 0,1 0 0,-1 0 0,0 0 0,-1 0 0,1 0 0,0-1 0,2-3 0,19-34 0,-28 53 0,0 1 0,1-1 0,1 1 0,0 0 0,1 0 0,1 21 0,0-34 0,1 0 0,0 0 0,-1 1 0,1-1 0,0 0 0,0 0 0,0 0 0,0 0 0,0 0 0,0 0 0,0 0 0,0 0 0,0 0 0,1 0 0,-1 0 0,0-1 0,0 1 0,1-1 0,-1 1 0,1-1 0,-1 1 0,0-1 0,1 0 0,-1 0 0,1 0 0,-1 0 0,1 0 0,-1 0 0,1 0 0,-1 0 0,2-1 0,48-7 0,9-21 0,-51 23 0,1 1 0,0 0 0,0 0 0,21-6 0,-30 11 0,-1 0 0,1 0 0,0 0 0,-1 0 0,1 0 0,0 0 0,-1 1 0,1-1 0,0 0 0,-1 0 0,1 0 0,-1 1 0,1-1 0,0 0 0,-1 1 0,1-1 0,-1 0 0,1 1 0,-1-1 0,1 1 0,-1-1 0,0 1 0,1-1 0,-1 1 0,0-1 0,1 1 0,-1-1 0,0 1 0,1 0 0,-1-1 0,0 1 0,0-1 0,0 1 0,0 0 0,1-1 0,-1 1 0,0 0 0,0-1 0,0 1 0,0 0 0,-1-1 0,1 1 0,0 0 0,0-1 0,0 1 0,-1 0 0,1 0 0,0 0 0,0 0 0,-1 0 0,1 0 0,0 0 0,0 0 0,0 0 0,1 0 0,-1 0 0,0 0 0,0 0 0,0 0 0,1 0 0,-1 0 0,0 0 0,1 0 0,-1 0 0,1 0 0,-1 0 0,1-1 0,0 1 0,-1 0 0,1 0 0,0-1 0,0 1 0,-1 0 0,1-1 0,0 1 0,0-1 0,0 1 0,0-1 0,0 1 0,-1-1 0,2 1 0,9-1 0,0 0 0,0-1 0,-1 0 0,1-1 0,-1 0 0,1-1 0,15-6 0,-15 5 0,1 0 0,0 1 0,0 1 0,0-1 0,16 1 0,-25 1 0,-1 1 0,0 0 0,0 0 0,0 1 0,0-1 0,1 0 0,-1 1 0,0-1 0,0 1 0,0 0 0,0 0 0,0-1 0,0 1 0,0 1 0,-1-1 0,1 0 0,0 0 0,0 1 0,-1-1 0,2 2 0,18 14 0,-19-16-177,1 0 1,0 0-1,0 0 1,0 0-1,0 0 1,0-1-1,0 1 0,0-1 1,0 0-1,0 0 1,0 0-1,5 0 0,10-2-7585</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3.814"/>
    </inkml:context>
    <inkml:brush xml:id="br0">
      <inkml:brushProperty name="width" value="0.025" units="cm"/>
      <inkml:brushProperty name="height" value="0.025" units="cm"/>
    </inkml:brush>
  </inkml:definitions>
  <inkml:trace contextRef="#ctx0" brushRef="#br0">139 4 19090,'-6'-4'6979,"-7"9"-5472,-10 9-1740,14-9 246,1 1-1,0 0 1,0 0-1,1 1 0,0 0 1,0 1-1,1-1 1,-7 10-1,14-16-65,-1 0 0,1 0-1,-1-1 1,0 1-1,1 0 1,0-1 0,-1 1-1,1 0 1,-1-1 0,1 1-1,0-1 1,-1 1 0,1-1-1,0 1 1,0-1-1,-1 0 1,1 1 0,0-1-1,0 0 1,0 0 0,-1 1-1,1-1 1,1 0 0,29 9 175,-26-7-213,5 1 218,55 21-458,-63-24 405,0 1-1,0 0 1,0 0 0,0 0-1,-1 1 1,1-1-1,0 0 1,0 1 0,-1-1-1,1 1 1,-1-1-1,1 1 1,-1 0 0,0 0-1,0-1 1,0 1-1,0 0 1,0 0-1,0 0 1,0 0 0,-1 1-1,1-1 1,-1 0-1,1 0 1,-1 0 0,0 4-1,-1-4 53,0 0 0,0 0 1,0-1-1,-1 1 0,1 0 0,-1 0 0,1-1 0,-1 1 0,0-1 1,1 1-1,-1-1 0,0 0 0,0 1 0,0-1 0,0 0 1,0 0-1,0-1 0,-1 1 0,1 0 0,-3 0 0,-48 12 2003,39-10-2225,-1-1 0,0-1 0,0 0 0,-17-1 0,31-5-3164,10-3 990,12-5-1046,39-11-4959,-28 10 1725</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4.587"/>
    </inkml:context>
    <inkml:brush xml:id="br0">
      <inkml:brushProperty name="width" value="0.025" units="cm"/>
      <inkml:brushProperty name="height" value="0.025" units="cm"/>
    </inkml:brush>
  </inkml:definitions>
  <inkml:trace contextRef="#ctx0" brushRef="#br0">154 0 17360,'0'0'11900,"-9"14"-11617,-1 2 109,0 1 0,1 0 0,1 0 0,0 1 0,2 1 0,-8 28 0,4 31-232,2 0-1,5 117 1,3-144-159,-1-92-1,-1 0 0,-2 0 0,-3 0 0,-10-40 0,-11-32 0,28 113-5,0-1 0,0 1 1,1 0-1,-1-1 0,0 1 0,0 0 0,0-1 1,0 1-1,0 0 0,1-1 0,-1 1 0,0 0 1,0 0-1,1-1 0,-1 1 0,0 0 0,0 0 1,1-1-1,-1 1 0,0 0 0,0 0 0,1 0 1,-1 0-1,0-1 0,1 1 0,-1 0 0,0 0 1,1 0-1,-1 0 0,0 0 0,1 0 0,-1 0 1,0 0-1,1 0 0,-1 0 0,1 0 0,-1 0 1,0 0-1,1 0 0,-1 0 0,1 1 0,14 1-674,-15-2 588,17 5-756,112 22-8010,-112-24 6624,1-2 1,0 0-1,-1-1 1,1 0 0,26-5-1,-41 4 2434,-1 1 0,1-1 0,0 0 0,0 0 0,0 0 0,-1-1 0,1 1 0,-1-1 0,1 1 0,3-4 0,-4 3 426,-1 1 0,1-1 0,0 0 1,-1 0-1,0 0 0,1 0 0,-1 0 0,0 0 0,0 0 0,0 0 0,-1-1 0,1 1 0,0 0 0,-1-1 1,1 1-1,-1 0 0,0-1 0,0 1 0,0-1 0,0-2 0,-1 4-467,1 0 0,-1 1-1,0-1 1,1 0 0,-1 0 0,0 0 0,0 1-1,1-1 1,-1 0 0,0 1 0,0-1-1,0 1 1,0-1 0,0 1 0,0-1 0,0 1-1,0-1 1,0 1 0,0 0 0,0 0 0,0 0-1,0-1 1,0 1 0,0 0 0,0 0-1,0 0 1,0 1 0,0-1 0,-1 0 0,1 0-1,0 1 1,-1 0 0,-36 10 359,32-7-328,1 0 0,0 1-1,1-1 1,-1 1 0,1 0-1,0 0 1,-5 10 0,7-13-115,0 1 0,0 0 1,1-1-1,0 1 0,0 0 0,-1 0 1,2 0-1,-1 0 0,0 0 1,1 1-1,-1-1 0,1 0 1,0 0-1,0 0 0,0 0 0,0 1 1,2 4-1,-1-6-76,0-1 0,1 0 0,-1 0 0,0 0 0,1 0 0,-1-1 0,0 1 0,1 0 0,-1-1 0,1 1 0,-1 0 0,1-1 0,0 0 0,-1 1 0,1-1 0,0 0 0,-1 0 0,1 0 0,-1 0 0,1 0 0,0 0 0,1-1 0,40-6 0,-32 2-318,-1-1 1,0 0-1,0 0 0,0-1 0,-1-1 1,0 1-1,0-2 0,-1 1 0,15-19 1,-14 16 152,-10 62-2333,0-48 2495,-1 7-192,0 0 0,1 0 0,0 1-1,1 18 1,0-27 163,0-1 1,0 0-1,0 1 0,1-1 1,-1 0-1,0 1 0,1-1 1,-1 0-1,1 1 1,-1-1-1,1 0 0,0 0 1,-1 1-1,1-1 0,0 0 1,0 0-1,0 0 0,0 0 1,0 0-1,0 0 0,0 0 1,0-1-1,0 1 1,0 0-1,1-1 0,-1 1 1,0 0-1,0-1 0,1 0 1,-1 1-1,0-1 0,1 0 1,-1 1-1,1-1 1,-1 0-1,0 0 0,1 0 1,-1 0-1,0-1 0,1 1 1,-1 0-1,1 0 0,-1-1 1,0 1-1,2-2 1,2 0-370,0 0 0,0 0 1,0-1-1,0 0 1,-1 0-1,0 0 1,1 0-1,-1-1 1,0 0-1,5-6 1,35-47-6747,-42 53 6587,24-36-9194</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4.929"/>
    </inkml:context>
    <inkml:brush xml:id="br0">
      <inkml:brushProperty name="width" value="0.025" units="cm"/>
      <inkml:brushProperty name="height" value="0.025" units="cm"/>
    </inkml:brush>
  </inkml:definitions>
  <inkml:trace contextRef="#ctx0" brushRef="#br0">85 0 11851,'0'0'13229,"-3"11"-12412,1-3-767,-50 171 3660,43-143-2933,2 0 1,2 1-1,-1 47 1,5-83-778,1 0 0,0 0 0,0 0 0,0-1 0,0 1 0,0 0 0,0 0 0,0 0 0,0 0 0,1 0 0,-1-1 0,0 1 0,0 0 0,1 0 0,-1 0 0,0-1 0,1 1 0,-1 0 0,1 0 0,-1-1 0,1 1 0,-1 0 0,1-1 0,0 1 0,0 0 0,0-1 0,0 0 0,0 0 0,0 0 0,0 0 0,0 0 0,0 0 0,0 0 0,0-1 0,0 1 0,0 0 0,-1-1 0,1 1 0,0 0 0,0-1 0,0 1 0,-1-1 0,1 0 0,1 0 0,32-36 0,13-37 27,-33 50-67,1 0 0,2 0 0,30-33 0,-40 51-1672,-12 17-10551,1-6 10569,-6 5-7295</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5.270"/>
    </inkml:context>
    <inkml:brush xml:id="br0">
      <inkml:brushProperty name="width" value="0.025" units="cm"/>
      <inkml:brushProperty name="height" value="0.025" units="cm"/>
    </inkml:brush>
  </inkml:definitions>
  <inkml:trace contextRef="#ctx0" brushRef="#br0">0 14 13933,'0'0'11947,"48"-14"-25207</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5.784"/>
    </inkml:context>
    <inkml:brush xml:id="br0">
      <inkml:brushProperty name="width" value="0.025" units="cm"/>
      <inkml:brushProperty name="height" value="0.025" units="cm"/>
    </inkml:brush>
  </inkml:definitions>
  <inkml:trace contextRef="#ctx0" brushRef="#br0">94 1 17489,'0'0'2557,"-6"12"-235,-7 16-1141,2 1 0,1 1-1,1 0 1,1 1 0,-3 32 0,3 5 279,0 99-1,8-166-1482,0 0 1,0-1-1,0 1 0,0 0 1,0 0-1,0 0 0,0 0 0,0-1 1,0 1-1,0 0 0,0 0 1,1 0-1,-1 0 0,0-1 1,0 1-1,1 0 0,-1 0 1,1-1-1,-1 1 0,1 0 1,-1-1-1,1 1 0,-1 0 0,1-1 1,0 1-1,-1-1 0,2 1 1,-2-1-44,1 0 0,0-1 0,0 1 0,-1-1 0,1 1 0,0-1 0,-1 1 0,1-1 0,0 1 0,-1-1 0,1 0 0,-1 1 0,1-1 0,-1 0 0,0 1 0,1-1 0,-1 0 0,0 0 0,1 1 0,-1-1 0,0 0 0,0 0 0,1 0 0,-1 0 1,0 1-1,0-1 0,0-1 0,3-21-1329,-1 1 0,-1-40 0,-2 42 1361,-1 1 1,0-1-1,-2 0 0,0 1 1,-1 0-1,-9-22 0,9 34 2205,5 13-1491,11 19-594,-5-20-437,-1 0 1,1 0 0,0-1 0,0 0 0,1 0 0,-1 0-1,1 0 1,8 2 0,-3-2-2072,0-1 0,0 0 0,0-1 0,1-1 0,-1 1 0,0-2 0,14 0 0,-17-3 3966,-9-10 18017,-8 16-18219,4 1-1108,-1 1 0,1 0 0,0 0 0,1 0-1,-1 1 1,1-1 0,0 1 0,0 0-1,1 0 1,0 0 0,0 0 0,0 0-1,1 1 1,0-1 0,0 0 0,0 1-1,1-1 1,1 13 0,0-18-234,0 1 0,0-1 0,0 0 0,0 0 0,0 0 0,1 0 0,-1-1 0,0 1 0,0 0 0,1 0 0,-1-1 0,1 1 0,-1-1 0,1 1 0,-1-1 0,1 0 0,-1 1 0,1-1 0,-1 0 0,1 0 0,-1 0 0,1 0 0,2-1 0,39-2 0,-12-4-20,-1-2 1,32-13-1,9-3 42,-111-23 15,38 45-37,0 0 0,0 1 0,1-1 0,-1-1 0,0 1 0,1 0 0,0 0 0,0 0 0,0-1 0,0 1 0,0 0 0,1-1 0,-1-4 0,2 7 0,-1-1 0,1 1 0,-1 0 0,1 0 0,-1-1 0,1 1 0,0 0 0,-1 0 0,1 0 0,0 0 0,0 0 0,0 0 0,0 0 0,0 0 0,0 0 0,0 0 0,1 1 0,-1-1 0,0 0 0,0 1 0,0-1 0,1 1 0,-1-1 0,0 1 0,1 0 0,-1-1 0,0 1 0,1 0 0,-1 0 0,1 0 0,-1 0 0,0 0 0,1 1 0,1-1 0,73 0-2924,39 0-9265,-79 0-3479</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6.128"/>
    </inkml:context>
    <inkml:brush xml:id="br0">
      <inkml:brushProperty name="width" value="0.025" units="cm"/>
      <inkml:brushProperty name="height" value="0.025" units="cm"/>
    </inkml:brush>
  </inkml:definitions>
  <inkml:trace contextRef="#ctx0" brushRef="#br0">0 1 10346,'0'0'10057,"54"0"-9064,-38 3-865,0-2-288,-1 0-2242,-3 2-6182</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6.524"/>
    </inkml:context>
    <inkml:brush xml:id="br0">
      <inkml:brushProperty name="width" value="0.025" units="cm"/>
      <inkml:brushProperty name="height" value="0.025" units="cm"/>
    </inkml:brush>
  </inkml:definitions>
  <inkml:trace contextRef="#ctx0" brushRef="#br0">0 1 20179,'0'0'10154,"69"20"-8265,-29-20-1344,5 0-545,-2 0 0,-2 0-1057,-2-7-2082,-3-1-4676</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7.158"/>
    </inkml:context>
    <inkml:brush xml:id="br0">
      <inkml:brushProperty name="width" value="0.025" units="cm"/>
      <inkml:brushProperty name="height" value="0.025" units="cm"/>
    </inkml:brush>
  </inkml:definitions>
  <inkml:trace contextRef="#ctx0" brushRef="#br0">20 112 17521,'0'0'9689,"-5"9"-7367,-9 32-491,14-40-1803,0 0-1,0 0 1,0 0 0,0 0-1,0 0 1,0 0-1,0 0 1,0-1 0,1 1-1,-1 0 1,0 0 0,1 0-1,-1 0 1,1 0-1,-1-1 1,1 1 0,-1 0-1,1 0 1,-1-1 0,1 1-1,0 0 1,-1-1-1,1 1 1,0-1 0,0 1-1,-1-1 1,1 1 0,0-1-1,0 1 1,0-1 0,0 0-1,0 1 1,-1-1-1,1 0 1,0 0 0,2 0-1,36 3 342,-32-3-356,15-1-13,-1-1 0,0-1 0,1-1 0,-1 0 0,-1-2 0,1 0 0,-1-1 0,31-16 0,-19 5 0,-1 0 0,-1-2 0,0-1 0,35-34 0,-83 102 0,5-21 0,1 1 0,1 0 0,1 1 0,2 0 0,0 1 0,2 0 0,1 0 0,0 30 0,5-57-209,0-1 1,0 0-1,0 1 0,0-1 0,0 1 1,0-1-1,0 1 0,1-1 0,-1 1 1,1-1-1,-1 0 0,1 1 0,0-1 1,-1 0-1,1 0 0,0 1 0,0-1 1,0 0-1,0 0 0,0 0 0,0 0 1,0 0-1,0 0 0,0 0 0,1 0 1,1 0-1,0 0-440,-1 0 0,1-1 0,-1 1 0,1-1 0,-1 0 0,1 0 0,-1 0 0,1 0 0,-1 0 0,1-1 0,-1 1 0,1-1 0,-1 0 0,0 1 0,5-3 0,24-17-10653</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7.501"/>
    </inkml:context>
    <inkml:brush xml:id="br0">
      <inkml:brushProperty name="width" value="0.025" units="cm"/>
      <inkml:brushProperty name="height" value="0.025" units="cm"/>
    </inkml:brush>
  </inkml:definitions>
  <inkml:trace contextRef="#ctx0" brushRef="#br0">47 0 20115,'0'0'5029,"-5"72"-3300,5-45-960,0 3-64,0 1-417,2 0-192,6-3 0,0-4-96,0-4-1089,-2-7-1345,-2-8-737</inkml:trace>
  <inkml:trace contextRef="#ctx0" brushRef="#br0" timeOffset="1">1 99 15439,'0'0'11466,"73"-5"-10537,-37 15-544,5 1-289,1-7-384,3-4-3524,7 0-10762</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8.434"/>
    </inkml:context>
    <inkml:brush xml:id="br0">
      <inkml:brushProperty name="width" value="0.025" units="cm"/>
      <inkml:brushProperty name="height" value="0.025" units="cm"/>
    </inkml:brush>
  </inkml:definitions>
  <inkml:trace contextRef="#ctx0" brushRef="#br0">41 89 20115,'0'0'1009,"-4"9"502,-24 58 496,26-61-1857,1 0 0,-1 0 0,1 0 0,0 0 0,0 0 0,1 1-1,0-1 1,0 0 0,0 1 0,1-1 0,2 8 0,-2-12-110,0 0 0,1 0-1,-1 0 1,0-1 0,1 1 0,0-1 0,-1 1-1,1-1 1,0 0 0,0 1 0,-1-1 0,1 0 0,0 0-1,0 0 1,1-1 0,-1 1 0,0 0 0,0-1-1,0 1 1,0-1 0,0 0 0,1 0 0,-1 0-1,0 0 1,0 0 0,0 0 0,1 0 0,-1-1-1,0 1 1,4-3 0,4 1 230,0 0 1,0-1-1,0-1 0,0 1 1,11-7-1,-6 1-89,0-1 0,-1 0 0,0-1 0,-1-1 0,0 0 0,0-1 0,-2 0 1,0 0-1,0-1 0,-1-1 0,11-21 0,-25 44-189,1 0 0,1 0 0,-1 0 1,2 0-1,-1 0 0,1 0 0,0 0 0,1 1 1,0-1-1,0 1 0,0-1 0,1 0 0,1 0 1,2 11-1,-2-14 29,-1 0 1,1-1 0,0 1 0,0-1-1,1 0 1,-1 1 0,1-1 0,0 0-1,0 0 1,0-1 0,0 1 0,1-1-1,0 0 1,0 1 0,0-2 0,0 1-1,0 0 1,0-1 0,1 0 0,-1 0-1,1 0 1,-1 0 0,1-1 0,0 0-1,8 1 1,-3-1 7,-1-1-1,1 0 1,0 0-1,0-1 1,0 0-1,0-1 1,-1 0-1,1-1 1,-1 0-1,0 0 1,1-1-1,-2 0 1,1-1-1,0 0 1,-1 0-1,9-8 1,-11 8-13,0 0 1,0-1-1,-1 1 1,0-1-1,0 0 1,-1-1 0,1 1-1,-1-1 1,-1 1-1,1-1 1,-1-1-1,-1 1 1,1 0-1,-1-1 1,0 1 0,-1-1-1,0 1 1,0-1-1,0 0 1,-1 0-1,-1-9 1,0 13-29,0 0 1,-1-1-1,1 1 1,-1 0-1,1 0 0,-1 0 1,-1 0-1,1 0 1,0 1-1,-1-1 0,0 1 1,0-1-1,0 1 1,0 0-1,-1 0 0,1 1 1,-1-1-1,1 1 1,-1-1-1,0 1 0,0 0 1,0 1-1,0-1 1,0 1-1,-1-1 0,1 1 1,0 1-1,-6-2 1,9 2-227,1 1 1,-1-1-1,0 0 1,1 0-1,-1 0 1,1 0 0,-1 0-1,1 1 1,-1-1-1,1 0 1,-1 0-1,1 1 1,-1-1 0,1 0-1,-1 1 1,1-1-1,0 0 1,-1 1-1,1-1 1,0 1-1,-1-1 1,1 1 0,0-1-1,-1 1 1,1-1-1,0 1 1,0-1-1,0 1 1,0-1 0,-1 1-1,1-1 1,0 1-1,0 0 1,0-1-1,0 1 1,2 22-9740,5-9-2648</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8.855"/>
    </inkml:context>
    <inkml:brush xml:id="br0">
      <inkml:brushProperty name="width" value="0.025" units="cm"/>
      <inkml:brushProperty name="height" value="0.025" units="cm"/>
    </inkml:brush>
  </inkml:definitions>
  <inkml:trace contextRef="#ctx0" brushRef="#br0">158 0 16047,'0'0'7490,"-10"10"-5029,-17 13-778,-2-1 0,0-2 0,-33 18 0,62-38-1683,0 0 1,0 0-1,0 0 1,0 0-1,0 0 1,0 0 0,1 0-1,-1 0 1,0 0-1,0 0 1,0 0-1,0 0 1,0 0 0,0 0-1,1 0 1,-1 0-1,0 0 1,0 0-1,0 0 1,0 0 0,0 0-1,0 0 1,1 0-1,-1 0 1,0 0-1,0 0 1,0 1-1,0-1 1,0 0 0,0 0-1,0 0 1,0 0-1,0 0 1,1 0-1,-1 0 1,0 0 0,0 0-1,0 1 1,0-1-1,0 0 1,0 0-1,0 0 1,0 0 0,0 0-1,0 0 1,0 1-1,0-1 1,0 0-1,0 0 1,0 0 0,0 0-1,0 0 1,0 0-1,0 1 1,0-1-1,0 0 1,0 0-1,0 0 1,0 0 0,0 0-1,0 0 1,0 0-1,0 1 1,-1-1-1,1 0 1,22 3 8,25-1-18,-42-2 9,-1 0 0,0 0 0,0-1 0,0 0 0,1 1 0,-1-1 0,0-1 0,0 1 0,0-1 0,0 1 0,-1-1 0,1 0 0,0-1 0,-1 1 0,1-1 0,-1 1 0,0-1 0,0 0 0,0 0 0,0 0 0,0-1 0,-1 1 0,4-7 0,-31 41 0,22-24-28,0 0-1,0 0 1,0 0-1,1 0 1,0 1-1,0-1 1,1 1-1,-1 14 1,2-20 1,0 0 1,0 0 0,1 0 0,-1 0-1,0 0 1,1 0 0,-1 0 0,1 0-1,0 0 1,-1 0 0,1-1-1,0 1 1,0 0 0,0 0 0,0-1-1,1 1 1,-1-1 0,0 1-1,1-1 1,-1 0 0,1 1 0,-1-1-1,1 0 1,0 0 0,-1 0-1,1 0 1,0 0 0,0-1 0,0 1-1,0-1 1,-1 1 0,1-1 0,0 1-1,0-1 1,0 0 0,0 0-1,0 0 1,3 0 0,0 0-865,0 0 0,0 0-1,0-1 1,0 0 0,0 0 0,0 0 0,0 0 0,0-1 0,-1 1 0,1-1 0,0-1 0,5-2-1,17-12-8407</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9.307"/>
    </inkml:context>
    <inkml:brush xml:id="br0">
      <inkml:brushProperty name="width" value="0.025" units="cm"/>
      <inkml:brushProperty name="height" value="0.025" units="cm"/>
    </inkml:brush>
  </inkml:definitions>
  <inkml:trace contextRef="#ctx0" brushRef="#br0">164 182 19186,'0'0'2456,"-12"1"421,-3 0-1937,1 1 0,-1 0 0,1 1 0,-18 6 0,29-8-837,0 0 0,-1 0-1,1 0 1,0 0 0,0 1-1,0-1 1,0 1 0,0 0-1,0 0 1,1 0-1,-1 0 1,1 0 0,-1 1-1,1-1 1,0 1 0,0 0-1,0-1 1,0 1-1,0 0 1,1 0 0,-1 0-1,1 1 1,0-1 0,0 0-1,0 0 1,1 1 0,-1-1-1,0 6 1,2-6-91,0-1 1,-1 0 0,1 0-1,0 0 1,0 1 0,1-1-1,-1 0 1,0 0-1,1-1 1,-1 1 0,1 0-1,0 0 1,-1-1 0,1 1-1,0-1 1,0 0 0,0 1-1,0-1 1,0 0-1,0 0 1,1 0 0,-1 0-1,0-1 1,0 1 0,1-1-1,-1 1 1,4-1-1,68 8 206,-62-8-218,0-1 0,1 0 0,-1-1 0,0-1 0,0 0 0,0 0 0,-1-1 0,1-1 0,-1 0 0,0 0 0,0-1 0,0-1 0,11-8 0,-10 5 0,-1 0 0,0 0 0,0-1 0,-1 0 0,0-1 0,-1 0 0,0 0 0,-1-1 0,-1 0 0,9-21 0,-14 30 0,0-1 0,0 1 0,-1-1 0,1 0 0,-1 1 0,-1-1 0,1 0 0,0 1 0,-1-1 0,0 0 0,0 0 0,-1 1 0,1-1 0,-1 0 0,-2-7 0,1 10 0,1-1 0,-1 1 0,0 0 0,1 0 0,-1 0 0,0 0 0,0 0 0,0 0 0,-1 0 0,1 1 0,0-1 0,-1 1 0,1 0 0,-1 0 0,1 0 0,-1 0 0,1 0 0,-1 0 0,0 1 0,1-1 0,-1 1 0,0 0 0,0-1 0,1 2 0,-1-1 0,0 0 0,-3 1 0,-4 0 0,1 1 0,0 1 0,-1 0 0,1 0 0,0 0 0,1 1 0,-1 1 0,1-1 0,-1 1 0,1 1 0,1-1 0,-1 2 0,1-1 0,0 1 0,0 0 0,1 0 0,0 1 0,-6 9 0,12-17 0,0 1 0,-1 0 0,1-1 0,0 1 1,0 0-1,-1-1 0,1 1 0,0 0 0,0-1 0,0 1 0,0 0 0,0-1 0,0 1 0,0 0 1,0 0-1,0-1 0,0 1 0,1 0 0,-1-1 0,0 1 0,0 0 0,1-1 0,-1 1 1,0 0-1,1-1 0,-1 1 0,2 0 0,20 11-14,42-4-202,-49-7 37,7 1-411,-9-2 390,0 1 1,0 1-1,0 0 1,-1 1-1,1 0 1,0 1-1,-1 0 1,22 12-1,-32-15 216,0 0 1,-1 0-1,0 1 0,1-1 0,-1 1 1,0 0-1,0-1 0,0 1 1,0 0-1,0 0 0,0-1 0,0 1 1,-1 0-1,1 0 0,-1 0 0,1 0 1,-1 0-1,0 0 0,0 0 1,0 0-1,0 0 0,0 3 0,-1 1-127,0-1 0,0 1-1,0-1 1,-1 0-1,0 1 1,-4 7-1</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49.993"/>
    </inkml:context>
    <inkml:brush xml:id="br0">
      <inkml:brushProperty name="width" value="0.025" units="cm"/>
      <inkml:brushProperty name="height" value="0.025" units="cm"/>
    </inkml:brush>
  </inkml:definitions>
  <inkml:trace contextRef="#ctx0" brushRef="#br0">217 16 15727,'0'0'10148,"-9"-4"-8739,6 2-1368,-1 0 0,1 1-1,-1-1 1,0 1 0,0 0-1,1 0 1,-1 1 0,0-1-1,0 1 1,0 0 0,0-1-1,0 2 1,0-1 0,0 0-1,1 1 1,-1 0 0,0 0-1,0 0 1,1 0 0,-1 1-1,0-1 1,1 1 0,-1 0-1,1 0 1,-5 5-1,-9 2-14,-37 23 81,51-30-102,0 0 0,0 1 0,0-1 0,0 0 0,0 1 0,1 0 0,-1-1 0,1 1 0,0 0 0,0 0 0,0 1 0,-3 5 0,8-8-2,0 0 1,0 0-1,1-1 1,-1 1-1,0 0 0,0-1 1,0 0-1,0 0 0,0 0 1,6-1-1,-6 1-40,19-1-186,-7 1 63,0-1 1,0 2-1,0 0 1,17 3-1,-30-4 208,0 1-1,0-1 0,0 1 1,0-1-1,0 1 0,0 0 1,0 0-1,0 0 0,0 0 1,0 0-1,0 0 0,-1 0 1,1 0-1,0 1 0,-1-1 1,1 1-1,-1-1 0,0 1 1,1 0-1,-1 0 0,0-1 1,0 1-1,0 0 0,0 0 1,0 0-1,-1 0 0,1 0 1,-1 0-1,1 0 0,-1 0 1,0 1-1,1-1 0,-1 0 1,0 0-1,-1 4 0,0-3 42,0-1-1,0 1 0,-1 0 0,1-1 0,-1 1 1,1-1-1,-1 0 0,0 1 0,0-1 0,0 0 1,0 0-1,0 0 0,0 0 0,-1-1 0,1 1 1,-1-1-1,1 1 0,-1-1 0,0 0 0,1 0 1,-1 0-1,-3 1 0,-8 2 417,0 0 1,-30 4-1,42-8-572,-49 2-6651,50-2 6433,0 0 0,0 0-1,0 0 1,0-1 0,0 1 0,0 0-1,0 0 1,0-1 0,0 1 0,0-1-1,1 1 1,-1 0 0,0-1-1,0 0 1,0 1 0,1-1 0,-1 0-1,-1 0 1,2 0 82,0 0 1,0 0-1,0 0 0,0 0 0,0 0 0,0 0 1,0 0-1,0 1 0,0-1 0,0 0 0,1 0 1,-1 0-1,0 0 0,1 0 0,-1 0 0,0 1 0,1-1 1,-1 0-1,1 0 0,-1 1 0,1-1 0,0 0 1,-1 1-1,2-2 0,18-15-10965</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0.751"/>
    </inkml:context>
    <inkml:brush xml:id="br0">
      <inkml:brushProperty name="width" value="0.025" units="cm"/>
      <inkml:brushProperty name="height" value="0.025" units="cm"/>
    </inkml:brush>
  </inkml:definitions>
  <inkml:trace contextRef="#ctx0" brushRef="#br0">131 1 19731,'0'0'5568,"-7"10"-3609,-15 35-1041,1 1 0,3 1 0,1 1 1,3 1-1,-9 56 0,22-102-918,-4 18 0,3-17 0,2-11 0,0-130 0,1 142 0,-1 0 0,2-1 0,-1 1 0,0-1 0,1 1 0,0-1 0,0 0 0,0 1 0,1-1 0,-1 0 0,1 0 0,0-1 0,0 1 0,0-1 0,1 1 0,-1-1 0,1 0 0,0 0 0,0 0 0,0-1 0,0 0 0,0 1 0,1-2 0,-1 1 0,1 0 0,4 0 0,-3 0 0,0 0 0,0 0 0,1-1 0,-1 0 0,0 0 0,1-1 0,-1 0 0,1 0 0,-1 0 0,0-1 0,1 0 0,-1 0 0,0-1 0,0 0 0,0 0 0,0 0 0,0-1 0,0 1 0,5-5 0,-2 0 0,0 0 0,-1-1 0,0 0 0,-1-1 0,0 1 0,10-16 0,-22 35 0,0 0 0,2 0 0,-1 1 0,1-1 0,1 1 0,0 0 0,1-1 0,-1 19 0,2-29 0,1 0 0,-1 0 0,0 0 0,0 0 0,0 0 0,1 0 0,-1 0 0,1 0 0,-1-1 0,0 1 0,1 0 0,0 0 0,-1 0 0,1-1 0,-1 1 0,1 0 0,0 0 0,0-1 0,-1 1 0,1-1 0,0 1 0,0-1 0,0 1 0,0-1 0,1 1 0,33 5 0,-24-6 0,0-1 0,1 0 0,-1 0 0,13-5 0,-9 0 0,0 0 0,0-2 0,-1 0 0,25-18 0,-4 3 0,-34 23 0,0 0 0,0 0 0,0 0 0,0 0 0,0 0 0,0 0 0,0 0 0,0 0 0,1 0 0,-1 1 0,0-1 0,0 0 0,0 1 0,0-1 0,0 1 0,-1-1 0,1 1 0,0 0 0,0-1 0,0 1 0,0 0 0,-1 0 0,1-1 0,0 1 0,-1 0 0,1 0 0,0 0 0,0 1 0,0 0 0,1 0 0,0 0 0,0 0 0,0 0 0,0-1 0,0 1 0,0-1 0,0 1 0,1-1 0,3 2 0,15 0-1491,-1-1 0,1-1 0,-1-1 0,26-3 0,15 1-2686,-49 2-302</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1.140"/>
    </inkml:context>
    <inkml:brush xml:id="br0">
      <inkml:brushProperty name="width" value="0.025" units="cm"/>
      <inkml:brushProperty name="height" value="0.025" units="cm"/>
    </inkml:brush>
  </inkml:definitions>
  <inkml:trace contextRef="#ctx0" brushRef="#br0">108 4 18738,'0'0'12054,"-10"-2"-10383,4 1-1624,0 1 1,0-1-1,0 1 1,0 0-1,0 1 1,0-1 0,-9 3-1,13-3-49,0 1-1,0-1 1,0 1-1,0 0 1,0 0-1,0 0 1,0 0-1,0 0 1,0 0 0,1 0-1,-1 1 1,0-1-1,1 1 1,-1-1-1,1 1 1,-1-1-1,1 1 1,0 0-1,0 0 1,0 0 0,0 0-1,0 0 1,0 0-1,0 0 1,1 0-1,-1 0 1,1 0-1,0 0 1,-1 0-1,1 5 1,1-6-6,-1-1 0,0 1 1,1 0-1,-1 0 0,1 0 0,0 0 0,-1-1 1,1 1-1,0 0 0,-1-1 0,1 1 1,0 0-1,0-1 0,-1 1 0,1-1 0,0 1 1,0-1-1,0 0 0,0 1 0,0-1 0,0 0 1,0 0-1,0 1 0,0-1 0,-1 0 1,1 0-1,0 0 0,0 0 0,1 0 0,40 1-675,-29-2 255,8 2-632,-10-2 686,-1 1-1,0 0 0,0 1 0,1 0 1,-1 1-1,0 0 0,17 6 1,-27-8 418,1 0 0,-1 0 1,0 0-1,1 1 0,-1-1 1,0 0-1,0 0 0,1 1 1,-1-1-1,0 0 0,0 0 1,1 1-1,-1-1 0,0 0 1,0 1-1,0-1 0,0 0 1,0 1-1,1-1 0,-1 0 1,0 1-1,0-1 1,0 0-1,0 1 0,0-1 1,0 0-1,0 1 0,0-1 1,0 1-1,0-1 0,0 0 1,-1 1-1,1-1 0,0 0 1,0 1-1,0-1 0,0 0 1,0 1-1,-1-1 0,1 0 1,0 0-1,0 1 0,-1-1 1,1 0-1,0 0 0,0 1 1,-1-1-1,1 0 1,0 0-1,-1 0 0,1 1 1,0-1-1,-1 0 0,1 0 1,0 0-1,-1 0 0,1 0 1,0 0-1,-1 0 0,-25 11 2616,24-10-2578,2-1-82,-19 7-582,0 0 0,0-2 0,-1 0 0,0-1 1,-36 3-1,59-16-12262</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52.702"/>
    </inkml:context>
    <inkml:brush xml:id="br0">
      <inkml:brushProperty name="width" value="0.025" units="cm"/>
      <inkml:brushProperty name="height" value="0.025" units="cm"/>
    </inkml:brush>
  </inkml:definitions>
  <inkml:trace contextRef="#ctx0" brushRef="#br0">32 248 7303,'0'0'24871,"-2"9"-24369,-16 70-388,9-42-126,6-33 5,4-14 3,6-116 4,-4 129-207,-1 0 0,0 0 1,1-1-1,0 1 0,0-1 0,0 1 0,0-1 1,0 0-1,0 0 0,0 0 0,1-1 0,-1 1 1,1-1-1,6 2 0,57 11-4908,-59-13 4556,15 3-3295,0-2 1,0 0 0,0-1 0,27-3-1,-49 1 4337,0 1-1,1 0 0,-1-1 1,0 1-1,0-1 0,1 1 0,-1-1 1,0 0-1,0 0 0,0 1 0,0-1 1,0 0-1,0 0 0,0 0 1,0 0-1,0 0 0,0 0 0,0 0 1,-1 0-1,1-1 0,-1 1 0,1 0 1,0 0-1,-1-1 0,0 1 0,1 0 1,-1-1-1,0 1 0,0 0 1,0-1-1,0 1 0,0-2 0,0 2-184,0 0 0,0 0-1,0 1 1,0-1 0,0 0-1,-1 0 1,1 0-1,0 0 1,0 0 0,-1 1-1,1-1 1,-1 0 0,1 0-1,-1 1 1,1-1 0,-1 0-1,1 1 1,-1-1 0,0 0-1,1 1 1,-1-1-1,0 1 1,0-1 0,1 1-1,-2-1 1,-19 3 189,17 0-367,0 1 0,1-1 0,-1 1 1,0 0-1,1 0 0,0 0 0,0 1 1,0-1-1,0 1 0,-3 5 1,5-7-24,-1 0 0,0 1 0,1-1 0,0 1 0,-1 0 0,1-1 0,0 1 0,0 0 0,1 0 0,-1 0 0,1-1 0,-1 1 0,1 0 0,0 0 0,0 0 0,0 0 0,1 4 0,1-7-59,0 1 0,1 0 0,-1-1 0,0 1 0,0-1 0,1 1 0,-1-1 0,0 0 0,1 0 0,-1 0 0,0-1 0,1 1 0,-1 0 0,0-1 0,0 1 0,1-1 0,2-1 0,-1-1-135,1 0 1,-1 0 0,1 0 0,-1 0 0,0-1 0,0 1 0,-1-1 0,1 0 0,-1 0 0,0-1 0,0 1-1,0-1 1,0 1 0,-1-1 0,0 0 0,0 0 0,0 0 0,1-7 0,-22 37-993,18-22 1095,0-1 1,0 1-1,0-1 1,1 1-1,-1-1 1,1 1-1,-1-1 1,1 1-1,0-1 1,0 1-1,0 0 1,0-1-1,1 1 1,0 3-1,-1-5 7,1 0 1,-1 1-1,1-1 1,0 0-1,-1 0 1,1 0-1,0-1 0,0 1 1,0 0-1,-1 0 1,1 0-1,0-1 1,0 1-1,0 0 0,0-1 1,1 1-1,-1-1 1,0 1-1,0-1 1,0 1-1,0-1 0,2 0 1,1 1 6,0-1 1,0 0-1,0 0 1,0-1-1,0 0 1,0 1-1,0-1 0,0 0 1,0-1-1,0 1 1,-1-1-1,1 0 1,-1 1-1,1-2 0,-1 1 1,1 0-1,2-4 1,4-2-78,-2-1 0,1 0 1,-1-1-1,0 0 0,-1 0 0,0-1 1,-1 0-1,0 0 0,-1 0 0,8-25 1,-7 13 48,-1 0 1,-1 0-1,-1 0 0,0-45 1,-3 68-1,0-1 0,0 1 0,1-1 0,-1 1 0,0-1 0,0 1 0,0-1 0,0 0 0,0 1 0,0-1 0,0 1-1,0-1 1,0 1 0,0-1 0,0 1 0,-1-1 0,1 1 0,0-1 0,0 1 0,0-1 0,-1 1 0,1-1 0,0 1 0,0-1 0,-1 1 0,1 0 0,-1-1 0,1 1 0,0 0 0,-1-1 0,1 1 0,-1 0 0,0-1 0,-11 15-162,-9 31 186,12-16 409,0 1-1,3-1 1,0 1 0,2 1 0,1-1 0,2 41-1,1-68-415,0-1-1,0 0 1,1 0-1,-1 0 1,0 0-1,1 0 1,-1 0-1,1 0 0,0 0 1,0 0-1,0-1 1,0 1-1,0 0 1,0 0-1,3 2 1,-3-3-3,0-1 0,-1 1 0,1 0 0,0-1 0,0 1 0,0-1 0,1 0 0,-1 1 0,0-1-1,0 0 1,0 1 0,0-1 0,0 0 0,0 0 0,0 0 0,0 0 0,1 0 0,-1 0 0,0-1 0,0 1 0,1 0 0,1-2 1,0 1 1,0 0-1,0-1 0,-1 1 1,1-1-1,0 0 0,-1 0 1,1 0-1,-1 0 0,0 0 1,0-1-1,0 1 0,0-1 0,0 1 1,0-1-1,-1 0 0,1 0 1,1-5-1,0-2-7,-1-1 0,-1 0 0,1 0 0,-2 0 0,0-19 0,0 13 0,1 17 0,1 0 0,-1 0 0,0 0 0,0 1 0,1-1 0,-1 1 0,0-1 0,0 1 0,0-1 0,1 1 0,-1-1 0,0 1 0,0 0 0,0 0 0,0 0 0,1 1 0,-2-2 0,9 6 0,-1-1 0,1-1 0,-1 1 0,1-1 0,0-1 0,1 0 0,-1 0 0,1-1 0,-1 0 0,19 1 0,-24-2 0,0-1 0,0 0 0,-1-1 0,1 1 0,0-1 0,0 0 0,0 0 0,0 0 0,-1 0 0,1 0 0,0-1 0,5-3 0,-7 3 0,0 0 0,0 0 0,0 0 0,0 0 0,-1 0 0,1 0 0,-1 0 0,1 0 0,-1-1 0,0 1 0,0-1 0,0 1 0,0-1 0,0 1 0,-1-1 0,1 1 0,-1-1 0,1 0 0,-1 1 0,0-5 0,-1 6 0,1 1 0,-1-1 0,1 0 0,0 1 0,-1 0 0,1-1 0,-1 1 0,1-1 0,-1 1 0,0 0 0,1-1 0,-1 1 0,1 0 0,-1-1 0,0 1 0,1 0 0,-1 0 0,0 0 0,1 0 0,-1 0 0,0-1 0,1 1 0,-1 0 0,0 1 0,1-1 0,-1 0 0,1 0 0,-1 0 0,0 0 0,1 0 0,-2 1 0,-24 5 0,21-3 0,0 0 0,1 1 0,-1-1 0,1 1 0,0 0 0,0 0 0,0 0 0,0 0 0,1 1 0,-1 0 0,1 0 0,1 0 0,-1 0 0,1 0 0,-1 0 0,2 0 0,-3 9 0,3-10 0,0 0 0,0 1 0,1-1 0,-1 0 0,1 1 0,0-1 0,1 1 0,-1-1 0,1 0 0,0 1 0,0-1 0,0 0 0,0 0 0,1 1 0,0-1 0,0 0 0,0 0 0,0-1 0,1 1 0,-1 0 0,1-1 0,5 6 0,30 20-1686,7-8-4555,-8-11-4826</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13.458"/>
    </inkml:context>
    <inkml:brush xml:id="br0">
      <inkml:brushProperty name="width" value="0.025" units="cm"/>
      <inkml:brushProperty name="height" value="0.025" units="cm"/>
    </inkml:brush>
  </inkml:definitions>
  <inkml:trace contextRef="#ctx0" brushRef="#br0">1 1 11915,'0'0'2301,"1"11"-96,-1-6-2055,1-1 1,0 1-1,0-1 0,0 0 1,0 1-1,1-1 1,-1 0-1,1 0 0,0 0 1,0 0-1,1 0 1,-1-1-1,1 1 0,0-1 1,0 1-1,0-1 1,0 0-1,1 0 0,-1 0 1,1-1-1,0 1 1,-1-1-1,1 0 0,0 0 1,1 0-1,-1-1 1,0 1-1,5 0 0,21 6 339,1-1-1,0-2 0,0-1 1,38 1-1,127-12 172,-99-2-172,156-6 2115,-213 15-1926,1 2 0,-1 2 0,0 2 0,51 14-1,-62-12-413,-1 1-1,0 1 1,-1 1-1,38 23 0,-57-29-167,0 0 0,-1 1 0,1 0 0,-1 1 0,0 0 0,-1 0 0,11 14 0,-14-16-72,0 0-1,-1 0 0,1 1 1,-1-1-1,0 0 1,-1 1-1,1 0 0,-1-1 1,0 1-1,0 0 1,-1 0-1,0-1 0,0 1 1,-1 6-1,1-12-35,0 0-1,0 0 1,0 0 0,0-1 0,0 1-1,0 0 1,0 0 0,0 0 0,0 0-1,-1 0 1,1 0 0,0-1 0,0 1-1,0 0 1,0 0 0,0 0 0,0 0-1,-1 0 1,1 0 0,0 0-1,0 0 1,0 0 0,0 0 0,0 0-1,-1 0 1,1 0 0,0 0 0,0 0-1,0 0 1,0 0 0,-1 0 0,1 0-1,0 0 1,0 0 0,0 0 0,0 0-1,0 0 1,-1 0 0,1 0-1,0 0 1,0 0 0,0 0 0,0 0-1,0 0 1,-1 0 0,1 1 0,0-1-1,0 0 1,0 0 0,0 0 0,0 0-1,0 0 1,0 0 0,0 1 0,0-1-1,0 0 1,-1 0 0,1 0-1,0 0 1,0 1 0,0-1 0,0 0-1,0 0 1,-6-15-3014,6 4-2631,0 0-2297</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13.893"/>
    </inkml:context>
    <inkml:brush xml:id="br0">
      <inkml:brushProperty name="width" value="0.025" units="cm"/>
      <inkml:brushProperty name="height" value="0.025" units="cm"/>
    </inkml:brush>
  </inkml:definitions>
  <inkml:trace contextRef="#ctx0" brushRef="#br0">1 361 5958,'0'0'22832,"10"-8"-22111,20-11-479,0 2 0,1 1 0,1 1 0,0 2 0,51-14 0,187-37 857,-253 61-1100,13-3-17,0 1 0,1 1 0,31 1 0,-54 3 16,0 0-1,0 1 1,0 0 0,-1 0 0,1 1-1,0 0 1,0 0 0,-1 1-1,1 0 1,-1 0 0,0 1 0,0 0-1,0 0 1,-1 1 0,1-1-1,8 11 1,-4-3 107,1-1 0,0 0 1,18 14-1,-24-21-66,1-1 1,0 1 0,-1-1-1,1 0 1,0-1-1,1 0 1,-1 0 0,0 0-1,14 1 1,14-1-40,0-1 0,1-2 0,-2-1 0,1-2 0,36-8 0,-51 7 0,0 0 0,-1-1 0,1-1 0,-1-1 0,0-1 0,-1-1 0,0 0 0,-1-1 0,30-26 0,-41 32 5,-1-1 0,0 1 1,0-1-1,-1 0 0,1-1 0,-1 1 1,-1-1-1,1 0 0,-1 0 0,2-8 0,-4 12-13,0 1 0,-1-1 0,1 1 0,-1 0-1,0-1 1,0 1 0,0-1 0,0 1 0,0-1-1,0 1 1,0-1 0,-1 1 0,1-1 0,-1 1-1,0 0 1,0-1 0,0 1 0,0 0 0,0 0-1,0 0 1,-1 0 0,1 0 0,-1 0 0,1 0-1,-1 0 1,0 0 0,0 1 0,0-1 0,0 1-1,0-1 1,0 1 0,0 0 0,0 0 0,-3-1-1,-12-5-991,-9-4-4774,11 1-3397</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5.394"/>
    </inkml:context>
    <inkml:brush xml:id="br0">
      <inkml:brushProperty name="width" value="0.025" units="cm"/>
      <inkml:brushProperty name="height" value="0.025" units="cm"/>
    </inkml:brush>
  </inkml:definitions>
  <inkml:trace contextRef="#ctx0" brushRef="#br0">66 33 5189,'0'0'571,"-9"0"459,-3 1-284,-9 0 226,0-5 3636,18 0 2509,11-3-4739,8-2-1212,4 5-565,-1 1-1,1 1 1,0 0 0,34 2-1,-26 1-165,-27-2-424,1 1 1,-1 0-1,0 0 0,1 0 0,-1 0 0,0 1 1,1-1-1,-1 0 0,0 0 0,1 1 0,-1-1 1,0 1-1,0-1 0,0 1 0,1-1 1,-1 1-1,1 1 0,-2-2-1,0 1 0,1-1-1,-1 1 1,0-1 0,0 1 0,0-1 0,0 1-1,0-1 1,0 1 0,0-1 0,0 1-1,0-1 1,0 1 0,0-1 0,0 1 0,0-1-1,-1 1 1,1-1 0,0 1 0,0-1 0,-1 1-1,1-1 1,0 1 0,0-1 0,-1 0 0,1 1-1,-1 0 1,-3 3 117,1-1 1,-1 0-1,0 1 0,0-1 0,0-1 0,-9 5 1,-20 7 565,-26 13 381,58-27-1073,1 0 0,0 1 0,-1-1 0,1 0 0,0 1 0,0-1-1,-1 0 1,1 1 0,0-1 0,0 0 0,0 1 0,-1-1 0,1 1 0,0-1 0,0 1 0,0-1 0,0 0 0,0 1 0,0-1 0,0 1 0,0-1 0,0 1 0,0-1 0,0 0 0,0 1 0,0-1 0,0 1 0,1-1 0,-1 0 0,0 1 0,0-1 0,0 1 0,1-1 0,-1 0 0,0 1 0,0-1-1,1 0 1,-1 1 0,0-1 0,1 0 0,-1 0 0,0 1 0,1-1 0,-1 0 0,0 0 0,1 0 0,-1 1 0,1-1 0,-1 0 0,1 0 0,-1 0 0,0 0 0,1 0 0,-1 0 0,1 0 0,29 12 15,-28-11-6,16 5 23,-4-2-28,1 1 0,-1 0 0,25 15 0,-36-19-6,0 1 0,-1 0-1,1 0 1,0 1 0,0-1 0,-1 1 0,0-1 0,1 1 0,-1 0-1,0 0 1,0-1 0,-1 2 0,1-1 0,0 0 0,-1 0 0,0 0-1,0 1 1,0-1 0,0 1 0,-1-1 0,1 0 0,-1 5-1,0-6 40,-1 0-1,1 0 0,-1 0 0,0 0 0,0 0 0,0 0 1,0-1-1,0 1 0,0 0 0,-1-1 0,1 1 0,-1-1 0,1 1 1,-1-1-1,1 1 0,-1-1 0,0 0 0,0 0 0,1 0 0,-1 0 1,0 0-1,0 0 0,0-1 0,0 1 0,0-1 0,0 1 0,-4-1 1,-64 10 1201,62-9-1207,-124 5-144,217-6-7449,-66 0 4216,25 0-5944</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5.769"/>
    </inkml:context>
    <inkml:brush xml:id="br0">
      <inkml:brushProperty name="width" value="0.025" units="cm"/>
      <inkml:brushProperty name="height" value="0.025" units="cm"/>
    </inkml:brush>
  </inkml:definitions>
  <inkml:trace contextRef="#ctx0" brushRef="#br0">1 0 4805,'0'0'640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6.160"/>
    </inkml:context>
    <inkml:brush xml:id="br0">
      <inkml:brushProperty name="width" value="0.025" units="cm"/>
      <inkml:brushProperty name="height" value="0.025" units="cm"/>
    </inkml:brush>
  </inkml:definitions>
  <inkml:trace contextRef="#ctx0" brushRef="#br0">29 383 14958,'0'0'2904,"-2"9"-1014,-8 49 1910,-5 80-1,14-100-3170,1 1-1,2 0 1,1 0 0,2-1-1,20 72 1,-19-87-276,-3-11-95,1-1 0,-1 0 0,2 1 1,7 14-1,-5-24-258,-1-12 0,2-16 0,-8 24 0,21-83 0,35-140 0,113-294 0,-163 504 0,0 4 0,-1-1 0,-1 1 0,0-1 0,-1-1 0,0 1 0,2-23 0,-15 56-310,10-20 52,0 1 0,0-1 0,0 0 0,0 0 0,1 1 0,-1-1 0,0 0 0,1 0 0,-1 0 0,1 1 0,-1-1 0,1 0 0,-1 0 0,1 0 0,0 0 0,0 0 0,-1 0 0,1 0 0,0 0 0,0 0 0,0-1 0,0 1 0,0 0 0,0-1 0,0 1 0,1 0 0,-1-1 0,0 1 0,0-1 0,0 0 0,1 1 0,-1-1 0,0 0 0,0 0 0,3 0 0,23 2-5711</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27.500"/>
    </inkml:context>
    <inkml:brush xml:id="br0">
      <inkml:brushProperty name="width" value="0.025" units="cm"/>
      <inkml:brushProperty name="height" value="0.025" units="cm"/>
    </inkml:brush>
  </inkml:definitions>
  <inkml:trace contextRef="#ctx0" brushRef="#br0">1 100 11275,'0'0'1009,"9"-1"32,107-16 879,1 6 1,146 4-1,76 25-822,473-8 93,-433-16-33,233 0 1874,362 4-603,-885 4-2413,913-18 801,-787-1-737,218-25 198,-425 40-400,19 0 966,-26 2-818,-1 0 1,1 1-1,-1-1 1,1 0-1,-1 0 1,0 1-1,1-1 1,-1 0-1,1 1 1,-1-1-1,0 0 0,1 1 1,-1-1-1,0 0 1,0 1-1,1-1 1,-1 1-1,0-1 1,0 1-1,0-1 0,1 1 1,-1-1-1,0 1 1,0-1-1,0 1 1,0-1-1,0 1 1,0-1-1,0 1 1,0-1-1,0 1 0,0-1 1,0 1-1,0-1 1,-1 1-1,1-1 1,0 0-1,0 1 1,0-1-1,-1 1 1,1-1-1,0 1 0,0-1 1,-1 0-1,1 1 1,-1-1-1,1 1 1,0-1-1,-1 1 1,-11 17 115,2 1 1,1 0 0,0 1 0,2 0 0,-6 22-1,12-37-115,0 1-1,0-1 0,0 0 0,1 1 0,-1-1 0,1 1 1,1-1-1,-1 1 0,1-1 0,0 1 0,0-1 0,1 0 1,0 1-1,-1-1 0,2 0 0,-1 0 0,1 0 1,-1-1-1,1 1 0,1-1 0,-1 1 0,1-1 0,-1 0 1,1 0-1,5 3 0,-4-3-255,0 0 0,0-1-1,1 0 1,-1 0 0,1 0 0,-1-1 0,1 1-1,0-1 1,0-1 0,0 1 0,0-1 0,0 0-1,0-1 1,8 1 0,7-1-7608</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208"/>
    </inkml:context>
    <inkml:brush xml:id="br0">
      <inkml:brushProperty name="width" value="0.025" units="cm"/>
      <inkml:brushProperty name="height" value="0.025" units="cm"/>
    </inkml:brush>
  </inkml:definitions>
  <inkml:trace contextRef="#ctx0" brushRef="#br0">1 120 7399,'0'0'18770,"7"-4"-17489,176-104 806,-182 107-2057,-1 1 1,1-1-1,-1 1 0,1-1 0,0 1 0,-1-1 0,1 1 1,0-1-1,-1 1 0,1 0 0,0-1 0,-1 1 0,1 0 1,0 0-1,0-1 0,-1 1 0,1 0 0,0 0 0,0 0 1,0 0-1,-1 0 0,1 0 0,0 0 0,0 0 0,0 0 0,-1 1 1,1-1-1,0 0 0,0 0 0,-1 1 0,2-1 0,-2 2 27,1-1-1,-1 0 0,0 1 0,1-1 0,-1 1 0,0-1 0,0 0 1,0 1-1,0-1 0,0 1 0,0-1 0,0 0 0,-1 1 0,1-1 1,-1 2-1,-20 53 1038,2-27-843,15-24-264,0 0 0,1 1 1,-1-1-1,1 1 1,0 0-1,0 0 0,1 0 1,0 0-1,0 0 0,-2 10 1,4-16-289,1 1 0,-1 0 0,0-1 0,1 1 0,-1-1 0,0 1 0,1-1 0,-1 1 0,1-1 0,-1 1 0,1-1 0,-1 1 0,1-1 0,-1 0 0,1 1 0,-1-1 0,1 0 0,0 1 0,-1-1 0,1 0 0,-1 0 0,1 1 1,0-1-1,-1 0 0,1 0 0,0 0 0,-1 0 0,1 0 0,0 0 0,-1 0 0,1 0 0,0 0 0,-1-1 0,1 1 0,0 0 0,0 0 0,4-1-2721,5 1-5562</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550"/>
    </inkml:context>
    <inkml:brush xml:id="br0">
      <inkml:brushProperty name="width" value="0.025" units="cm"/>
      <inkml:brushProperty name="height" value="0.025" units="cm"/>
    </inkml:brush>
  </inkml:definitions>
  <inkml:trace contextRef="#ctx0" brushRef="#br0">99 1 18578,'0'0'11338,"-4"8"-10163,-24 37-437,16-27-551,0 0 1,1 1 0,1 0-1,-10 28 1,20-46-214,-1 0 0,1 0-1,0 0 1,0 0 0,0-1 0,-1 1 0,1 0 0,0 0-1,0 0 1,0 0 0,1 0 0,-1 0 0,0 0-1,0 0 1,0 0 0,1-1 0,-1 1 0,0 0-1,1 0 1,-1 0 0,1 0 0,-1-1 0,1 1 0,-1 0-1,1-1 1,-1 1 0,1 0 0,0-1 0,0 1-1,-1 0 1,1-1 0,0 1 0,0-1 0,0 1-1,3 0-207,-1 0 0,1 0-1,-1-1 1,1 1 0,-1-1-1,1 0 1,-1 0-1,1 0 1,5-1 0,1-1-700,0 1 0,0-2 1,0 1-1,0-2 0,-1 1 1,14-8-1,-6-2-6182</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0.882"/>
    </inkml:context>
    <inkml:brush xml:id="br0">
      <inkml:brushProperty name="width" value="0.025" units="cm"/>
      <inkml:brushProperty name="height" value="0.025" units="cm"/>
    </inkml:brush>
  </inkml:definitions>
  <inkml:trace contextRef="#ctx0" brushRef="#br0">77 0 16111,'0'0'7431,"-45"52"-4484,31-34-769,5-1-640,2-1-738,5 0-447,2 0-289,0-2-64,11-1-737,-1-1-1825,2 0-2531,-3-3-2947</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225"/>
    </inkml:context>
    <inkml:brush xml:id="br0">
      <inkml:brushProperty name="width" value="0.025" units="cm"/>
      <inkml:brushProperty name="height" value="0.025" units="cm"/>
    </inkml:brush>
  </inkml:definitions>
  <inkml:trace contextRef="#ctx0" brushRef="#br0">83 13 20211,'0'0'8579,"9"-3"-7741,27-6-208,-35 9-607,0 0 0,-1 0 0,1 0-1,0 0 1,0 0 0,-1 0 0,1 0 0,0 1 0,-1-1-1,1 0 1,-1 0 0,1 1 0,0-1 0,-1 0 0,1 1 0,-1-1-1,1 0 1,0 1 0,-1-1 0,1 1 0,-1-1 0,0 1-1,1-1 1,-1 1 0,1 0 0,-1-1 0,0 1 0,1-1 0,-1 1-1,0 0 1,0-1 0,0 1 0,1 0 0,-1-1 0,0 1 0,0 0-1,0 0 1,0-1 0,0 1 0,0 1 0,-4 25 967,-1-20-946,1 0-1,-1-1 1,-1 1-1,1-1 0,-1 0 1,0 0-1,0-1 1,-1 0-1,-10 8 1,10-10-34,1 1 1,0 0-1,1 1 1,-1 0-1,1-1 1,0 2-1,0-1 1,0 1-1,1-1 1,0 1-1,0 1 1,0-1-1,-3 10 1,7-15-33,-1 0 0,1 0 0,0-1 0,0 1 0,0 0 0,0 0 0,0 0-1,0 0 1,0 0 0,0 0 0,0-1 0,0 1 0,0 0 0,0 0 0,1 0 0,-1 0 0,0-1 0,1 1 0,-1 0 0,1 0-1,-1-1 1,1 1 0,-1 0 0,1 0 0,-1-1 0,2 1 0,25 10-1602,46-11-3726,-51-1 2777,-7 1-6566</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619"/>
    </inkml:context>
    <inkml:brush xml:id="br0">
      <inkml:brushProperty name="width" value="0.025" units="cm"/>
      <inkml:brushProperty name="height" value="0.025" units="cm"/>
    </inkml:brush>
  </inkml:definitions>
  <inkml:trace contextRef="#ctx0" brushRef="#br0">76 1 18225,'0'0'7741,"-3"11"-5798,-23 66-556,17-55-1391,0-1-1,2 2 1,1-1 0,0 1 0,-3 34-1,9-57-82,0 0 0,0 0 0,0 1 0,0-1 0,0 0 0,0 0 0,0 1 0,-1-1 0,1 0 0,0 0 0,0 1-1,0-1 1,1 0 0,-1 0 0,0 1 0,0-1 0,0 0 0,0 0 0,0 1 0,0-1 0,0 0 0,0 0 0,0 0-1,1 1 1,-1-1 0,0 0 0,0 0 0,0 0 0,0 1 0,1-1 0,-1 0 0,0 0 0,0 0 0,0 0 0,1 0 0,-1 1-1,0-1 1,0 0 0,0 0 0,1 0 0,-1 0 0,0 0 0,0 0 0,1 0 0,-1 0 0,0 0 0,0 0 0,1 0 0,-1 0-1,14-11-3145,9-21-2921,-9 0 554</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1.965"/>
    </inkml:context>
    <inkml:brush xml:id="br0">
      <inkml:brushProperty name="width" value="0.025" units="cm"/>
      <inkml:brushProperty name="height" value="0.025" units="cm"/>
    </inkml:brush>
  </inkml:definitions>
  <inkml:trace contextRef="#ctx0" brushRef="#br0">0 54 9641,'0'0'7767,"9"-8"-4617,31-23-694,-38 30-2315,-1-1 0,1 1 1,0 0-1,0-1 1,0 1-1,0 0 0,0 0 1,0 0-1,0 0 0,0 1 1,0-1-1,0 0 0,0 1 1,1 0-1,-1-1 0,0 1 1,0 0-1,1 0 0,-1 0 1,0 1-1,0-1 0,0 0 1,1 1-1,-1-1 1,0 1-1,0 0 0,0 0 1,0 0-1,0 0 0,0 0 1,0 0-1,0 1 0,-1-1 1,1 1-1,0-1 0,-1 1 1,1-1-1,-1 1 0,0 0 1,1 0-1,-1 0 1,0 0-1,0 0 0,0 0 1,0 0-1,-1 0 0,1 0 1,0 0-1,-1 1 0,0-1 1,1 0-1,-1 0 0,0 0 1,0 1-1,0-1 0,-1 0 1,1 0-1,0 1 0,-1-1 1,1 0-1,-1 0 1,0 0-1,0 0 0,0 0 1,0 0-1,0 0 0,0 0 1,-2 2-1,-35 33-141,-8 8 0,44-42 0,0 0 0,-1 0 0,1 1 0,0-1 0,1 0 0,-1 1 0,1-1 0,-1 1 0,1-1 0,0 1 0,0 0 0,1-1 0,-1 7 0,1-9 0,1-1 0,0 1 0,-1 0 0,1 0 0,0-1 0,-1 1 0,1 0 0,0-1 0,0 1 0,0-1 0,0 1 0,-1-1 0,1 1 0,0-1 0,0 1 0,0-1 0,0 0 0,0 0 0,0 0 0,0 1 0,0-1 0,0 0 0,0 0 0,0 0 0,1-1 0,35 2 0,-31-1 0,34-1-2685,-32 0 1372,0 0 1,0 0-1,-1-1 0,1 1 0,-1-2 1,0 1-1,1-1 0,-1 0 0,13-8 1,-7 2-5233</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2.323"/>
    </inkml:context>
    <inkml:brush xml:id="br0">
      <inkml:brushProperty name="width" value="0.025" units="cm"/>
      <inkml:brushProperty name="height" value="0.025" units="cm"/>
    </inkml:brush>
  </inkml:definitions>
  <inkml:trace contextRef="#ctx0" brushRef="#br0">72 0 16303,'0'0'13138,"-5"9"-11451,-5 9-1168,1-6-379,2 1 0,0-1 0,0 1 0,1 1 0,1-1 0,0 1 0,-5 27 0,10-40-160,1-1 0,0 1 0,0 0-1,0 0 1,0-1 0,1 1 0,-1 0 0,0-1 0,0 1 0,0-1 0,0 0-1,1 1 1,-1-1 0,0 0 0,0 0 0,1 0 0,-1 1 0,0-1-1,0-1 1,1 1 0,-1 0 0,2 0 0,32-3-2085,-4-11-4356,-4-6-4545,-12 6-893</inkml:trace>
  <inkml:trace contextRef="#ctx0" brushRef="#br0" timeOffset="1">152 91 9513,'0'0'14894,"-48"60"-11499,33-33-800,-2-2-609,6 0-1602,3-5-384,8-5 0,0-5 0,5-3 0,11-7 0,0 0-3940,-1 0-6630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2.700"/>
    </inkml:context>
    <inkml:brush xml:id="br0">
      <inkml:brushProperty name="width" value="0.025" units="cm"/>
      <inkml:brushProperty name="height" value="0.025" units="cm"/>
    </inkml:brush>
  </inkml:definitions>
  <inkml:trace contextRef="#ctx0" brushRef="#br0">7 0 9705,'0'0'10917,"-2"8"-9273,1-7-1566,0 1 0,1-1 0,-1 0 0,1 0 0,0 0 0,-1 0-1,1 1 1,0-1 0,0 0 0,-1 0 0,1 0 0,0 1 0,0-1-1,1 0 1,-1 0 0,0 1 0,0-1 0,1 0 0,-1 0 0,0 0 0,1 0-1,-1 1 1,1-1 0,0 0 0,-1 0 0,1 0 0,0 0 0,-1 0-1,1 0 1,0 0 0,0-1 0,0 1 0,0 0 0,0 0 0,1 0-1,7 1 356,-1 0-1,1-1 0,-1 0 0,1 0 0,14-2 0,-21 1-404,427-6 3915,101 1-3877,-504 5-82,-9 0-29,0 0 0,0 1-1,-1 1 1,1 0-1,24 8 1,-25-1-1425,-14-3-1966,-10-4-3653,-9-2-3262</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5.526"/>
    </inkml:context>
    <inkml:brush xml:id="br0">
      <inkml:brushProperty name="width" value="0.025" units="cm"/>
      <inkml:brushProperty name="height" value="0.025" units="cm"/>
    </inkml:brush>
  </inkml:definitions>
  <inkml:trace contextRef="#ctx0" brushRef="#br0">0 1 6406,'0'0'-4100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5.900"/>
    </inkml:context>
    <inkml:brush xml:id="br0">
      <inkml:brushProperty name="width" value="0.025" units="cm"/>
      <inkml:brushProperty name="height" value="0.025" units="cm"/>
    </inkml:brush>
  </inkml:definitions>
  <inkml:trace contextRef="#ctx0" brushRef="#br0">43 171 10186,'0'0'7751,"-7"9"-5893,-22 24 48,22-25-134,16-15 1847,40-36-1351,-1 1-2001,0 2 0,73-45 1,-121 85-274,0-1 1,0 1-1,1 0 1,-1-1-1,1 1 1,-1 0-1,0-1 0,1 1 1,-1 0-1,1 0 1,-1 0-1,0 0 1,1-1-1,-1 1 1,1 0-1,-1 0 1,1 0-1,-1 0 0,1 0 1,-1 0-1,1 0 1,-1 0-1,0 0 1,1 0-1,-1 0 1,1 1-1,-1-1 0,1 0 1,-1 0-1,1 0 1,-1 0-1,0 1 1,1-1-1,-1 17-84,-17 25 117,16-40-15,-13 28 44,5-13-55,0 0-1,1 1 0,1 0 0,1 0 1,0 0-1,2 1 0,-5 36 0,9-55-206,1 0-1,-1 0 0,0 0 0,0 0 0,1 1 1,-1-1-1,0 0 0,0 0 0,1 0 0,-1 0 0,0 0 1,0 0-1,1 0 0,-1 0 0,0 0 0,0 0 1,1 0-1,-1 0 0,0 0 0,1 0 0,-1 0 1,0 0-1,0 0 0,1 0 0,-1 0 0,0 0 1,0 0-1,1 0 0,-1 0 0,0-1 0,0 1 1,1 0-1,-1 0 0,0 0 0,0-1 0,1 1 0,-1 0 1,0 0-1,0 0 0,0-1 0,0 1 0,0 0 1,1 0-1,-1-1 0,0 1 0,0 0 0,0 0 1,0-1-1,0 1 0,10-16-7454</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230"/>
    </inkml:context>
    <inkml:brush xml:id="br0">
      <inkml:brushProperty name="width" value="0.025" units="cm"/>
      <inkml:brushProperty name="height" value="0.025" units="cm"/>
    </inkml:brush>
  </inkml:definitions>
  <inkml:trace contextRef="#ctx0" brushRef="#br0">10 52 13325,'10'-5'2679,"2"-2"-1677,1 0-1,1 1 1,-1 1-1,1 0 1,0 1-1,0 0 1,0 1-1,1 1 1,15-1-1,-29 3-948,0 0 0,0 0 0,0 0 0,0 0-1,0 0 1,0 0 0,0 1 0,0-1 0,0 0 0,-1 1-1,1-1 1,0 1 0,0-1 0,0 1 0,0-1-1,-1 1 1,1-1 0,0 1 0,0 0 0,-1 0 0,1-1-1,0 1 1,-1 0 0,1 0 0,-1 0 0,1-1 0,-1 1-1,0 0 1,1 0 0,-1 0 0,0 0 0,0 0-1,1 0 1,-1 0 0,0 0 0,0 0 0,0 0 0,0 0-1,0 0 1,0 0 0,-1 0 0,1 0 0,0 0 0,0 0-1,-1 0 1,1 0 0,-1-1 0,0 2 0,0 3 143,-1 0 0,1-1 1,-1 1-1,-1-1 1,1 1-1,-1-1 1,0 0-1,-5 7 0,-42 29 385,30-25-188,0 1 1,-19 20-1,35-32-354,0 0 1,1 0-1,-1 0 1,1 1-1,0-1 1,1 1-1,-1 0 0,1 0 1,0 0-1,0 0 1,0 0-1,1 0 1,0 1-1,0-1 1,-1 7-1,3-11-38,-1 1 0,0-1 1,1 1-1,-1-1 0,1 0 0,-1 0 1,1 1-1,0-1 0,0 0 0,0 0 1,-1 0-1,1 0 0,0 0 0,0 0 1,0 0-1,1 0 0,-1 0 0,0 0 1,0 0-1,0-1 0,1 1 0,-1 0 1,0-1-1,1 1 0,-1-1 0,0 0 1,1 1-1,-1-1 0,1 0 0,-1 0 0,1 0 1,-1 0-1,2 0 0,56-2-298,-54 2 200,5-2-623,-1 1 1,0-1-1,0 0 1,0-1-1,15-6 1,15-18-7253,-24 10 1107</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603"/>
    </inkml:context>
    <inkml:brush xml:id="br0">
      <inkml:brushProperty name="width" value="0.025" units="cm"/>
      <inkml:brushProperty name="height" value="0.025" units="cm"/>
    </inkml:brush>
  </inkml:definitions>
  <inkml:trace contextRef="#ctx0" brushRef="#br0">73 0 15855,'0'0'10533,"-8"5"-8857,5-3-1583,-35 28 1708,36-28-1675,0 1-1,0-1 1,0 1-1,0-1 1,0 1-1,0 0 1,1 0-1,-1 0 1,1 0-1,0 0 1,0 0-1,0 0 1,0 0-1,0 0 1,0 6-1,2-8-118,0 0 0,-1-1 0,1 1 0,-1 0 0,1-1-1,0 1 1,0 0 0,-1-1 0,1 1 0,0-1 0,0 1 0,0-1-1,0 1 1,-1-1 0,1 0 0,0 1 0,0-1 0,0 0 0,0 0-1,0 1 1,0-1 0,0 0 0,0 0 0,0 0 0,0 0 0,1-1-1,38 1-734,-31-1-224,20 0-2824,-15-1-220,0 2-4167,-13 4 6054,-5 16 4950,-20 25 2368,19-38-4530,0-1 0,1 1 0,0 0 0,1 1 0,0-1 0,0 1 0,0 0 0,1-1 0,0 1 0,-1 9 0,4-17-813,-1 1 0,0-1 0,0 1 0,0-1 0,0 1 0,0-1 0,1 0 0,-1 1 0,0-1 0,0 1-1,1-1 1,-1 0 0,0 1 0,1-1 0,-1 0 0,0 0 0,1 1 0,-1-1 0,0 0 0,1 0 0,-1 1 0,1-1-1,-1 0 1,0 0 0,1 0 0,-1 0 0,1 0 0,-1 1 0,1-1 0,-1 0 0,1 0 0,-1 0 0,1 0 0,-1 0-1,0 0 1,1-1 0,-1 1 0,1 0 0,-1 0 0,1 0 0,-1 0 0,0-1 0,1 1 0,0 0-164,14-3-6076</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6.945"/>
    </inkml:context>
    <inkml:brush xml:id="br0">
      <inkml:brushProperty name="width" value="0.025" units="cm"/>
      <inkml:brushProperty name="height" value="0.025" units="cm"/>
    </inkml:brush>
  </inkml:definitions>
  <inkml:trace contextRef="#ctx0" brushRef="#br0">61 1 6951,'0'0'21332,"-44"54"-19507,35-41-1088,5 3-449,1 2-223,3-2-98,0-2-223,0-1-737,0 0-608,4-5-1026,2-4-1473,-1-4-2434</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7.534"/>
    </inkml:context>
    <inkml:brush xml:id="br0">
      <inkml:brushProperty name="width" value="0.025" units="cm"/>
      <inkml:brushProperty name="height" value="0.025" units="cm"/>
    </inkml:brush>
  </inkml:definitions>
  <inkml:trace contextRef="#ctx0" brushRef="#br0">52 46 12524,'0'0'12913,"10"-7"-11909,-8 6-1001,46-28 1330,-46 28-1271,0 0 0,0 0 0,0 0 0,0 0 0,0 0 0,0 1 0,1-1 1,-1 1-1,0-1 0,0 1 0,0 0 0,1 0 0,-1 0 0,0 0 0,0 0 0,1 0 1,-1 1-1,0-1 0,0 1 0,0 0 0,1 0 0,-1 0 0,0 0 0,0 0 1,0 0-1,-1 0 0,4 2 0,-4-1-52,0-1 1,0 1-1,0 0 1,0-1-1,0 1 1,0 0-1,-1 0 1,1 0-1,-1-1 0,1 1 1,-1 0-1,1 0 1,-1 0-1,0 0 1,0 0-1,0 0 1,0 0-1,0 0 0,-1 0 1,1 0-1,-1 0 1,1 0-1,-1-1 1,0 1-1,1 0 1,-1 0-1,0 0 1,0-1-1,0 1 0,0-1 1,-1 1-1,1-1 1,-2 2-1,-5 6 175,-1-1 0,1 0 0,-1-1 0,-11 8 0,17-13-88,-28 17 446,24-16-422,0 1 0,-1 0 0,1 1 0,1 0 0,-1 0 0,1 0 0,0 1 0,0 0 0,1 0 0,-7 9 0,12-15-164,-1 1 0,1 0 0,0 0 0,-1 0-1,1 0 1,0 0 0,-1-1 0,1 1 0,0 0 0,0 0 0,0 0 0,0 0 0,0 0-1,0 0 1,0 0 0,0 0 0,0 0 0,1-1 0,-1 1 0,0 0 0,1 0 0,-1 0-1,0 0 1,1 0 0,-1-1 0,1 1 0,-1 0 0,1 0 0,-1-1 0,1 1 0,0 0-1,1 0 1,0 1-288,1-1-1,0 1 0,0-1 0,0 0 1,0 0-1,0 0 0,0 0 1,0 0-1,0-1 0,4 1 1,-2 0-353,0-1-1,-1 0 1,1 0 0,0 0 0,0 0 0,-1-1 0,1 1 0,0-1 0,-1 0 0,1-1 0,-1 1 0,1-1 0,-1 0 0,5-3 0,-1-8-11914</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031"/>
    </inkml:context>
    <inkml:brush xml:id="br0">
      <inkml:brushProperty name="width" value="0.025" units="cm"/>
      <inkml:brushProperty name="height" value="0.025" units="cm"/>
    </inkml:brush>
  </inkml:definitions>
  <inkml:trace contextRef="#ctx0" brushRef="#br0">166 0 11851,'0'0'20270,"2"4"-19725,-2-1-540,0 0 1,0 0 0,0 0 0,0 0-1,-1-1 1,1 1 0,-1 0 0,1 0 0,-1 0-1,0-1 1,0 1 0,0-1 0,-1 1 0,1 0-1,-1-1 1,1 0 0,-1 1 0,0-1-1,0 0 1,-2 2 0,-55 54-14,26-28-4,28-25 12,0 0 0,0-1 0,1 2 0,-1-1 0,1 0 0,1 1 0,-1 0 0,1 0 0,0 0 0,0 0 0,0 0 0,1 1 0,-2 12 0,4-18 0,0-1 0,1 1 0,-1 0 0,0-1 0,1 1 0,-1-1 0,1 1 0,-1 0 0,1-1 0,-1 1 0,1-1 0,0 1 0,-1-1 0,1 0 0,-1 1 0,1-1 0,0 0 0,0 1 0,-1-1 0,1 0 0,0 0 0,-1 0 0,1 0 0,0 1 0,0-1 0,-1 0 0,1 0 0,0 0 0,0-1 0,0 1 0,30-1 0,-28 1 0,13-3-154,0-1 0,0-1-1,0 0 1,-1 0 0,0-2 0,0 0-1,0-1 1,23-17 0,-28 15-4824,-7-3-3854,-3 3 1032</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359"/>
    </inkml:context>
    <inkml:brush xml:id="br0">
      <inkml:brushProperty name="width" value="0.025" units="cm"/>
      <inkml:brushProperty name="height" value="0.025" units="cm"/>
    </inkml:brush>
  </inkml:definitions>
  <inkml:trace contextRef="#ctx0" brushRef="#br0">83 0 12812,'0'0'15407,"-37"67"-13646,27-42-447,-1 4-386,4-2-383,-2-1-545,3-4 0,4-4 0,2-4 0,0-6-288,1-6-1762,10-2-1249,4-4-1602,0-11-2530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8.718"/>
    </inkml:context>
    <inkml:brush xml:id="br0">
      <inkml:brushProperty name="width" value="0.025" units="cm"/>
      <inkml:brushProperty name="height" value="0.025" units="cm"/>
    </inkml:brush>
  </inkml:definitions>
  <inkml:trace contextRef="#ctx0" brushRef="#br0">74 0 17777,'0'0'10677,"-9"5"-10581,5-3 37,0 1 0,0-1 0,0 1 1,0 0-1,0 0 0,0 0 0,1 1 1,0-1-1,0 1 0,0 0 0,0 0 1,0 0-1,1 0 0,-1 0 0,1 0 0,0 1 1,1-1-1,-1 1 0,1 0 0,0-1 1,0 1-1,0 0 0,1 9 0,0-13-115,0 0-1,1 0 1,0 0-1,-1 0 1,1 0-1,0-1 0,-1 1 1,1 0-1,0 0 1,0 0-1,0-1 0,0 1 1,0-1-1,0 1 1,0 0-1,0-1 1,0 0-1,0 1 0,0-1 1,0 0-1,0 1 1,0-1-1,0 0 1,0 0-1,0 0 0,0 0 1,0 0-1,1 0 1,-1 0-1,0 0 1,0-1-1,0 1 0,0 0 1,2-1-1,42-11 393,40-46-410,-86 107-545,-5 13 708,-8 47 219,13-106-382,0 0 0,0 0 0,0-1 0,0 1 0,0-1 0,0 1 0,-1-1 0,1 1 0,-1-1 0,0 0 0,0 0 0,0 1 0,0-1 0,0-1 0,0 1 0,0 0 0,-1 0 0,1-1 0,-1 0 0,1 1 0,-1-1 0,0 0 0,1 0 0,-4 1 0,-6 0 0,1 0 0,-1 0 0,0-2 0,-16 1 0,27-1 3,1 0 1,-1 0-1,0 0 0,0 0 1,1 0-1,-1 0 0,0 0 0,1 0 1,-1 0-1,0 0 0,0 0 1,1 0-1,-1 0 0,0-1 1,1 1-1,-1 0 0,1-1 1,-1 1-1,0 0 0,1-1 0,-1 1 1,1-1-1,-1 1 0,1-1 1,-1 1-1,1-1 0,-1 1 1,1-1-1,-1 1 0,1-1 1,0 0-1,-1 1 0,1-1 0,0 0 1,0 1-1,0-1 0,-1 0 1,1 1-1,0-1 0,0 0 1,0 0-1,0 1 0,0-1 1,0 0-1,0 1 0,0-1 1,1-1-1,0 0-60,-1 0 0,1-1 1,0 1-1,0 0 0,0 0 0,1 0 1,-1 0-1,0 0 0,1 0 1,-1 1-1,1-1 0,0 0 0,2-1 1,36-22-11166,-11 8-687</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9.138"/>
    </inkml:context>
    <inkml:brush xml:id="br0">
      <inkml:brushProperty name="width" value="0.025" units="cm"/>
      <inkml:brushProperty name="height" value="0.025" units="cm"/>
    </inkml:brush>
  </inkml:definitions>
  <inkml:trace contextRef="#ctx0" brushRef="#br0">34 1 17104,'0'0'14884,"8"4"-14206,28 13-577,-35-16-101,0-1 0,0 0 0,-1 1 0,1-1 0,0 0 0,0 0 0,0 0 0,-1 0 0,1 0 0,0 0 0,0 0 0,0 0 0,0 0 0,-1 0 0,1 0 0,0 0 0,0-1 0,0 1 0,-1 0 0,2-1 0,-2 1 0,0 0 0,0 0 0,0 0 0,0 0 0,-1 0 0,1 0 0,0 0 0,0 0 0,0 0 0,0 0 0,0 0 0,0 0 0,-1 0 0,1 0 0,0 0 0,0 0 0,0 0 0,0 0 0,0 0 0,0 0 0,0-1 0,0 1 0,-1 0 0,1 0 0,0 0 0,0 0 0,0 0 0,0 0 0,0 0 0,0 0 0,0-1 0,0 1 0,0 0 0,0 0 0,0 0 0,0 0 0,0 0 0,0 0 0,0 0 0,0-1 0,0 1 0,0 0 0,0 0 0,0 0 0,0 0 0,0 0 0,0 0 0,0-1 0,0 1 0,0 0 0,0 0 0,0 0 0,0 0 0,0 0 0,0 0 0,0 0 0,0-1 0,0 1 0,0 0 0,0 0 0,0 0 0,1 0 0,-1 0 0,0 0 0,0 0 0,0 0 0,0 0 0,0 0 0,-5 0 4,0 1 0,0 0-1,0 1 1,0-1 0,0 1 0,0 0-1,1 1 1,-1-1 0,0 1 0,-4 3-1,7-5-14,-1 1 1,1 0-1,-1 0 0,1 0 0,-1 0 0,1 0 0,0 0 0,0 1 0,0-1 0,0 1 1,1-1-1,-1 1 0,1 0 0,-1-1 0,1 1 0,0 0 0,0 0 0,0 3 1,1-5-150,0-1 1,0 0 0,0 0 0,0 1-1,0-1 1,0 0 0,0 0 0,0 0-1,1 1 1,-1-1 0,0 0 0,0 0 0,0 0-1,0 1 1,1-1 0,-1 0 0,0 0-1,0 0 1,0 0 0,1 0 0,-1 0-1,0 1 1,0-1 0,0 0 0,1 0 0,-1 0-1,0 0 1,0 0 0,1 0 0,-1 0-1,0 0 1,0 0 0,1 0 0,-1 0 0,0 0-1,0 0 1,1 0 0,-1 0 0,0 0-1,0-1 1,0 1 0,1 0 0,-1 0-1,0 0 1,0 0 0,0 0 0,1 0 0,-1-1-1,0 1 1,0 0 0,0 0 0,16-9-12376</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39.964"/>
    </inkml:context>
    <inkml:brush xml:id="br0">
      <inkml:brushProperty name="width" value="0.025" units="cm"/>
      <inkml:brushProperty name="height" value="0.025" units="cm"/>
    </inkml:brush>
  </inkml:definitions>
  <inkml:trace contextRef="#ctx0" brushRef="#br0">0 272 11403,'0'0'12129,"9"-8"-9615,85-66 292,-58 49-2312,-1-2 1,-1-1 0,-2-2 0,42-50 0,-100 132 225,-21 60 1,46-109-793,-15 46-6714,16-47 6501,-1-1 1,1 0-1,-1 0 0,1 0 0,0 1 0,0-1 0,-1 0 0,1 0 0,0 1 0,0-1 0,0 0 0,1 0 0,-1 1 0,0-1 1,0 0-1,1 0 0,-1 1 0,1-1 0,-1 0 0,1 0 0,-1 0 0,1 0 0,0 0 0,-1 0 0,1 0 0,0 0 0,0 0 1,0 0-1,0 0 0,0 0 0,0-1 0,0 1 0,0 0 0,0-1 0,1 1 0,5 0-10530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0.665"/>
    </inkml:context>
    <inkml:brush xml:id="br0">
      <inkml:brushProperty name="width" value="0.025" units="cm"/>
      <inkml:brushProperty name="height" value="0.025" units="cm"/>
    </inkml:brush>
  </inkml:definitions>
  <inkml:trace contextRef="#ctx0" brushRef="#br0">0 52 8520,'0'0'12908,"5"-8"-11205,-5 5-1581,2 1 0,-1-1 0,0 1 0,1-1 0,-1 1 0,1 0-1,-1-1 1,1 1 0,0 0 0,0 0 0,0 0 0,0 1 0,1-1 0,-1 0 0,0 1 0,1-1-1,-1 1 1,1 0 0,0 0 0,-1 0 0,1 0 0,0 1 0,-1-1 0,1 1 0,0-1-1,0 1 1,0 0 0,-1 0 0,6 1 0,3-1 326,0 1 0,0 0 0,-1 1 0,1 0 0,12 4 0,-22-6-400,1 0 1,-1 0-1,0 1 0,0-1 0,1 1 1,-1-1-1,0 1 0,1-1 1,-1 1-1,0-1 0,0 1 0,0 0 1,0 0-1,0 0 0,0 0 1,0 0-1,0 0 0,0 0 0,0 0 1,0 0-1,-1 0 0,1 0 1,0 0-1,-1 1 0,1-1 0,-1 0 1,0 0-1,1 1 0,-1-1 1,0 0-1,0 1 0,1-1 0,-1 1 1,0-1-1,0 0 0,-1 1 1,1-1-1,0 0 0,0 1 0,-1-1 1,1 0-1,-1 0 0,1 1 1,-1-1-1,1 0 0,-1 0 0,0 0 1,0 1-1,1-1 0,-1 0 1,0 0-1,0 0 0,0 0 0,-2 1 1,-5 5 23,0 0 1,0-1 0,-1 1-1,0-2 1,-13 7-1,15-8-56,0-1-1,0 1 0,1 0 1,-1 0-1,1 1 1,0 0-1,0 0 0,1 0 1,-1 1-1,1 0 0,0 0 1,-4 8-1,8-14-14,1 1 1,0 0-1,-1-1 0,1 1 0,0-1 1,0 1-1,-1 0 0,1-1 0,0 1 1,0 0-1,0-1 0,0 1 1,0 0-1,0 0 0,0-1 0,0 1 1,0 0-1,1-1 0,-1 1 0,0-1 1,0 1-1,1 0 0,-1-1 0,0 1 1,1 0-1,-1-1 0,0 1 1,1-1-1,-1 1 0,1 0 0,23 8 51,39-9-305,-53 0 36,40-8-3784,-44 6 2485,1-1 1,-1 0-1,0 0 0,0 0 1,8-6-1,12-11-7591</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010"/>
    </inkml:context>
    <inkml:brush xml:id="br0">
      <inkml:brushProperty name="width" value="0.025" units="cm"/>
      <inkml:brushProperty name="height" value="0.025" units="cm"/>
    </inkml:brush>
  </inkml:definitions>
  <inkml:trace contextRef="#ctx0" brushRef="#br0">102 0 10186,'0'0'18887,"-9"9"-17190,3-3-1474,-47 52 1016,49-53-1198,1 0 0,-1 0 0,1 0 1,0 0-1,0 1 0,0 0 0,1-1 0,0 1 0,0 0 1,1 0-1,-1 0 0,0 7 0,3-13-41,-1 1 0,1 0 0,-1 0 0,1 0 0,-1-1 0,1 1 0,-1 0 0,1-1 0,0 1 0,-1 0 0,1-1 0,0 1 0,0-1 0,0 1 0,-1-1 0,1 0 0,0 1 0,0-1 0,0 0 0,0 1 0,0-1 0,-1 0 0,1 0 0,0 0 0,0 0 0,0 0 0,0 0 0,0 0 0,0 0 0,0 0 0,0 0 0,0-1 0,-1 1 0,1 0 0,0 0 0,0-1 0,1 0 0,36-11 0,49-38-3523,-90 59 3702,-1-1-1,1 0 1,-1 0 0,0 0 0,-7 8 0,4-4-146,2-6-73,1 0 0,-1 1 0,1 0 0,1 0 0,-1 0 1,1 0-1,1 1 0,-1-1 0,1 1 0,-2 13 0,10-21-9724</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349"/>
    </inkml:context>
    <inkml:brush xml:id="br0">
      <inkml:brushProperty name="width" value="0.025" units="cm"/>
      <inkml:brushProperty name="height" value="0.025" units="cm"/>
    </inkml:brush>
  </inkml:definitions>
  <inkml:trace contextRef="#ctx0" brushRef="#br0">62 1 18674,'0'0'10057,"-28"63"-8135,16-38-929,4-1-577,1-2-256,3-2-160,2-2-256,2-5-1057,0-4-1089,0-4-1602</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1.894"/>
    </inkml:context>
    <inkml:brush xml:id="br0">
      <inkml:brushProperty name="width" value="0.025" units="cm"/>
      <inkml:brushProperty name="height" value="0.025" units="cm"/>
    </inkml:brush>
  </inkml:definitions>
  <inkml:trace contextRef="#ctx0" brushRef="#br0">59 0 14189,'0'0'15743,"-45"77"-12908,43-74-2835,0 1 0,0 0 0,1 0 0,-1 0 0,1 0 0,0 0 0,0 1 0,0-1 0,1 0 0,0 8 0,0-11 0,0 0 0,1 1 0,-1-1 0,1 0 0,0 1 0,-1-1 0,1 0 0,0 0 0,0 0 0,0 0 0,-1 0 0,1 0 0,0 0 0,0 0 0,1 0 0,-1 0 0,0 0 0,0-1 0,0 1 0,1 0 0,-1-1 0,0 1 0,0-1 0,1 1 0,-1-1 0,0 0 0,1 0 0,-1 1 0,1-1 0,-1 0 0,0 0 0,1 0 0,-1-1 0,2 1 0,22 1-829,33-2-4901,-54 1 5218,-1-1 0,0 0 0,1 1 1,-1-1-1,1 0 0,-1-1 0,0 1 0,0 0 0,0-1 0,0 0 1,0 0-1,0 0 0,4-4 0,1-3-7896</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224"/>
    </inkml:context>
    <inkml:brush xml:id="br0">
      <inkml:brushProperty name="width" value="0.025" units="cm"/>
      <inkml:brushProperty name="height" value="0.025" units="cm"/>
    </inkml:brush>
  </inkml:definitions>
  <inkml:trace contextRef="#ctx0" brushRef="#br0">52 0 11627,'0'0'15983,"-40"56"-14157,34-40-865,1-2-481,5 2-320,0-3-64,2-5-128,13-3-704,3-5-1026,2 0-993,4-2-640,-2-11-737,-2-4-993,-3-3-832</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566"/>
    </inkml:context>
    <inkml:brush xml:id="br0">
      <inkml:brushProperty name="width" value="0.025" units="cm"/>
      <inkml:brushProperty name="height" value="0.025" units="cm"/>
    </inkml:brush>
  </inkml:definitions>
  <inkml:trace contextRef="#ctx0" brushRef="#br0">91 129 2659,'5'-9'5744,"0"2"-4433,26-51 6481,-29 53-6305,0 0 0,-1 0 0,1 0 0,-1 0 0,0-1 0,0-7-1,-1 12-1403,0 1 0,0-1-1,0 1 1,0 0-1,0-1 1,0 1-1,0 0 1,0-1-1,0 1 1,0-1 0,0 1-1,-1 0 1,1-1-1,0 1 1,0 0-1,0-1 1,-1 1 0,1 0-1,0 0 1,0-1-1,-1 1 1,1 0-1,0-1 1,0 1 0,-1 0-1,1 0 1,0 0-1,-1-1 1,1 1-1,0 0 1,-1 0-1,1 0 1,-1 0 0,1 0-1,0 0 1,-1 0-1,1 0 1,-1 0-1,-20 5 619,-14 17-730,33-20 64,0 0-1,0 1 1,0-1-1,0 0 1,0 1-1,1-1 1,-1 1-1,1 0 1,0-1-1,0 1 1,0 0-1,0 0 1,0 0-1,0 0 0,1 0 1,-1 4-1,2-6-23,-1 1 0,1-1 0,-1 0 0,1 1 0,0-1 0,0 0 0,0 0-1,-1 0 1,1 0 0,0 0 0,0 0 0,1 0 0,-1 0 0,0 0-1,0 0 1,0 0 0,1-1 0,-1 1 0,0 0 0,1-1 0,-1 1 0,0-1-1,1 0 1,-1 1 0,1-1 0,-1 0 0,0 0 0,1 0 0,-1 0-1,1 0 1,-1 0 0,3-1 0,3 1-45,1-1 0,-1 0 0,0-1-1,0 1 1,9-5 0,25-3-1106,-41 9 1124,1 0 1,-1 1-1,1-1 1,-1 1 0,1-1-1,-1 1 1,1-1-1,-1 1 1,0-1 0,1 1-1,-1-1 1,0 1-1,1-1 1,-1 1 0,0 0-1,0-1 1,0 1-1,1-1 1,-1 1 0,0 0-1,0-1 1,0 1-1,0 0 1,0-1 0,0 1-1,-1 1 1,1 25 158,0-20-62,0 4-40,1 3 132,-2 0-1,1 0 0,-2 0 0,-5 26 1,6-37-151,0 0 0,0 0 1,0 0-1,0 0 1,-1 0-1,1-1 1,-1 1-1,0-1 0,1 1 1,-1-1-1,0 1 1,-1-1-1,1 0 1,0 0-1,-1 0 0,1 0 1,-1-1-1,1 1 1,-1-1-1,0 1 1,0-1-1,0 0 0,1 0 1,-1 0-1,0-1 1,0 1-1,0-1 1,-5 1-1,-1-1-473,0 0-1,-1-1 1,1 0 0,0 0-1,0-1 1,0 0 0,0 0-1,1-1 1,-1 0 0,-8-5-1,9 4-7459</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2.892"/>
    </inkml:context>
    <inkml:brush xml:id="br0">
      <inkml:brushProperty name="width" value="0.025" units="cm"/>
      <inkml:brushProperty name="height" value="0.025" units="cm"/>
    </inkml:brush>
  </inkml:definitions>
  <inkml:trace contextRef="#ctx0" brushRef="#br0">0 65 13965,'0'0'9220,"17"-2"-6727,68-9-37,408-38 1344,-291 46-3528,329 36 1,-508-27 27,-17-3-1067,-16-1-3154,-6-4-2128,-3-8-4846</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022"/>
    </inkml:context>
    <inkml:brush xml:id="br0">
      <inkml:brushProperty name="width" value="0.025" units="cm"/>
      <inkml:brushProperty name="height" value="0.025" units="cm"/>
    </inkml:brush>
  </inkml:definitions>
  <inkml:trace contextRef="#ctx0" brushRef="#br0">1 240 13100,'0'0'9321,"13"-5"-6977,17-10-1396,-1-1 0,0-1 0,-1-2 0,49-42 0,32-46 248,-117 146-1105,-8-6-50,8-19-109,1 0 0,1 1 0,0 0 0,1 0 0,0 0 1,2 1-1,-4 27 0,7-42-182,0-1 0,0 1 0,0-1 1,1 1-1,-1-1 0,0 1 0,1-1 0,-1 1 0,0-1 1,1 1-1,-1-1 0,0 0 0,1 1 0,-1-1 0,1 0 1,-1 1-1,0-1 0,1 0 0,-1 0 0,1 1 0,-1-1 1,1 0-1,-1 0 0,1 0 0,0 0 0,-1 1 0,1-1 1,-1 0-1,1 0 0,-1 0 0,1 0 0,-1 0 0,1 0 1,-1-1-1,1 1 0,0 0 0,-1 0 0,1 0 0,-1 0 1,1-1-1,-1 1 0,1 0 0,-1 0 0,1-1 0,15-6-7971</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365"/>
    </inkml:context>
    <inkml:brush xml:id="br0">
      <inkml:brushProperty name="width" value="0.025" units="cm"/>
      <inkml:brushProperty name="height" value="0.025" units="cm"/>
    </inkml:brush>
  </inkml:definitions>
  <inkml:trace contextRef="#ctx0" brushRef="#br0">118 1 17617,'0'0'1975,"-11"8"-21,-3 3-1069,2 0 0,-1 1 0,-20 25 0,29-32-656,1 0 0,-1 0 0,1 0 1,0 0-1,0 1 0,0 0 0,1-1 0,0 1 1,0 0-1,0 0 0,1 0 0,0 0 0,0 0 1,1 1-1,-1-1 0,2 12 0,0-16-179,-1 0 0,1 0-1,0 0 1,0 0 0,0 0 0,0-1 0,0 1-1,1 0 1,-1-1 0,1 1 0,-1-1 0,1 1-1,-1-1 1,1 1 0,0-1 0,-1 0 0,1 0-1,0 0 1,0 0 0,0 0 0,0-1 0,0 1-1,0-1 1,0 1 0,0-1 0,0 1 0,0-1-1,0 0 1,0 0 0,0 0 0,4-1 0,-1 1 44,0 0 0,-1-1 0,1 1 1,0-1-1,0 0 0,-1-1 0,1 1 1,0-1-1,-1 0 0,1 0 0,-1 0 1,7-5-1,-4-1-10,0 1 1,0-1-1,0-1 1,-1 1-1,-1-1 1,9-17-1,-11 22-61,-1-1 1,0 0-1,-1 0 1,1 0-1,-1 0 1,0 0-1,0 0 0,0-1 1,-1 1-1,0 0 1,0 0-1,0-1 1,-1 1-1,1 0 1,-3-8-1,2 12-68,0-1 0,0 1-1,-1 0 1,1-1 0,0 1 0,-1 0-1,1 0 1,-1 0 0,1 0 0,-1 0-1,1 0 1,-1 1 0,0-1 0,1 0-1,-1 1 1,0-1 0,0 1 0,1 0-1,-1 0 1,0 0 0,0-1 0,1 2 0,-1-1-1,0 0 1,0 0 0,0 0 0,1 1-1,-4 0 1,3-1-47,0 1 1,1-1-1,-1 0 0,0 1 0,0-1 1,0 1-1,0 0 0,1-1 0,-1 1 1,0 0-1,1 0 0,-1 0 0,1 0 1,-1 1-1,1-1 0,-1 0 0,1 0 1,0 1-1,0-1 0,-1 1 0,1 0 1,0-1-1,1 1 0,-1 0 0,0-1 1,0 1-1,0 3 0,1-5-178,0 1 0,0 0 0,1-1 0,-1 1 0,0 0 0,0-1 0,1 1 0,-1-1 0,1 1 0,-1 0 0,0-1 0,1 1 0,-1-1 0,1 1 0,-1-1 0,1 0 0,0 1 0,-1-1 0,1 1 0,-1-1 0,1 0 1,0 0-1,-1 1 0,1-1 0,0 0 0,-1 0 0,1 0 0,0 0 0,-1 0 0,1 0 0,0 0 0,-1 0 0,1 0 0,0 0 0,-1 0 0,1 0 0,0 0 0,0-1 0,3 1-593,17 0-5228</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5.693"/>
    </inkml:context>
    <inkml:brush xml:id="br0">
      <inkml:brushProperty name="width" value="0.025" units="cm"/>
      <inkml:brushProperty name="height" value="0.025" units="cm"/>
    </inkml:brush>
  </inkml:definitions>
  <inkml:trace contextRef="#ctx0" brushRef="#br0">173 0 17328,'0'0'3310,"-10"1"-123,4-1-2854,0 1 0,0 0-1,0 0 1,0 0 0,0 1-1,0 0 1,0 0 0,0 1-1,1-1 1,-1 1 0,1 0-1,0 1 1,0-1 0,0 1-1,0 0 1,1 1 0,0-1-1,-8 10 1,6-5-158,-1 1-1,1 0 1,1 0 0,0 1 0,0-1-1,1 1 1,1 0 0,-1 0 0,2 1-1,0-1 1,0 0 0,1 1 0,0 0-1,2 19 1,-1-29-175,0 0 0,1 0 0,-1 0 0,1 0 0,0 0 0,-1 0 0,1 0 0,0 0 0,0 0 0,0 0 0,0-1 0,1 1 0,-1 0 0,0-1 0,1 1 0,-1-1 0,1 1 0,-1-1 0,1 0 0,0 0 0,0 0 0,-1 0 0,1 0 0,0 0 0,0 0 0,0 0 0,0-1 0,0 1 0,0-1 0,0 1 0,0-1 0,0 0 0,0 0 0,1 0 0,-1 0 0,0 0 0,3-1 0,-1 0 0,0 1 0,0-1 0,-1 0 0,1 0 0,0 0 0,0 0 0,-1-1 0,1 0 0,-1 1 0,0-1 0,1-1 0,-1 1 0,0 0 0,0-1 0,0 1 0,0-1 0,-1 0 0,1 0 0,3-6 0,-5 7 0,0 0 0,0 0 0,0 1 0,0-1 0,-1 0 0,1 0 0,-1 0 0,1 0 0,-1 0 0,0 0 0,0 0 0,0 0 0,0 0 0,0 0 0,0 0 0,0 0 0,-1 0 0,1 0 0,-1 0 0,1 0 0,-1 0 0,0 0 0,0 0 0,0 1 0,0-1 0,0 0 0,0 1 0,0-1 0,-1 1 0,1-1 0,-1 1 0,1-1 0,-1 1 0,1 0 0,-1 0 0,0 0 0,1 0 0,-1 0 0,0 0 0,0 0 0,0 1 0,0-1 0,-3 0 0,2 0 0,0 0 0,0 1 0,-1-1 0,1 1 0,0 0 0,0-1 0,-1 2 0,1-1 0,0 0 0,0 1 0,-1-1 0,1 1 0,0 0 0,0 0 0,0 0 0,0 0 0,0 1 0,0-1 0,1 1 0,-1 0 0,0 0 0,1 0 0,-1 0 0,1 0 0,0 1 0,-3 2 0,5-5-172,-1 1 0,1-1 0,-1 1-1,1 0 1,-1-1 0,1 1 0,0 0 0,-1 0 0,1-1-1,0 1 1,0 0 0,-1 0 0,1 0 0,0-1 0,0 1-1,0 0 1,0 0 0,0 0 0,0 0 0,0-1 0,0 1-1,0 0 1,0 0 0,1 0 0,-1-1 0,0 1 0,1 0-1,-1 0 1,0-1 0,1 1 0,-1 0 0,1 0 0,1 0-563,-1 0 0,1 0 1,0 0-1,-1-1 0,1 1 0,0-1 1,0 1-1,-1-1 0,1 1 1,0-1-1,0 0 0,-1 0 1,3 0-1,14 0-10620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067"/>
    </inkml:context>
    <inkml:brush xml:id="br0">
      <inkml:brushProperty name="width" value="0.025" units="cm"/>
      <inkml:brushProperty name="height" value="0.025" units="cm"/>
    </inkml:brush>
  </inkml:definitions>
  <inkml:trace contextRef="#ctx0" brushRef="#br0">79 1 16367,'0'0'7335,"-37"58"-4612,22-32-993,3-1-737,4 1-481,4-3-384,1-4-64,3-3-448,0-6-1057,0-7-1698,3-12-9994</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410"/>
    </inkml:context>
    <inkml:brush xml:id="br0">
      <inkml:brushProperty name="width" value="0.025" units="cm"/>
      <inkml:brushProperty name="height" value="0.025" units="cm"/>
    </inkml:brush>
  </inkml:definitions>
  <inkml:trace contextRef="#ctx0" brushRef="#br0">73 1 13068,'0'0'19699,"-26"74"-19699,16-41 0,1-2 0,1 0 0,1-1 0,1-5 0,3-4 0,0-6-641,3-4-1248,0-5-1314</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6.768"/>
    </inkml:context>
    <inkml:brush xml:id="br0">
      <inkml:brushProperty name="width" value="0.025" units="cm"/>
      <inkml:brushProperty name="height" value="0.025" units="cm"/>
    </inkml:brush>
  </inkml:definitions>
  <inkml:trace contextRef="#ctx0" brushRef="#br0">0 87 4004,'0'0'17777,"8"-9"-14099,0-1-2696,0 1 1,0 0-1,18-13 1,-22 19-750,0-1 0,1 2 0,-1-1 0,1 0 0,0 1-1,0 0 1,0 0 0,0 1 0,0-1 0,1 1 0,-1 0 0,0 1 0,10-1 0,-14 1-230,1 1 0,-1-1 0,0 1 0,0 0 0,1-1 1,-1 1-1,0 0 0,0 0 0,0 0 0,0 0 1,0 0-1,0 0 0,0 0 0,0 0 0,-1 0 1,1 0-1,0 1 0,-1-1 0,1 0 0,-1 0 0,1 1 1,-1-1-1,1 0 0,-1 1 0,0-1 0,0 1 1,0-1-1,0 0 0,0 1 0,0 2 0,-3 46 16,0-37-19,0 1 0,-1-1 0,-1 0 0,0 0 0,-1 0 0,0 0 0,-1-1 0,0 0 0,-1-1 0,-1 0 0,1 0 0,-2 0 0,-20 17 0,18-20 0,18-10 0,25-7 0,86 4-5617,-89 6 3312,-9-1-4091</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7.160"/>
    </inkml:context>
    <inkml:brush xml:id="br0">
      <inkml:brushProperty name="width" value="0.025" units="cm"/>
      <inkml:brushProperty name="height" value="0.025" units="cm"/>
    </inkml:brush>
  </inkml:definitions>
  <inkml:trace contextRef="#ctx0" brushRef="#br0">1 17 20211,'0'0'10490,"6"2"-10068,-1 0-207,-3-1-134,0 0 1,0-1 0,0 1 0,0 0-1,0-1 1,0 1 0,0-1 0,1 0 0,-1 0-1,0 0 1,0 0 0,0 0 0,0 0-1,3-1 1,-4 0-71,0 0 1,0 0-1,0 0 0,0 0 0,0 0 1,0 0-1,0 0 0,0-1 1,-1 1-1,1 0 0,0-1 0,-1 1 1,1 0-1,-1-1 0,0 1 0,1-1 1,-1-1-1,-7 6-11,-2 6 0,3 0 0,3-5 0,1 0 0,-1 0 0,1 0 0,0 0 0,0 0 0,0 1 0,0-1 0,1 0 0,-1 1 0,1-1 0,0 6 0,1-10-79,0 1 0,0-1 0,0 0 0,1 0 0,-1 1 0,0-1 0,0 0 0,0 0 0,1 1 0,-1-1 0,0 0 0,0 0 0,1 0 0,-1 1 0,0-1 0,1 0-1,-1 0 1,0 0 0,0 0 0,1 0 0,-1 0 0,0 0 0,1 0 0,-1 0 0,0 0 0,1 0 0,-1 0 0,0 0 0,0 0 0,1 0 0,-1 0 0,0 0 0,1 0 0,-1 0 0,0 0 0,1 0 0,-1-1 0,0 1 0,0 0 0,1 0 0,-1 0 0,0 0 0,0-1 0,0 1 0,1 0 0,14-13-7080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7.882"/>
    </inkml:context>
    <inkml:brush xml:id="br0">
      <inkml:brushProperty name="width" value="0.025" units="cm"/>
      <inkml:brushProperty name="height" value="0.025" units="cm"/>
    </inkml:brush>
  </inkml:definitions>
  <inkml:trace contextRef="#ctx0" brushRef="#br0">1 251 10410,'0'0'20003,"12"-13"-19154,71-64-385,112-80 0,-182 153-530,-16 18 22,-21 30 78,17-32 42,-9 19 7,1-6 40,2 0 1,1 1-1,-15 46 1,27-72-197,0 1 0,-1-1 0,1 1 0,0-1 0,-1 1 0,1-1 0,0 1 0,0-1 0,0 1 0,0-1 0,-1 1 0,1-1 0,0 1 0,0-1-1,0 1 1,0-1 0,0 1 0,0-1 0,0 1 0,0 0 0,0-1 0,1 1 0,-1-1 0,0 1 0,0-1 0,0 1 0,1-1 0,-1 1 0,0-1 0,0 0 0,1 1 0,-1-1 0,0 1 0,1-1 0,-1 1 0,1-1 0,-1 0 0,0 1 0,1-1 0,-1 0 0,1 0 0,-1 1-1,1-1 1,-1 0 0,1 0 0,-1 0 0,1 0 0,-1 1 0,1-1 0,0 0 0,-1 0 0,1 0 0,-1 0 0,1 0 0,-1 0 0,1 0 0,-1-1 0,1 1 0,-1 0 0,1 0 0,-1 0 0,1 0 0,-1-1 0,1 1 0,-1 0 0,1-1 0,-1 1 0,1-1 0,33-22-9163,-18 1-608</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8.321"/>
    </inkml:context>
    <inkml:brush xml:id="br0">
      <inkml:brushProperty name="width" value="0.025" units="cm"/>
      <inkml:brushProperty name="height" value="0.025" units="cm"/>
    </inkml:brush>
  </inkml:definitions>
  <inkml:trace contextRef="#ctx0" brushRef="#br0">139 75 11050,'0'0'7901,"6"-8"-4217,0 2-2628,-4 4-731,1 0 0,-1 0-1,0 0 1,0-1-1,0 1 1,0-1 0,-1 1-1,1-1 1,-1 0-1,1 0 1,-1 0 0,0 1-1,0-1 1,1-6-1,-2 8-241,0 0 0,0 1 0,0-1 0,0 0-1,0 1 1,-1-1 0,1 0 0,0 0 0,0 1 0,-1-1-1,1 1 1,0-1 0,-1 0 0,1 1 0,-1-1-1,1 1 1,-1-1 0,1 1 0,-1-1 0,1 1-1,-1-1 1,1 1 0,-1-1 0,0 1 0,1 0 0,-1-1-1,0 1 1,1 0 0,-1 0 0,0 0 0,0-1-1,1 1 1,-1 0 0,0 0 0,1 0 0,-1 0 0,0 0-1,0 0 1,1 0 0,-1 0 0,0 1 0,1-1-1,-1 0 1,0 0 0,1 1 0,-1-1 0,0 0 0,1 1-1,-2 0 1,-37 16-161,26-7 91,1 0-1,1 1 1,-1 0 0,1 1-1,-12 17 1,20-24-10,0-1 1,0 1-1,0 0 1,0-1-1,1 1 0,0 0 1,0 1-1,0-1 1,1 0-1,-1 1 0,1-1 1,1 0-1,-1 1 1,1-1-1,0 1 0,0-1 1,0 1-1,1-1 1,1 7-1,-1-10-3,0 0 0,0 0 0,1-1 0,-1 1 0,0 0 0,1-1 0,-1 1 0,1-1 0,-1 1 0,1-1 0,0 0 0,0 1 0,-1-1 0,1 0 0,0 0 0,0-1 0,0 1 0,0 0 0,0-1 0,0 1 0,0-1 0,1 1 0,-1-1 0,0 0 0,0 0 0,0 0 0,0 0 0,0-1 0,0 1 0,1 0 0,-1-1 0,3-1 0,1 1 0,0-1 0,0 1 0,0-1 0,0-1 0,0 1 0,-1-1 0,1 0 0,-1-1 0,0 1 0,7-6 0,-6 3 0,-1 0 0,1-1 0,-1 0 0,-1 0 0,1 0 0,-1 0 0,0-1 0,-1 1 0,0-1 0,0 0 0,-1 0 0,1 0 0,-2-1 0,1 1 0,-1 0 0,-1-11 0,1 18-41,-1 0 1,0 0-1,0 0 0,0 0 0,0 1 1,-1-1-1,1 0 0,0 0 1,0 0-1,0 0 0,-1 1 1,1-1-1,0 0 0,-1 0 0,1 0 1,-1 1-1,1-1 0,-1 0 1,1 1-1,-1-1 0,1 0 0,-1 1 1,0-1-1,1 1 0,-1-1 1,0 1-1,0-1 0,1 1 1,-1 0-1,0-1 0,0 1 0,0 0 1,1-1-1,-1 1 0,0 0 1,0 0-1,0 0 0,0 0 0,0 0 1,1 0-1,-1 0 0,0 0 1,0 0-1,0 0 0,0 1 1,1-1-1,-1 0 0,0 1 0,-1-1 1,0 1-187,-1 0 0,1 0 1,0 0-1,-1 0 1,1 1-1,0-1 0,0 0 1,0 1-1,0 0 0,0-1 1,0 1-1,0 0 0,0 0 1,1 0-1,-1 0 0,-1 3 1,0 18-10243,3-15 145</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8.998"/>
    </inkml:context>
    <inkml:brush xml:id="br0">
      <inkml:brushProperty name="width" value="0.025" units="cm"/>
      <inkml:brushProperty name="height" value="0.025" units="cm"/>
    </inkml:brush>
  </inkml:definitions>
  <inkml:trace contextRef="#ctx0" brushRef="#br0">162 89 9097,'0'0'3347,"7"-9"363,-1 2-2584,17-25 1120,-15 1 3276,-9 31-5417,1-1 0,0 0 0,-1 1 0,1-1 0,-1 1 0,1-1 0,0 1 0,-1-1 0,1 1 0,-1-1 0,0 1 0,1-1 0,-1 1 0,1-1 0,-1 1 0,0 0 0,1-1 0,-1 1 0,0 0 1,1 0-1,-1 0 0,0-1 0,0 1 0,1 0 0,-1 0 0,0 0 0,1 0 0,-1 0 0,0 0 0,0 0 0,1 1 0,-1-1 0,0 0 0,1 0 0,-1 0 0,0 1 0,0 0 0,-33 10 217,20 0-55,0 0-1,0 2 0,1-1 1,1 2-1,0-1 1,1 2-1,0 0 1,1 0-1,1 0 0,-9 21 1,16-33-246,1 0 1,0-1-1,0 1 1,0 0-1,0 0 0,0 0 1,0 0-1,1 0 1,0 0-1,-1 0 1,1 0-1,0 0 0,0 0 1,1 0-1,-1 0 1,1 0-1,0 3 1,0-5-19,1 1 1,-1-1 0,0 1-1,1-1 1,-1 1 0,1-1 0,0 0-1,-1 0 1,1 0 0,0 0 0,0 0-1,0 0 1,0 0 0,0-1-1,0 1 1,0 0 0,0-1 0,0 0-1,0 0 1,0 1 0,0-1 0,0 0-1,4-1 1,-2 1-4,-1 0 0,1 0 0,-1-1 0,1 1 0,-1-1 0,1 0 0,-1 0 0,1 0 0,-1-1 0,0 1 0,0-1 0,0 0 0,0 0 0,0 0 0,0 0 0,0 0 0,0 0 0,-1-1 0,1 0 0,-1 1 0,0-1 0,0 0 0,0 0 0,0 0 0,0 0 0,-1-1 0,1 1 0,-1 0 0,0-1 0,0 1 0,0 0 0,0-6 0,-1 9 1,-1-1 1,1 0-1,-1 1 1,1-1-1,-1 0 1,1 1-1,-1-1 1,0 0-1,1 1 1,-1-1-1,0 1 1,1-1-1,-1 1 1,0 0-1,0-1 1,1 1-1,-1 0 1,0-1-1,0 1 1,0 0-1,0 0 1,1 0-1,-1 0 1,0 0-1,0 0 0,0 0 1,0 0-1,1 0 1,-1 0-1,0 0 1,0 0-1,0 1 1,1-1-1,-1 0 1,0 1-1,-1 0 1,-31 12-276,31-11-35,0 1 0,1-1 0,-1 1 1,0-1-1,1 1 0,-1 0 0,1-1 0,0 1 0,0 0 0,-1 4 0,3 17-7466,3-17 1871</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9.345"/>
    </inkml:context>
    <inkml:brush xml:id="br0">
      <inkml:brushProperty name="width" value="0.025" units="cm"/>
      <inkml:brushProperty name="height" value="0.025" units="cm"/>
    </inkml:brush>
  </inkml:definitions>
  <inkml:trace contextRef="#ctx0" brushRef="#br0">65 0 16207,'0'0'9449,"-5"52"-7751,-6-30-577,1 2-448,-1 0-385,2-1-224,1-3-64,3-1-929,0-6-1794,4-8-1697</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49.735"/>
    </inkml:context>
    <inkml:brush xml:id="br0">
      <inkml:brushProperty name="width" value="0.025" units="cm"/>
      <inkml:brushProperty name="height" value="0.025" units="cm"/>
    </inkml:brush>
  </inkml:definitions>
  <inkml:trace contextRef="#ctx0" brushRef="#br0">48 31 18353,'0'0'13453,"-22"74"-13165,14-47-192,2 2-64,3-3 1,2-3-33,-2 0-161,1-4-703,2-1-450,-1-2-992,-1-5-2146,2-3-1922</inkml:trace>
  <inkml:trace contextRef="#ctx0" brushRef="#br0" timeOffset="1">156 54 8392,'0'0'14782,"10"-9"-11414,37-24-1045,-45 32-2167,1-1 1,0 1 0,-1 0-1,1-1 1,-1 1 0,1 1 0,0-1-1,0 0 1,0 0 0,0 1-1,-1 0 1,1 0 0,0 0 0,3 0-1,-4 0-108,-1 0-1,0 1 0,1-1 0,-1 1 1,0-1-1,1 1 0,-1 0 1,0-1-1,0 1 0,0 0 0,0 0 1,0 0-1,1 0 0,-2 0 0,1 0 1,0 0-1,0 0 0,0 0 1,0 0-1,0 3 0,0-2-26,0 1 0,0-1 0,-1 1 0,1-1 0,-1 1 1,0 0-1,0-1 0,0 1 0,0 0 0,0-1 0,0 1 0,-1 0 0,1-1 0,-1 1 0,0-1 0,0 1 0,0-1 0,0 1 1,0-1-1,0 1 0,-1-1 0,1 0 0,-1 0 0,-3 4 0,-9 6-11,-1 0 0,0-1 0,-22 11 0,19-11-13,0 1 1,-18 15-1,35-27 3,1 0 0,-1 0 0,1 1 0,-1-1 0,1 0 0,0 0 0,-1 1 0,1-1 0,0 0 0,-1 1 0,1-1 0,0 0 0,-1 1 0,1-1 0,0 1 0,-1-1 0,1 0 0,0 1 0,0-1 0,0 1 0,0-1 0,-1 1 0,1-1 0,0 1 0,0-1 0,0 1 0,0-1 0,0 1 0,0-1 0,0 0 0,0 1 0,0-1 0,0 1 0,0-1 0,1 1 0,-1-1 0,0 1 0,0-1 0,0 1 0,1-1 0,-1 0 0,0 1 0,0-1 0,1 1 0,-1-1 0,0 0 0,1 1 0,-1-1 0,0 0 0,1 0 0,-1 1 0,1-1 0,-1 0 0,1 0 0,-1 1 0,0-1 0,1 0 0,-1 0 0,1 0 0,-1 0 0,1 0 0,-1 0 0,1 0 0,0 0 0,42 6 0,-30-5 0,32 10-2492,-35-8 680,0 1 0,-1 1 0,1 0 0,13 9 0,-12-4-7712</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111"/>
    </inkml:context>
    <inkml:brush xml:id="br0">
      <inkml:brushProperty name="width" value="0.025" units="cm"/>
      <inkml:brushProperty name="height" value="0.025" units="cm"/>
    </inkml:brush>
  </inkml:definitions>
  <inkml:trace contextRef="#ctx0" brushRef="#br0">1 1 13453,'0'0'14675,"8"7"-13009,-3-2-1516,1-1 1,-1 0 0,1 0 0,0-1 0,0 1-1,0-1 1,0-1 0,1 1 0,-1-1 0,1 0-1,-1-1 1,1 1 0,0-1 0,0-1 0,10 1-1,570-3 367,-207-2-473,-228-8-7900,-136 11 4854,-38 1-4686</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610"/>
    </inkml:context>
    <inkml:brush xml:id="br0">
      <inkml:brushProperty name="width" value="0.025" units="cm"/>
      <inkml:brushProperty name="height" value="0.025" units="cm"/>
    </inkml:brush>
  </inkml:definitions>
  <inkml:trace contextRef="#ctx0" brushRef="#br0">0 267 10186,'0'0'14792,"10"-6"-11989,2-2-2601,53-35 994,-1-2 0,-3-3 0,69-68 0,-141 136-1196,0 1 0,2 0 0,0 1 0,-6 24 0,12-37-20,1 0 0,0 0 0,0 1 0,0-1 0,1 0 0,1 0 0,0 16 0,1-24-165,-1 0 1,1 0-1,0-1 0,-1 1 1,1 0-1,0 0 0,0 0 1,0-1-1,0 1 0,-1 0 1,1-1-1,0 1 0,0-1 1,0 1-1,0-1 0,0 1 1,0-1-1,1 0 1,-1 0-1,0 1 0,0-1 1,0 0-1,0 0 0,0 0 1,0 0-1,0 0 0,0 0 1,1-1-1,-1 1 0,0 0 1,2-1-1,37-10-7770,-6-6-666</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0.956"/>
    </inkml:context>
    <inkml:brush xml:id="br0">
      <inkml:brushProperty name="width" value="0.025" units="cm"/>
      <inkml:brushProperty name="height" value="0.025" units="cm"/>
    </inkml:brush>
  </inkml:definitions>
  <inkml:trace contextRef="#ctx0" brushRef="#br0">102 71 14830,'0'0'10773,"-10"6"-9294,4-4-1302,0 1 0,0 0 0,1 0 0,-1 1 0,1 0 0,0 0 0,0 0 0,1 0 0,-1 1 0,1 0 0,0 0 0,0 0 0,1 0 0,-1 1 0,1-1 1,0 1-1,1 0 0,-1 0 0,1 0 0,0 0 0,1 0 0,-1 0 0,0 10 0,2-14-162,0-1 1,1 0-1,-1 0 0,0 1 0,0-1 1,1 0-1,-1 1 0,1-1 1,-1 0-1,1 0 0,-1 0 0,1 0 1,0 1-1,-1-1 0,1 0 0,0 0 1,0 0-1,0 0 0,0-1 1,0 1-1,0 0 0,0 0 0,0 0 1,2 0-1,1 1 38,-1-1 0,1 0 0,0 0 0,-1 0 0,1 0-1,0-1 1,0 1 0,7-1 0,-6 0-8,1 0-1,0-1 0,0 1 1,0-1-1,-1-1 1,1 1-1,-1-1 1,1 0-1,-1 0 1,1 0-1,-1-1 1,5-3-1,-5 1-44,-1-1 0,0 1 0,0-1 0,-1 0 0,1 0 0,-1 0 0,0 0 0,-1 0 0,0-1 0,0 1 0,0-1 0,-1 0 0,0 1 0,0-1 0,0-12 0,-1 15 0,0-1 0,0 1 0,-1-1 0,1 0 0,-1 1 0,0-1 0,0 1 0,0 0 0,-1-1 0,1 1 0,-1 0 0,0 0 0,-1 0 0,1 0 0,-1 0 0,1 0 0,-1 1 0,0-1 0,-1 1 0,1 0 0,0 0 0,-1 0 0,-7-4 0,10 6-111,0 0 0,0 1 0,-1-1 0,1 0 0,0 1 0,0 0-1,-1-1 1,1 1 0,0 0 0,0-1 0,-1 1 0,1 0 0,0 0 0,-1 0 0,1 0 0,0 0 0,-1 0 0,1 1-1,0-1 1,-1 0 0,1 1 0,0-1 0,0 1 0,0-1 0,-1 1 0,1 0 0,0-1 0,0 1 0,0 0 0,0 0-1,0 0 1,0 0 0,0 0 0,0 0 0,1 0 0,-1 0 0,0 0 0,1 0 0,-1 0 0,0 1 0,1-1 0,-1 2-1,0-1-115,1 0-1,0 0 1,0-1-1,0 1 1,-1 0-1,2 0 0,-1 0 1,0-1-1,0 1 1,0 0-1,1 0 0,-1-1 1,1 1-1,0 0 1,-1-1-1,1 1 0,0 0 1,0-1-1,0 1 1,0-1-1,0 0 0,0 1 1,1-1-1,-1 0 1,0 1-1,1-1 1,-1 0-1,1 0 0,-1 0 1,1-1-1,2 3 1,21 4-5523</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1.316"/>
    </inkml:context>
    <inkml:brush xml:id="br0">
      <inkml:brushProperty name="width" value="0.025" units="cm"/>
      <inkml:brushProperty name="height" value="0.025" units="cm"/>
    </inkml:brush>
  </inkml:definitions>
  <inkml:trace contextRef="#ctx0" brushRef="#br0">148 106 18289,'0'0'13127,"-9"-4"-12214,6 3-899,-1-1 0,1 1-1,0 0 1,-1 0 0,1 0-1,-1 1 1,0-1 0,1 1-1,-1 0 1,1 0 0,-1 0-1,0 0 1,1 1 0,-1-1-1,1 1 1,-1 0 0,1 0-1,-1 0 1,1 1 0,0-1 0,0 1-1,0 0 1,0 0 0,0 0-1,0 0 1,0 0 0,0 1-1,1-1 1,-1 1 0,1 0-1,-4 5 1,3-4-14,-1 1 0,0 0 0,1 0 0,0 0 0,1 1 0,-1-1 0,1 1 0,0-1 0,-2 7 0,4-10 0,0-1 0,-1 1 0,1-1 0,0 1 0,-1 0 0,1-1 0,0 1 0,0-1 0,1 1 0,-1 0 0,0-1 0,0 1 0,1-1 0,-1 1 0,1-1 0,-1 1 0,1-1 0,0 1 0,-1-1 0,1 1 0,0-1 0,0 0 0,0 0 0,0 1 0,0-1 0,0 0 0,1 0 0,-1 0 0,0 0 0,1 0 0,-1 0 0,0-1 0,1 1 0,-1 0 0,1-1 0,-1 1 0,4 0 0,4 0 0,0 0 0,1-1 0,-1 0 0,0 0 0,1-1 0,-1-1 0,0 1 0,0-1 0,0-1 0,0 0 0,0 0 0,-1 0 0,1-1 0,-1-1 0,0 0 0,0 0 0,0 0 0,-1-1 0,0 0 0,0 0 0,0-1 0,-1 0 0,0 0 0,-1 0 0,1-1 0,-1 0 0,-1 0 0,1 0 0,-1-1 0,-1 1 0,0-1 0,0 0 0,3-17 0,-6 24 3,0-1 1,0 1-1,-1-1 1,1 1-1,0 0 0,-1-1 1,1 1-1,-1 0 0,0-1 1,0 1-1,0 0 1,0 0-1,0 0 0,-1-1 1,1 1-1,-1 1 0,1-1 1,-1 0-1,0 0 0,1 1 1,-1-1-1,0 1 1,0-1-1,0 1 0,0 0 1,-1 0-1,1 0 0,0 0 1,0 0-1,-1 0 1,1 0-1,0 1 0,-1-1 1,1 1-1,-3 0 0,1-1-31,0 1-1,-1 0 0,1 0 0,0 0 0,0 0 0,0 0 0,0 1 0,0 0 0,0 0 0,0 0 0,0 0 0,1 1 1,-1 0-1,0-1 0,1 1 0,-1 1 0,1-1 0,-1 0 0,1 1 0,-4 4 0,-8 15-3473,4 2-4778</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6.308"/>
    </inkml:context>
    <inkml:brush xml:id="br0">
      <inkml:brushProperty name="width" value="0.025" units="cm"/>
      <inkml:brushProperty name="height" value="0.025" units="cm"/>
    </inkml:brush>
  </inkml:definitions>
  <inkml:trace contextRef="#ctx0" brushRef="#br0">1 1 3940,'0'0'-417</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6.640"/>
    </inkml:context>
    <inkml:brush xml:id="br0">
      <inkml:brushProperty name="width" value="0.025" units="cm"/>
      <inkml:brushProperty name="height" value="0.025" units="cm"/>
    </inkml:brush>
  </inkml:definitions>
  <inkml:trace contextRef="#ctx0" brushRef="#br0">1 1 12556,'0'0'1089</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7.215"/>
    </inkml:context>
    <inkml:brush xml:id="br0">
      <inkml:brushProperty name="width" value="0.025" units="cm"/>
      <inkml:brushProperty name="height" value="0.025" units="cm"/>
    </inkml:brush>
  </inkml:definitions>
  <inkml:trace contextRef="#ctx0" brushRef="#br0">0 8 8968,'0'0'-64,"55"-8"-2562</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5:57.575"/>
    </inkml:context>
    <inkml:brush xml:id="br0">
      <inkml:brushProperty name="width" value="0.025" units="cm"/>
      <inkml:brushProperty name="height" value="0.025" units="cm"/>
    </inkml:brush>
  </inkml:definitions>
  <inkml:trace contextRef="#ctx0" brushRef="#br0">70 1 15759,'0'0'-256,"-48"11"224,33-3-961,9-8-2403</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3.416"/>
    </inkml:context>
    <inkml:brush xml:id="br0">
      <inkml:brushProperty name="width" value="0.025" units="cm"/>
      <inkml:brushProperty name="height" value="0.025" units="cm"/>
    </inkml:brush>
  </inkml:definitions>
  <inkml:trace contextRef="#ctx0" brushRef="#br0">495 0 5894,'-38'12'556,"0"1"1,1 2 0,0 2 0,1 1 0,-61 42 0,80-47-214,1 0-1,1 1 0,0 0 1,1 2-1,0 0 1,1 0-1,1 1 1,1 0-1,1 1 1,0 1-1,1 0 0,1 0 1,-6 22-1,3 4-103,3 1 0,1 0-1,3 0 1,1 0 0,3 1-1,8 66 1,-6-94-211,0 0 0,2 0 0,1 0 0,0-1 0,1 1 0,1-2 0,1 1 0,0-1 0,2 0-1,0 0 1,0-1 0,2-1 0,22 25 0,-16-23 96,2 0 0,0-1-1,1-2 1,0 0 0,1-1 0,1-1-1,0-1 1,0-1 0,46 13-1,-30-12 90,0-2-1,0-2 1,1-2-1,0-1 0,0-2 1,0-2-1,0-1 1,-1-2-1,47-10 0,-52 5-135,-1-1 0,0-2 0,0-1-1,-1-2 1,-1 0 0,0-3 0,-2 0-1,1-2 1,-2-1 0,48-44 0,-49 37 207,-1-1 0,-1-2 1,-1 0-1,-2-1 0,-1-1 1,-1-1-1,18-45 1,-29 57-110,0-2 0,-2 0 0,0 0 1,-2 0-1,-1 0 0,-1-1 0,0 0 1,-2 1-1,-1-1 0,-1 0 1,-1 0-1,-8-42 0,4 48-186,0 1-1,0 1 1,-2-1-1,0 1 1,-1 0-1,0 1 1,-2 0-1,1 1 1,-2 0-1,0 0 1,0 1 0,-2 1-1,1 0 1,-2 1-1,1 0 1,-1 2-1,-1-1 1,0 2-1,0 0 1,-1 1-1,0 1 1,0 0-1,0 1 1,-1 1-1,1 1 1,-25-2 0,-67 4-4628,71 3 240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4.226"/>
    </inkml:context>
    <inkml:brush xml:id="br0">
      <inkml:brushProperty name="width" value="0.025" units="cm"/>
      <inkml:brushProperty name="height" value="0.025" units="cm"/>
    </inkml:brush>
  </inkml:definitions>
  <inkml:trace contextRef="#ctx0" brushRef="#br0">585 0 11371,'-10'0'2050,"-1"0"-1839,-1 1 0,1 0 1,0 0-1,0 1 0,0 0 1,0 1-1,0 1 0,0-1 0,1 2 1,0 0-1,-11 6 0,-15 13-128,1 1 0,1 2 0,1 1 0,2 2 0,1 1 0,1 1 0,2 1 0,-46 74 0,57-80 61,2 1 0,0 0 0,2 1 0,1 1-1,2 0 1,0 0 0,2 0 0,2 1-1,1 0 1,1 0 0,1 1 0,2-1 0,4 35-1,-2-53-129,1 0-1,0 0 0,0 0 0,1 0 0,1-1 0,0 0 1,1 0-1,1 0 0,-1 0 0,2-1 0,-1 0 0,11 10 1,-5-8 139,1 0 1,0 0 0,1-2 0,1 0 0,0 0-1,0-1 1,29 12 0,0-6 105,0-1-1,1-2 0,0-3 1,1-1-1,91 5 1,-60-9-241,0-4 1,0-2 0,0-4 0,-1-4 0,84-19 0,-129 19 78,-1-1 1,0-1-1,-1-2 1,-1-1-1,0-1 1,34-24 0,-43 24 175,0-1 0,-2 0 0,0-2 1,-1 0-1,-1-1 0,0 0 0,-1-1 1,-2-1-1,14-27 0,-20 34-100,0-1 0,-1 1 0,-1-1 0,0 0 0,-2 0 0,1-1 0,-2 1 0,0-1 0,-1 1-1,0-1 1,-1 0 0,-1 1 0,-1-1 0,0 0 0,-1 1 0,0 0 0,-1-1 0,-1 1 0,-1 1 0,0-1 0,-1 1 0,0 0-1,-1 1 1,-1 0 0,0 0 0,-1 0 0,-12-12 0,-17-10-2,0 2 1,-2 1-1,-2 2 0,-71-38 0,21 13-2571,4-5-4485,65 41 746</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15.067"/>
    </inkml:context>
    <inkml:brush xml:id="br0">
      <inkml:brushProperty name="width" value="0.025" units="cm"/>
      <inkml:brushProperty name="height" value="0.025" units="cm"/>
    </inkml:brush>
  </inkml:definitions>
  <inkml:trace contextRef="#ctx0" brushRef="#br0">772 39 12364,'-12'-2'1366,"-38"-10"-831,-1 2 0,1 3 0,-1 2-1,-1 2 1,-63 5 0,102 1-442,0 0 0,0 1 0,1 0 1,-1 1-1,1 1 0,0 0 1,0 0-1,1 1 0,0 1 0,0 0 1,1 0-1,0 1 0,0 1 0,1-1 1,0 1-1,-11 18 0,-5 8 341,3 1 0,1 1-1,-29 74 1,35-73-314,1 2-1,3 0 0,1 0 1,1 1-1,3 0 0,2 1 1,1-1-1,6 80 0,-1-102-56,2 0 0,0 0-1,0-1 1,2 0 0,1 0-1,0-1 1,1 1 0,1-2-1,14 21 1,-14-26-33,0 0 1,1-1 0,0 0-1,1-1 1,0 0 0,1-1-1,0 0 1,0 0 0,1-2-1,0 0 1,1 0 0,-1-1-1,23 6 1,-5-4 81,0-1 0,1-2-1,-1-1 1,1-1 0,0-2 0,56-5-1,-30-3 186,0-2-1,101-30 0,-81 13 22,-1-2 0,119-64 0,-156 70-297,-2-2 0,0-1 0,-2-2-1,-1-1 1,-1-2 0,42-47 0,-62 60-26,-1-1 1,-1 0-1,0-1 0,-2 0 1,0-1-1,-1 0 0,-1 0 1,0-1-1,-2 0 1,6-33-1,-11 42 88,1 0 1,-1 0-1,-1-1 1,0 1-1,-1 0 1,-1-1-1,1 1 1,-2 0 0,0 0-1,0 0 1,-1 1-1,-1-1 1,0 1-1,0 0 1,-1 0-1,0 1 1,-1-1-1,0 2 1,-1-1-1,-9-8 1,1 4-17,-1 0 1,0 2 0,0 0-1,-2 1 1,1 0 0,-1 2-1,-1 0 1,0 2 0,0 0-1,0 1 1,-39-6 0,-8 3-782,-1 3 0,-93 3 0,2 13-6877,95-4-2568</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7.621"/>
    </inkml:context>
    <inkml:brush xml:id="br0">
      <inkml:brushProperty name="width" value="0.025" units="cm"/>
      <inkml:brushProperty name="height" value="0.025" units="cm"/>
    </inkml:brush>
  </inkml:definitions>
  <inkml:trace contextRef="#ctx0" brushRef="#br0">20 1 19186,'0'0'5323,"-2"11"-3791,-15 271 3539,17-281-5050,0-1-1,0 1 1,-1 0-1,2-1 1,-1 1 0,0 0-1,0-1 1,0 1-1,0 0 1,0-1 0,0 1-1,1 0 1,-1-1-1,0 1 1,1-1 0,-1 1-1,0-1 1,1 1-1,-1 0 1,1-1 0,-1 0-1,1 1 1,-1-1-1,1 1 1,-1-1 0,1 1-1,-1-1 1,1 0-1,0 1 1,-1-1 0,1 0-1,-1 0 1,1 0-1,0 1 1,-1-1 0,1 0-1,0 0 1,-1 0-1,1 0 1,0 0 0,-1 0-1,1 0 1,0 0-1,-1-1 1,1 1 0,0 0-1,-1 0 1,1 0-1,0-1 1,-1 1 0,1 0-1,0-1 1,33-20 542,-12-2-563,-1-1 0,-2-1 0,0 0 0,22-42 0,-10 16 0,-31 51 0,0 0 0,0 0 0,0 1 0,0-1 0,0 0 0,0 0 0,0 0 0,0 0 0,0 1 0,0-1 0,0 0 0,0 0 0,0 0 0,0 0 0,0 1 0,1-1 0,-1 0 0,0 0 0,0 0 0,0 0 0,0 0 0,0 1 0,0-1 0,0 0 0,0 0 0,1 0 0,-1 0 0,0 0 0,0 0 0,0 0 0,0 0 0,0 0 0,1 1 0,-1-1 0,0 0 0,0 0 0,0 0 0,0 0 0,1 0 0,-1 0 0,0 0 0,0 0 0,0 0 0,0 0 0,1 0 0,-1 0 0,0 0 0,0 0 0,0 0 0,0 0 0,1-1 0,-1 1 0,0 0 0,0 0 0,0 0 0,0 0 0,0 0 0,1 0 0,-1 0 0,0 0 0,0-1 0,1 31 0,-5 36 0,-1-41 0,2 0 0,1 0 0,1 29 0,1-53 0,1 0 0,-1-1 0,0 1 0,0 0 0,0 0 0,0 0 0,0 0 0,1-1 0,-1 1 0,0 0 0,1 0 0,-1-1 0,1 1 0,-1 0 0,1 0 0,-1-1 0,1 1 0,-1-1 0,1 1 0,0 0 0,-1-1 0,1 1 0,0-1 0,0 0 0,-1 1 0,1-1 0,0 1 0,0-1 0,-1 0 0,1 0 0,0 1 0,0-1 0,0 0 0,0 0 0,0 0 0,-1 0 0,1 0 0,0 0 0,0 0 0,0 0 0,0-1 0,-1 1 0,1 0 0,1-1 0,2 0 0,0 0 0,-1 0 0,1-1 0,-1 1 0,1-1 0,-1 0 0,1 0 0,3-4 0,9-9 0,0-1 0,-2 0 0,0-1 0,14-24 0,-21 30 0,0 0 0,-2-1 0,1 1 0,-2-1 0,1 0 0,-2 0 0,1 0 0,2-24 0,-4 40-2867,0 1-1457,2 2-3571</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7.966"/>
    </inkml:context>
    <inkml:brush xml:id="br0">
      <inkml:brushProperty name="width" value="0.025" units="cm"/>
      <inkml:brushProperty name="height" value="0.025" units="cm"/>
    </inkml:brush>
  </inkml:definitions>
  <inkml:trace contextRef="#ctx0" brushRef="#br0">60 0 16464,'0'0'14274,"0"9"-12870,-4 20-1225,0 0-1,-15 47 0,10-48-160,2 1 0,1-1 0,2 1 0,-2 29 0,6-57-32,0-1 0,0 0 0,0 0-1,0 1 1,0-1 0,0 0 0,0 0 0,0 0 0,0 1 0,0-1-1,0 0 1,0 0 0,0 0 0,0 1 0,0-1 0,0 0 0,0 0 0,0 1-1,0-1 1,0 0 0,1 0 0,-1 0 0,0 0 0,0 1 0,0-1-1,0 0 1,0 0 0,1 0 0,-1 0 0,0 0 0,0 1 0,0-1-1,1 0 1,-1 0 0,0 0 0,0 0 0,0 0 0,1 0 0,-1 0-1,0 0 1,0 0 0,0 0 0,1 0 0,-1 0 0,0 0 0,0 0 0,1 0-1,-1 0 1,0 0 0,0 0 0,0 0 0,1 0 0,-1 0 0,0 0-1,0 0 1,0 0 0,1 0 0,-1-1 0,0 1 0,0 0 0,0 0-1,0 0 1,1 0 0,-1-1 0,0 1 0,0 0 0,0 0 0,0 0-1,11-13-2826,-4-32-10142,-7 17-229</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8.308"/>
    </inkml:context>
    <inkml:brush xml:id="br0">
      <inkml:brushProperty name="width" value="0.025" units="cm"/>
      <inkml:brushProperty name="height" value="0.025" units="cm"/>
    </inkml:brush>
  </inkml:definitions>
  <inkml:trace contextRef="#ctx0" brushRef="#br0">27 34 17136,'0'0'15375,"71"-27"-15119,-36 24-256,2 1 0,-2 0 0,-5 2 0,-4 0 0,-7 0-705,-5 5-1601,-7 4-1409,-6-2-417,-1 0-865,-5-1-4516</inkml:trace>
  <inkml:trace contextRef="#ctx0" brushRef="#br0" timeOffset="1">0 113 13068,'0'0'17617,"83"26"-16304,-42-26-736,1 0-385,-3 0-320,-11 0-1313,-3 0-2275,-12 0-3203,-1 0-5797</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8.761"/>
    </inkml:context>
    <inkml:brush xml:id="br0">
      <inkml:brushProperty name="width" value="0.025" units="cm"/>
      <inkml:brushProperty name="height" value="0.025" units="cm"/>
    </inkml:brush>
  </inkml:definitions>
  <inkml:trace contextRef="#ctx0" brushRef="#br0">1 77 12396,'0'0'14739,"5"-9"-12988,0 3-1557,1 1 0,-1-1 0,1 1 0,0 0 0,0 0 0,1 0 0,-1 1 0,1 0 0,0 1 1,0-1-1,0 1 0,1 0 0,-1 1 0,1 0 0,-1 0 0,1 1 0,0 0 0,0 0 0,8 1 0,-14 0-194,-1-1 0,0 1 0,1 0 0,-1 0 0,0 0 0,1 0 0,-1 1 0,0-1 0,0 0 0,1 0 0,-1 1 0,0-1 0,0 1 0,1-1 0,-1 1 0,0 0 0,0-1 0,0 1 0,0 0 0,0 0 0,0-1 0,0 1 0,0 0 0,1 2 0,-1-1 0,-1-1 0,0 1 0,0-1 0,0 1 0,0-1 0,-1 1 0,1-1 0,0 1 0,-1-1 0,1 1 0,-1-1 0,1 1 0,-1-1 0,1 0 0,-1 1 0,0-1 0,0 0 0,0 0 0,0 1 0,0-1 0,0 0 0,0 0 0,-2 1 0,-11 12 0,-2 0 0,-22 14 0,25-19 0,1 0 0,-1 1 0,2 0 0,0 0 0,-18 22 0,29-31-5,-1-1 1,1 1-1,-1-1 1,1 1-1,-1-1 1,1 1-1,-1 0 1,1-1-1,-1 1 1,1 0-1,0-1 0,-1 1 1,1 0-1,0-1 1,0 1-1,0 0 1,-1 0-1,1-1 1,0 1-1,0 0 0,0 0 1,0-1-1,0 1 1,0 0-1,0 0 1,1-1-1,-1 1 1,0 0-1,0-1 1,1 1-1,-1 0 0,0-1 1,1 1-1,-1 0 1,0-1-1,1 1 1,0 1-1,2-1-50,-1-1-1,0 1 1,1 0-1,-1-1 1,1 1 0,-1-1-1,1 0 1,-1 0-1,1 0 1,-1 0-1,5-1 1,7 0-867,0-2-1,0 0 1,19-7 0,1-6-6792,-3-1-3940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115"/>
    </inkml:context>
    <inkml:brush xml:id="br0">
      <inkml:brushProperty name="width" value="0.025" units="cm"/>
      <inkml:brushProperty name="height" value="0.025" units="cm"/>
    </inkml:brush>
  </inkml:definitions>
  <inkml:trace contextRef="#ctx0" brushRef="#br0">107 25 19571,'0'0'3678,"-8"0"-438,4-1-3056,0 2 0,0-1-1,0 0 1,0 1 0,0 0 0,0 0-1,0 0 1,0 0 0,1 1 0,-1 0-1,0-1 1,1 1 0,-1 0-1,1 1 1,0-1 0,0 1 0,0-1-1,0 1 1,0 0 0,1 0 0,-1 0-1,1 1 1,0-1 0,-1 0 0,2 1-1,-1 0 1,0-1 0,1 1 0,0 0-1,-2 4 1,2-4-157,0 0 1,0 0-1,0 0 1,1 0-1,-1 0 0,1 0 1,0 0-1,0 0 0,1 0 1,-1 0-1,1 0 0,0 0 1,1 4-1,-1-7-20,0 1-1,0-1 0,0 1 1,0-1-1,0 0 1,0 1-1,1-1 0,-1 0 1,0 0-1,1 0 1,-1 0-1,1 0 1,0 0-1,-1-1 0,1 1 1,-1 0-1,1-1 1,0 1-1,0-1 0,-1 0 1,1 1-1,0-1 1,0 0-1,-1 0 1,1 0-1,0 0 0,0-1 1,0 1-1,-1 0 1,4-2-1,-1 1-6,-1-1 0,0 1 0,1-1 0,-1 0 0,0 0 0,0 0 0,0 0 0,0 0 0,-1-1 0,1 0 0,-1 1 0,1-1 0,-1 0 0,0 0 0,0 0 0,0 0 0,-1-1 0,1 1 0,-1 0 0,1-1 0,-1 1 0,1-6 0,0 0 0,0 1 0,0-1 0,-1 1 0,0-1 0,0 1 0,-1-1 0,0 0 0,-3-14 0,3 22-1,0 0 0,0 0 0,0 1 1,-1-1-1,1 0 0,0 0 0,0 0 0,-1 1 0,1-1 1,-1 0-1,1 0 0,-1 1 0,1-1 0,-1 0 0,1 1 0,-1-1 1,0 1-1,1-1 0,-1 0 0,0 1 0,1-1 0,-1 1 1,0 0-1,0-1 0,0 1 0,1 0 0,-1-1 0,0 1 0,0 0 1,0 0-1,0 0 0,1 0 0,-1 0 0,0 0 0,0 0 1,0 0-1,0 0 0,0 0 0,1 0 0,-3 1 0,2 0-58,-1-1 0,1 1 0,0-1 0,-1 1 0,1 0 0,0 0 0,-1 0 0,1 0 0,0 0-1,0 0 1,0 0 0,0 0 0,0 0 0,0 0 0,0 1 0,0-1 0,1 0 0,-1 1 0,0-1 0,1 1-1,-2 2 1,2 16-7639,0-15 2905,0 5-8158</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441"/>
    </inkml:context>
    <inkml:brush xml:id="br0">
      <inkml:brushProperty name="width" value="0.025" units="cm"/>
      <inkml:brushProperty name="height" value="0.025" units="cm"/>
    </inkml:brush>
  </inkml:definitions>
  <inkml:trace contextRef="#ctx0" brushRef="#br0">59 0 23702,'0'0'9065,"-28"53"-9065,18-30 0,3 3 0,0 0 0,3-4 0,1-1 0,3-7-737,0-6-2242</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29.800"/>
    </inkml:context>
    <inkml:brush xml:id="br0">
      <inkml:brushProperty name="width" value="0.025" units="cm"/>
      <inkml:brushProperty name="height" value="0.025" units="cm"/>
    </inkml:brush>
  </inkml:definitions>
  <inkml:trace contextRef="#ctx0" brushRef="#br0">91 6 5862,'0'0'25944,"-1"0"-25898,1-1 0,-1 1-1,1 0 1,-1-1 0,0 1 0,1-1-1,-1 1 1,1 0 0,-1-1 0,0 1-1,1 0 1,-1 0 0,0-1 0,1 1-1,-1 0 1,0 0 0,1 0 0,-1 0 0,0 0-1,-1 0 1,-1 2-46,1 0 0,-1 1 0,1-1 0,0 1 0,0-1 0,-1 1 0,2 0 0,-1 0 0,0 0 0,1 0 0,-1 0 0,1 0 0,0 0 0,0 0 0,0 1 0,0-1 0,1 0 0,-1 1 0,1 4 0,1-7 0,0-1 0,0 1 0,0 0 0,0-1 0,0 1 0,0 0 0,0-1 0,0 0 0,0 1 0,1-1 0,-1 1 0,0-1 0,0 0 0,0 0 0,1 0 0,-1 0 0,0 0 0,0 0 0,1 0 0,-1 0 0,2-1 0,29-3 0,-24 0 0,1 0 0,-1 0 0,0-1 0,0 0 0,0 0 0,-1-1 0,13-12 0,-35 63 0,9-29 0,0 0 0,2 1 0,0-1 0,1 1 0,0 0 0,1 19 0,1-26 0,0-9 0,0 1 0,0-1 0,0 0 0,0 1 0,0-1 0,0 0 0,0 0 0,0 0 0,0 0 0,-1 0 0,1 0 0,0-1 0,-1 1 0,1 0 0,-1 0 0,1-1 0,-1 1 0,1-1 0,-1 0 0,1 1 0,-1-1 0,1 0 0,-1 0 0,-2 0 0,-44 3 0,46-4 0,-2 2 37,1-1 1,-1 0-1,1 0 0,-1-1 1,1 1-1,-1-1 1,1 0-1,-7-2 0,9 2-99,0 0 0,0 0-1,0 1 1,0-1 0,1 0 0,-1 0-1,0 0 1,0-1 0,1 1 0,-1 0-1,0 0 1,1 0 0,-1 0-1,1-1 1,-1 1 0,1 0 0,0-1-1,0 1 1,0 0 0,-1 0-1,1-1 1,0 1 0,0 0 0,1-1-1,-1 1 1,1-3 0,2-15-6665</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0.580"/>
    </inkml:context>
    <inkml:brush xml:id="br0">
      <inkml:brushProperty name="width" value="0.025" units="cm"/>
      <inkml:brushProperty name="height" value="0.025" units="cm"/>
    </inkml:brush>
  </inkml:definitions>
  <inkml:trace contextRef="#ctx0" brushRef="#br0">0 0 15310,'0'0'16688,"6"12"-15999,-1-1-680,0 0 0,-1 0 0,0 0 0,-1 0-1,0 1 1,-1-1 0,0 1 0,0 14 0,-2-23-9,0 1 0,0-1 0,0 0 0,0 1 0,1-1 0,0 1 0,-1-1 0,1 0 0,0 1 0,1-1 0,-1 0 0,1 0 0,2 5 0,-2-7 0,-1 0 0,0 0 0,1 0 0,-1 0 0,1-1 0,-1 1 0,1 0 0,0-1 0,-1 1 0,1-1 0,-1 0 0,1 1 0,0-1 0,-1 0 0,1 0 0,0 0 0,0 0 0,-1 0 0,1 0 0,0-1 0,-1 1 0,1-1 0,-1 1 0,1-1 0,0 1 0,-1-1 0,1 0 0,-1 0 0,0 0 0,3-2 0,7-5 0,-1 0 0,0-1 0,-1 0 0,0-1 0,0 0 0,-1 0 0,0-1 0,-1 0 0,0 0 0,7-16 0,4-5 0,-18 59 0,-12 18 0,7-30 0,1 0 0,0 0 0,1 0 0,-1 27 0,4-42 0,0 1 0,1 0 0,-1-1 0,1 1 0,-1 0 0,1-1 0,-1 1 0,1-1 0,-1 1 0,1-1 0,0 1 0,-1-1 0,1 1 0,0-1 0,-1 1 0,1-1 0,0 0 0,0 0 0,-1 1 0,1-1 0,0 0 0,0 0 0,0 0 0,-1 0 0,1 0 0,0 0 0,0 0 0,0 0 0,-1 0 0,1 0 0,0 0 0,0 0 0,0-1 0,-1 1 0,1 0 0,0-1 0,1 0 0,32-11 0,-25 6-151,0-1 0,0 1 0,-1-1 0,0-1 0,-1 0 0,0 0 0,0 0 0,-1-1 0,0 0 0,6-10 1,-9 11-425,0-1 0,0 1 0,0 0 1,-1-1-1,0 1 0,-1-1 0,0 0 1,0-12-1</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0.983"/>
    </inkml:context>
    <inkml:brush xml:id="br0">
      <inkml:brushProperty name="width" value="0.025" units="cm"/>
      <inkml:brushProperty name="height" value="0.025" units="cm"/>
    </inkml:brush>
  </inkml:definitions>
  <inkml:trace contextRef="#ctx0" brushRef="#br0">1 1 12876,'0'0'18706,"3"11"-17676,0-3-1016,-1 0 0,0 0 0,-1 0 0,0 0 1,0 1-1,-1-1 0,0 0 0,0 1 0,-1-1 0,-1 9 0,-2 36-841,4-65-14991,0-4 2611</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1.325"/>
    </inkml:context>
    <inkml:brush xml:id="br0">
      <inkml:brushProperty name="width" value="0.025" units="cm"/>
      <inkml:brushProperty name="height" value="0.025" units="cm"/>
    </inkml:brush>
  </inkml:definitions>
  <inkml:trace contextRef="#ctx0" brushRef="#br0">53 6 12364,'0'0'18545,"56"-5"-17328,-23 10-576,4-2-641,-1 1 0,-5 0-352,-8 0-1378,-6-2-896,-12 3-1538</inkml:trace>
  <inkml:trace contextRef="#ctx0" brushRef="#br0" timeOffset="1">0 105 17457,'0'0'14381,"72"6"-13452,-32-12-929,3 3 0,-1 0-641,-3 2-2273,-8 1-3556,-7 0-5606</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1.682"/>
    </inkml:context>
    <inkml:brush xml:id="br0">
      <inkml:brushProperty name="width" value="0.025" units="cm"/>
      <inkml:brushProperty name="height" value="0.025" units="cm"/>
    </inkml:brush>
  </inkml:definitions>
  <inkml:trace contextRef="#ctx0" brushRef="#br0">24 35 19154,'0'0'13133,"11"-6"-12690,-7 4-429,3-2-12,1 0 0,-1 1-1,1 0 1,0 0 0,0 1 0,0 0 0,1 0 0,-1 0 0,0 1 0,1 1 0,14 0 0,-23 0-2,1 0 0,0 1 0,0-1 0,0 0 0,-1 1 0,1-1 0,0 1 0,-1-1 0,1 1 0,0-1 0,-1 1 0,1-1 0,0 1 0,-1 0 0,1-1 0,-1 1 0,1 0 0,-1-1 0,0 1 0,1 0 0,-1 0 0,0-1 0,1 1 0,-1 0 0,0 0 0,0 0 0,0-1 0,0 1 0,0 0 0,0 0 0,0 0 0,0 0 0,0 0 0,0-1 0,0 1 0,0 0 0,-1 0 0,1 0 0,0-1 0,-1 1 0,1 0 0,0 0 0,-1-1 0,1 1 0,-1 0 0,1-1 0,-2 2 0,-24 33 0,-29 7 0,38-31 0,1 1 0,-22 21 0,38-32 1,-1-1-1,1 0 1,-1 0 0,1 0-1,0 1 1,-1-1 0,1 0-1,0 1 1,0-1 0,-1 0-1,1 1 1,0-1 0,-1 0-1,1 1 1,0-1 0,0 0-1,0 1 1,0-1 0,-1 1-1,1-1 1,0 0 0,0 1-1,0-1 1,0 1 0,0-1-1,0 1 1,0-1 0,0 0-1,0 1 1,0-1 0,0 1-1,0-1 1,1 1 0,-1-1-1,0 0 1,0 1 0,0-1-1,1 0 1,-1 1 0,0-1-1,0 1 1,1-1 0,-1 0-1,24 6 30,34-9-324,-12-8-3417,-1-4-8951,-19 5-3017</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027"/>
    </inkml:context>
    <inkml:brush xml:id="br0">
      <inkml:brushProperty name="width" value="0.025" units="cm"/>
      <inkml:brushProperty name="height" value="0.025" units="cm"/>
    </inkml:brush>
  </inkml:definitions>
  <inkml:trace contextRef="#ctx0" brushRef="#br0">70 44 2947,'0'0'29142,"-9"5"-28549,6-4-568,0 1-23,-1-1 1,1 1-1,0 0 1,-1 0-1,1 0 0,0 0 1,0 0-1,0 1 1,1-1-1,-1 1 0,1 0 1,-1 0-1,1 0 1,0 0-1,0 0 0,0 0 1,1 0-1,-1 1 1,1-1-1,-1 1 0,1-1 1,0 1-1,1 0 1,-1 5-1,0-8-2,1 0 0,0 0 0,0-1 0,0 1 0,0 0 0,0 0 0,0 0 0,0 0 0,0 0 0,0 0 0,0 0 0,1 0 0,-1 0 0,0 0 0,1 0 0,-1-1 0,1 1 0,-1 0 0,1 0 0,-1 0 0,1-1 0,-1 1 0,1 0 0,0 0 0,-1-1 0,1 1 0,0-1 0,0 1 0,-1-1 0,1 1 0,0-1 0,0 1 0,0-1 0,0 0 0,0 1 0,0-1 0,0 0 0,0 0 0,-1 0 0,1 0 0,0 0 0,0 0 0,0 0 0,0 0 0,1 0 0,1-1 0,-1 1 0,1-1 0,-1 0 0,1-1 0,-1 1 0,1 0 0,-1-1 0,0 1 0,0-1 0,0 1 0,0-1 0,0 0 0,0 0 0,0 0 0,2-4 0,-1 0 0,0 0 0,0 0 0,0 0 0,-1 0 0,0-1 0,0 1 0,-1-1 0,0 1 0,0-1 0,0-7 0,-1 12 0,0 0 0,0 1 0,0-1 0,0 0 0,0 0 0,-1 0 0,1 0 0,0 1 0,-1-1 0,1 0 0,-1 0 0,0 1 0,0-1 0,0 1 0,0-1 0,0 0 0,0 1 0,0 0 0,0-1 0,0 1 0,-1 0 0,1-1 0,-1 1 0,1 0 0,-1 0 0,1 0 0,-1 0 0,1 1 0,-1-1 0,0 0 0,0 1 0,1-1 0,-1 1 0,0-1 0,0 1 0,1 0 0,-1 0 0,-2 0 0,3 0-94,0 0 0,1 0 0,-1 0 0,1 0 1,-1 1-1,1-1 0,-1 0 0,1 0 0,-1 1 0,1-1 0,-1 0 0,1 1 0,-1-1 0,1 0 1,0 1-1,-1-1 0,1 1 0,0-1 0,-1 1 0,1-1 0,0 1 0,-1-1 0,1 1 0,0-1 1,0 1-1,-1 0 0,1 1-441,0-1 1,-1 0-1,1 1 1,0-1-1,0 1 1,-1-1 0,1 1-1,0-1 1,1 1-1,-1-1 1,0 0-1,0 1 1,1-1-1,-1 1 1,0-1-1,1 0 1,1 3 0,4 1-10309</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448"/>
    </inkml:context>
    <inkml:brush xml:id="br0">
      <inkml:brushProperty name="width" value="0.025" units="cm"/>
      <inkml:brushProperty name="height" value="0.025" units="cm"/>
    </inkml:brush>
  </inkml:definitions>
  <inkml:trace contextRef="#ctx0" brushRef="#br0">74 1 8840,'0'0'23415,"-7"10"-22972,-2 0-437,2 1 0,-1 1 1,1-1-1,1 1 0,0 1 0,1-1 1,0 1-1,1 0 0,1 0 1,-4 20-1,7-33-14,0 1 0,0-1 0,0 0 0,0 1 0,0-1 0,0 0 0,0 0 0,0 1 0,0-1 0,0 0 0,0 1 1,0-1-1,0 0 0,1 1 0,-1-1 0,0 0 0,0 0 0,0 1 0,0-1 0,0 0 0,1 0 0,-1 1 0,0-1 0,0 0 0,0 0 0,1 0 0,-1 1 0,0-1 0,0 0 0,1 0 0,-1 0 0,0 0 0,0 0 0,1 0 1,-1 1-1,0-1 0,1 0 0,-1 0 0,0 0 0,0 0 0,1 0 0,-1 0 0,0 0 0,1 0 0,-1 0 0,0 0 0,1 0 0,-1 0 0,0-1 0,0 1 0,1 0 0,-1 0 0,11-6-2367,2-9-3615,0-3-4441</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2.921"/>
    </inkml:context>
    <inkml:brush xml:id="br0">
      <inkml:brushProperty name="width" value="0.025" units="cm"/>
      <inkml:brushProperty name="height" value="0.025" units="cm"/>
    </inkml:brush>
  </inkml:definitions>
  <inkml:trace contextRef="#ctx0" brushRef="#br0">153 39 20531,'0'0'10549,"-9"-2"-9113,5 1-1401,1 0 0,-1 1 0,0-1-1,1 1 1,-1 0 0,0 0 0,1 0 0,-8 2 0,10-1-37,0-1 0,-1 1 1,1 0-1,0 0 0,0-1 1,0 1-1,0 0 0,0 0 0,0 0 1,0 0-1,0 0 0,0 1 1,0-1-1,0 0 0,1 0 1,-1 1-1,0-1 0,1 0 1,0 1-1,-1-1 0,1 0 0,-1 1 1,1-1-1,0 1 0,0-1 1,0 0-1,0 1 0,0-1 1,0 1-1,1-1 0,-1 0 0,0 1 1,1-1-1,-1 1 0,1-1 1,0 2-1,1 1 2,0 0 0,0-1 0,0 1 0,1-1 0,-1 1 0,1-1 0,0 0 0,0 0 0,0 0 0,0 0 0,1-1 0,-1 1 0,1-1 0,-1 0 0,1 0 0,0 0 0,0 0 0,0-1 0,7 2 0,-6-1 0,1 0 0,-1 0 0,0 1 0,0-1 0,0 1 0,0 0 0,-1 1 0,1-1 0,-1 1 0,7 7 0,-10-11 0,-1 1 0,1 0 0,-1 0 0,1 0 0,-1 0 0,1 0 0,-1 0 0,0 0 0,1 0 0,-1 0 0,0 0 0,0 0 0,0 0 0,0 0 0,0 0 0,0 0 0,0 0 0,0 0 0,0 0 0,0 0 0,-1 0 0,1 0 0,0 0 0,-1 0 0,0 1 0,0 0 0,-1 0 0,0 0 0,1 0 0,-1 0 0,0-1 0,0 1 0,0-1 0,0 1 0,0-1 0,-3 2 0,-6 1 0,1 1 0,0-2 0,-20 5 0,17-5 0,0 0 0,0-1 0,0 0 0,0-1 0,-1-1 0,1 0 0,-19-3 0,32 3 0,-1 0 0,1 0 0,-1 0 0,1 0 0,-1-1 0,1 1 0,-1 0 0,1 0 0,-1-1 0,1 1 0,-1 0 0,1 0 0,0-1 0,-1 1 0,1 0 0,-1-1 0,1 1 0,0-1 0,-1 1 0,1 0 0,0-1 0,0 1 0,-1-1 0,1 1 0,0-1 0,0 1 0,0-1 0,0 1 0,-1-1 0,1 1 0,0-1 0,0 1 0,0-1 0,0 1 0,0-1 0,0 1 0,0-1 0,1 1 0,-1-1 0,0 1 0,0-1 0,0 1 0,0-1 0,1 1 0,-1-1 0,0 1 0,0-1 0,1 1 0,-1 0 0,0-1 0,1 1 0,0-1 0,20-18 0,47-12 0,-51 25 0,-1-1 0,0 0 0,0-1 0,0-1 0,-1-1 0,-1 0 0,0-1 0,25-24 0,-37 34 7,-1 0 0,0-1 0,1 1-1,-1-1 1,0 1 0,0-1 0,0 1 0,0-1 0,0 1 0,-1-1-1,1 0 1,0 0 0,-1 1 0,1-1 0,-1 0 0,0 0 0,0 0 0,1 1-1,-1-1 1,0 0 0,0 0 0,-1 0 0,1 0 0,-1-2 0,0 2 3,-1 0 0,1 0 0,-1 0 1,0 1-1,1-1 0,-1 1 0,0-1 1,0 1-1,0 0 0,0 0 0,0-1 0,0 2 1,0-1-1,0 0 0,0 0 0,-4 0 1,-11-3-434,1 2 1,-1 0 0,-31 0-1,47 2 384,-3 0-6874</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099"/>
    </inkml:context>
    <inkml:brush xml:id="br0">
      <inkml:brushProperty name="width" value="0.025" units="cm"/>
      <inkml:brushProperty name="height" value="0.025" units="cm"/>
    </inkml:brush>
  </inkml:definitions>
  <inkml:trace contextRef="#ctx0" brushRef="#br0">0 2 15310,'8'1'12016,"-4"13"-8855,-2 17-3463,-2-30 802,-5 146 1582,5-147-2082,0 1 0,0-1 0,1 1 0,-1-1 0,0 0 0,0 1 0,1-1 0,-1 0 0,0 1 0,0-1 0,1 1 0,-1-1 0,1 0 0,-1 0 0,0 1 0,1-1 0,-1 0 0,1 0 0,-1 0 0,0 1 0,1-1 0,-1 0 0,1 0 0,-1 0 0,1 0 0,-1 0 0,1 0 0,-1 0 0,1 0 0,-1 0 0,1 0 0,-1 0 0,1 0 0,-1 0 0,0 0 0,1 0 0,-1-1 0,1 1 0,-1 0 0,1 0 0,-1 0 0,1-1 0,21-8 0,-8-3 0,-1 0 0,0 0 0,0-1 0,-2-1 0,0 0 0,0-1 0,-1 0 0,15-32 0,-22 94 0,-13 8 0,6-38 0,1-1 0,-1 30 0,4-46 0,0 1 0,0-1 0,1 0 0,-1 1 0,0-1 0,0 1 0,0-1 0,1 0 0,-1 1 0,0-1 0,0 0 0,1 0 0,-1 1 0,0-1 0,1 0 0,-1 0 0,0 1 0,1-1 0,-1 0 0,1 0 0,-1 0 0,0 0 0,1 1 0,-1-1 0,0 0 0,1 0 0,-1 0 0,1 0 0,-1 0 0,1 0 0,-1 0 0,0 0 0,1 0 0,-1 0 0,1 0 0,-1 0 0,0-1 0,1 1 0,-1 0 0,0 0 0,1 0 0,-1-1 0,1 1 0,-1 0 0,0 0 0,1-1 0,-1 1 0,1-1 0,19-11 0,-10 3 0,-1-1 0,0 0 0,0-1 0,-1 0 0,0-1 0,-1 1 0,-1-2 0,0 1 0,0 0 0,-1-1 0,-1 0 0,0 0 0,-1-1 0,0 1 0,1-19 0,-9 37-2581,0 3-4757,2 0-3883</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429"/>
    </inkml:context>
    <inkml:brush xml:id="br0">
      <inkml:brushProperty name="width" value="0.025" units="cm"/>
      <inkml:brushProperty name="height" value="0.025" units="cm"/>
    </inkml:brush>
  </inkml:definitions>
  <inkml:trace contextRef="#ctx0" brushRef="#br0">8 1 10442,'0'0'20665,"0"8"-19272,-3 66-1071,0-48-336,2 0 1,0 0-1,4 32 0,-1-54-2338</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4.802"/>
    </inkml:context>
    <inkml:brush xml:id="br0">
      <inkml:brushProperty name="width" value="0.025" units="cm"/>
      <inkml:brushProperty name="height" value="0.025" units="cm"/>
    </inkml:brush>
  </inkml:definitions>
  <inkml:trace contextRef="#ctx0" brushRef="#br0">9 50 13036,'0'0'18610,"67"-41"-17745,-31 38-609,0-2-256,1 5 0,-6 0 0,-7 0 0,-6 0-1730,-5 0-1313,-6 3-1697</inkml:trace>
  <inkml:trace contextRef="#ctx0" brushRef="#br0" timeOffset="1">0 154 11563,'0'0'21204,"73"10"-21204,-41-16 0,-1 2 0,-3 2 0,-3 0 0,-7 2-2274,-3-1-2339,-1-3-2721</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237"/>
    </inkml:context>
    <inkml:brush xml:id="br0">
      <inkml:brushProperty name="width" value="0.025" units="cm"/>
      <inkml:brushProperty name="height" value="0.025" units="cm"/>
    </inkml:brush>
  </inkml:definitions>
  <inkml:trace contextRef="#ctx0" brushRef="#br0">29 22 18706,'0'0'9102,"8"-2"-7437,-7 2-1634,10-5 331,1 2 1,-1 0-1,1 0 1,-1 1 0,1 0-1,0 1 1,0 0-1,13 2 1,-24-1-363,-1 0 0,1 0 0,-1 1 0,0-1 0,1 0 0,-1 1 0,1-1 0,-1 0 0,1 1 0,-1-1 0,0 1 0,1-1 0,-1 1 0,0-1 0,0 1 0,1-1 0,-1 1 0,0-1 0,0 1 0,0-1 0,1 1 0,-1-1 0,0 1 0,0 0 0,0-1 0,0 1 0,0-1 0,0 1 0,0-1 0,0 1 0,-1-1 0,1 1 0,0-1 0,0 1 0,0 0 0,0-1 0,-1 1 0,1-1 0,0 1 0,-1-1 0,1 0 0,0 1 0,-1-1 0,1 1 0,0-1 0,-1 0 0,0 1 0,-17 21 0,-30 13 0,36-27 0,-1 0 0,2 1 0,-1 0 0,1 1 0,-11 14 0,21-24 1,0 1 0,0-1 0,0 1 0,1 0 0,-1-1-1,0 1 1,1 0 0,-1 0 0,1-1 0,-1 1 0,1 0 0,-1 0 0,1 0 0,-1 0 0,1 0-1,0 0 1,0 0 0,-1 0 0,1 0 0,0 0 0,0 0 0,0-1 0,0 1 0,0 0 0,0 0-1,0 0 1,0 0 0,1 0 0,-1 0 0,0 0 0,1 0 0,-1 0 0,0 0 0,1 0 0,-1 0-1,1-1 1,0 1 0,-1 0 0,1 0 0,-1-1 0,1 1 0,0 0 0,0-1 0,-1 1 0,1 0 0,0-1-1,0 1 1,0-1 0,0 0 0,0 1 0,0-1 0,-1 0 0,1 1 0,0-1 0,0 0 0,2 0-1,8 2-139,1-1 0,-1 0 0,22-1 0,-22 0-210,-1 0-1250,0-1 0,0 1 0,0-2 0,0 1 1,10-4-1,13-7-7973</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579"/>
    </inkml:context>
    <inkml:brush xml:id="br0">
      <inkml:brushProperty name="width" value="0.025" units="cm"/>
      <inkml:brushProperty name="height" value="0.025" units="cm"/>
    </inkml:brush>
  </inkml:definitions>
  <inkml:trace contextRef="#ctx0" brushRef="#br0">141 84 16239,'0'0'14676,"-9"-4"-13433,6 2-1164,1 1-63,0-1-1,-1 1 1,1 0 0,0 0-1,0 0 1,-1 0-1,1 0 1,0 0-1,-1 1 1,1-1 0,-1 1-1,1 0 1,-1 0-1,1 0 1,-1 0 0,1 0-1,-1 0 1,1 0-1,-1 1 1,1 0-1,0-1 1,-1 1 0,1 0-1,0 0 1,-1 0-1,1 0 1,0 1 0,0-1-1,0 1 1,0-1-1,0 1 1,0-1-1,-3 5 1,2-2-16,-30 40 0,31-42 0,1 0 0,0 1 0,-1-1 0,1 0 0,0 0 0,1 1 0,-1-1 0,0 1 0,1-1 0,-1 0 0,1 1 0,0-1 0,0 1 0,0-1 0,0 1 0,0-1 0,0 1 0,1-1 0,0 3 0,0-4 0,-1 0 0,1-1 0,0 1 0,0 0 0,0-1 0,0 1 0,0-1 0,0 1 0,0-1 0,0 1 0,0-1 0,1 0 0,-1 0 0,0 0 0,0 1 0,0-1 0,0 0 0,0 0 0,0 0 0,1-1 0,-1 1 0,0 0 0,0 0 0,0-1 0,2 0 0,28-10 0,-25 7 0,0-1 0,0 0 0,0 0 0,-1 0 0,0 0 0,0-1 0,-1 0 0,1 0 0,-1-1 0,-1 1 0,1-1 0,-1 1 0,0-1 0,0 0 0,-1-1 0,0 1 0,-1 0 0,1-1 0,-1 1 0,-1 0 0,1-1 0,-1 1 0,-1-1 0,0-8 0,1 15-41,-1 1 0,1-1 1,0 1-1,0-1 0,0 1 0,0-1 1,0 1-1,-1 0 0,1-1 0,0 1 1,0-1-1,-1 1 0,1 0 0,0-1 1,0 1-1,-1 0 0,1-1 0,0 1 1,-1 0-1,1-1 0,-1 1 0,1 0 1,0 0-1,-1-1 0,1 1 0,-1 0 1,1 0-1,-1 0 0,1 0 0,-1 0 1,1 0-1,-1 0 0,1 0 0,0 0 1,-1 0-1,1 0 0,-1 0 0,1 0 0,-1 0 1,1 0-1,-1 0 0,1 0 0,-1 0 1,1 1-1,0-1 0,-1 0 0,1 0 1,-1 1-1,1-1 0,0 0 0,-1 1 1,1-1-1,0 0 0,-1 1 0,1-1 1,0 0-1,0 1 0,-1-1 0,1 1 1,0-1-1,0 0 0,0 1 0,-1-1 1,1 2-1,-17 25-4971,12-11-919,2-1-2994</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5.938"/>
    </inkml:context>
    <inkml:brush xml:id="br0">
      <inkml:brushProperty name="width" value="0.025" units="cm"/>
      <inkml:brushProperty name="height" value="0.025" units="cm"/>
    </inkml:brush>
  </inkml:definitions>
  <inkml:trace contextRef="#ctx0" brushRef="#br0">18 0 18802,'0'0'13965,"-14"47"-13965,11-23 0,3-1 0,-1 0 0,1-3 0,0-2 0,0-4 0,0-3-256,0-5-2499,7-6-8359</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6.265"/>
    </inkml:context>
    <inkml:brush xml:id="br0">
      <inkml:brushProperty name="width" value="0.025" units="cm"/>
      <inkml:brushProperty name="height" value="0.025" units="cm"/>
    </inkml:brush>
  </inkml:definitions>
  <inkml:trace contextRef="#ctx0" brushRef="#br0">0 20 24119,'0'0'7196,"10"-1"-5931,146-6-1078,-125-4-187,-31 12 0,1 1 0,-1-1 0,0 1 0,0-1 0,0 1 0,0-1 0,0 1 0,0-1 0,0 1 0,0-1 0,0 0 0,-1 1 0,0 2 0,-27 68 97,20-56-178,0 1-1,2 0 1,0 0-1,1 1 0,1-1 1,0 1-1,-1 30 1</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6:36.610"/>
    </inkml:context>
    <inkml:brush xml:id="br0">
      <inkml:brushProperty name="width" value="0.025" units="cm"/>
      <inkml:brushProperty name="height" value="0.025" units="cm"/>
    </inkml:brush>
  </inkml:definitions>
  <inkml:trace contextRef="#ctx0" brushRef="#br0">1 3 9129,'0'0'19826,"69"-2"-18096,-37 2-993,2 0-577,0 0-577,-1 0-2818,5-1-7014</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1.267"/>
    </inkml:context>
    <inkml:brush xml:id="br0">
      <inkml:brushProperty name="width" value="0.025" units="cm"/>
      <inkml:brushProperty name="height" value="0.025" units="cm"/>
    </inkml:brush>
  </inkml:definitions>
  <inkml:trace contextRef="#ctx0" brushRef="#br0">297 1 9929,'0'0'15225,"-10"-1"-14130,5 1-987,1 0 1,-1 0-1,0 1 1,1-1-1,-1 1 0,1 0 1,-1 0-1,1 1 1,-1-1-1,1 1 1,0 0-1,0 0 0,-6 5 1,-3 2 160,1 1 0,0 0 0,-15 19 0,5-5-29,2 0-1,0 1 0,2 1 0,-15 30 1,26-44-211,1 1 1,0 0 0,1 1 0,1-1-1,0 1 1,1 0 0,1 0 0,0 0 0,0 0-1,2 0 1,1 20 0,-1-28-33,2 1 0,-1-1 0,1 0 1,0 0-1,0 0 0,0 0 0,1-1 0,0 1 1,0-1-1,1 1 0,-1-1 0,1 0 0,0 0 1,0-1-1,1 1 0,0-1 0,-1 0 0,2 0 1,-1-1-1,0 1 0,1-1 0,-1 0 0,1-1 1,8 3-1,0 1-573,1-1 1,0-1-1,24 3 1,43-1-6246,-26-6-3525</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2.470"/>
    </inkml:context>
    <inkml:brush xml:id="br0">
      <inkml:brushProperty name="width" value="0.025" units="cm"/>
      <inkml:brushProperty name="height" value="0.025" units="cm"/>
    </inkml:brush>
  </inkml:definitions>
  <inkml:trace contextRef="#ctx0" brushRef="#br0">30 1 11275,'0'0'11755,"-1"13"-9940,-11 96-211,-5 48 1351,18-156-2916,-1-1 0,0 0-1,0 1 1,1-1 0,-1 0 0,0 0 0,0 1 0,1-1 0,-1 0-1,0 0 1,1 1 0,-1-1 0,0 0 0,1 0 0,-1 0 0,1 0-1,-1 1 1,0-1 0,1 0 0,-1 0 0,1 0 0,-1 0-1,0 0 1,1 0 0,-1 0 0,1 0 0,-1 0 0,0 0 0,1 0-1,-1-1 1,1 1 0,-1 0 0,0 0 0,1 0 0,-1 0 0,0-1-1,1 1 1,-1 0 0,0 0 0,1-1 0,-1 1 0,0 0 0,0 0-1,1-1 1,18-11 476,14-16-243,36-42 0,-4 4-143,-64 66-128,-1 0 0,0-1-1,0 1 1,1-1 0,-1 1 0,0 0-1,0-1 1,1 1 0,-1 0 0,1 0 0,-1-1-1,0 1 1,1 0 0,-1 0 0,0-1 0,1 1-1,-1 0 1,1 0 0,-1 0 0,1 0-1,-1-1 1,1 1 0,-1 0 0,0 0 0,1 0-1,-1 0 1,1 0 0,-1 0 0,1 0 0,-1 1-1,1-1 1,0 15 60,-17 40 82,10-36-105,3-6-19,1 1-1,0-1 1,0 19 0,2-32-18,1 1 0,-1-1 1,0 1-1,0-1 0,1 1 1,-1-1-1,0 0 1,1 1-1,-1-1 0,1 1 1,-1-1-1,1 0 0,-1 1 1,0-1-1,1 0 0,-1 0 1,1 1-1,0-1 1,-1 0-1,1 0 0,-1 0 1,1 1-1,-1-1 0,1 0 1,-1 0-1,1 0 0,-1 0 1,1 0-1,0 0 1,-1 0-1,1-1 0,-1 1 1,1 0-1,-1 0 0,1 0 1,-1 0-1,1-1 0,-1 1 1,1 0-1,-1-1 1,1 1-1,0-1 0,25-11 26,-9-2-27,1-1 0,-2 0 0,0-1 0,-1-1 0,0-1 0,-2 0 0,0-1 0,15-28 0,-27 45-311,-1 1 1,1 0-1,0 0 1,0 0-1,0 0 1,0 0-1,0 0 1,0 0-1,1 0 1,-1 0-1,0 0 1,0 0-1,1 1 1,-1-1-1,1 1 1,-1-1-1,0 1 1,1-1-1,-1 1 1,3-1-1,11-3-4571,-3-1-4407</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130"/>
    </inkml:context>
    <inkml:brush xml:id="br0">
      <inkml:brushProperty name="width" value="0.025" units="cm"/>
      <inkml:brushProperty name="height" value="0.025" units="cm"/>
    </inkml:brush>
  </inkml:definitions>
  <inkml:trace contextRef="#ctx0" brushRef="#br0">30 1 13453,'0'0'14072,"2"12"-13159,0 18-695,-1 1 1,-2-1 0,-5 37 0,2 30-817,1-112-10127,-6-4 4933,-2-2-2819</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506"/>
    </inkml:context>
    <inkml:brush xml:id="br0">
      <inkml:brushProperty name="width" value="0.025" units="cm"/>
      <inkml:brushProperty name="height" value="0.025" units="cm"/>
    </inkml:brush>
  </inkml:definitions>
  <inkml:trace contextRef="#ctx0" brushRef="#br0">1 8 13357,'0'0'11499,"62"-8"-11243,-22 8-192,4 0-32,0 0-609,-2 0-1216,-7 0-1058,-14 0-897,-9 1-1056</inkml:trace>
  <inkml:trace contextRef="#ctx0" brushRef="#br0" timeOffset="1">44 100 11403,'0'0'13613,"54"8"-13389,-20-8-192,6 0-577,1 0-1857,-3 0-1602,-3 0-2946</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3.880"/>
    </inkml:context>
    <inkml:brush xml:id="br0">
      <inkml:brushProperty name="width" value="0.025" units="cm"/>
      <inkml:brushProperty name="height" value="0.025" units="cm"/>
    </inkml:brush>
  </inkml:definitions>
  <inkml:trace contextRef="#ctx0" brushRef="#br0">1 0 5894,'0'0'0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241"/>
    </inkml:context>
    <inkml:brush xml:id="br0">
      <inkml:brushProperty name="width" value="0.025" units="cm"/>
      <inkml:brushProperty name="height" value="0.025" units="cm"/>
    </inkml:brush>
  </inkml:definitions>
  <inkml:trace contextRef="#ctx0" brushRef="#br0">64 59 3587,'0'0'18669,"7"-8"-16662,-6 7-1989,2-3 188,0 0 1,0 0-1,0 0 1,1 1-1,0 0 1,-1-1-1,1 1 1,0 1-1,0-1 1,1 1-1,-1-1 1,1 1-1,-1 0 1,1 1-1,-1-1 1,1 1-1,0 0 1,0 0-1,9 0 1,-13 1-196,0 1 1,0-1 0,0 0-1,0 0 1,-1 1-1,1-1 1,0 1-1,0-1 1,0 1-1,0-1 1,0 1 0,0-1-1,-1 1 1,1 0-1,0 0 1,-1-1-1,1 1 1,0 0-1,-1 0 1,1 0 0,-1 0-1,1-1 1,-1 1-1,0 0 1,1 0-1,-1 0 1,0 0 0,0 0-1,1 0 1,-1 0-1,0 0 1,0 0-1,0 0 1,0 0-1,0 0 1,-1 0 0,1 0-1,0 0 1,0 0-1,-1 0 1,0 2-1,0 2 91,0 1-1,0-1 1,-1 0-1,0 0 1,0 0-1,-5 9 1,-7 3 460,-1-1 0,-28 24 1,31-30-358,0 1 1,0 1 0,1 0 0,1 0 0,-1 1 0,-7 15 0,17-27-208,0 0 0,1 0 0,-1 0 0,1 0 0,-1 0 0,1 0 0,0 0 0,-1 0 0,1 0 0,0 0 0,0 0 0,0 0 0,0 0 0,0 0 0,0 0 0,0 0 0,0 0 0,0 0 0,0 0 0,0 0 0,1 0 0,-1 0 0,0 0 0,1 0 0,-1 0 0,2 2 0,-1-2 15,1 0 0,-1 0 0,1 0 0,0 0 1,-1 0-1,1 0 0,0 0 0,-1 0 0,1-1 1,0 1-1,0-1 0,0 1 0,3-1 0,10 1-364,-1-1-1,1 0 1,17-4 0,-25 3-307,4 0-922,0-1-1,-1-1 0,1 0 0,18-7 1,14-15-9772,-24 9 1054</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617"/>
    </inkml:context>
    <inkml:brush xml:id="br0">
      <inkml:brushProperty name="width" value="0.025" units="cm"/>
      <inkml:brushProperty name="height" value="0.025" units="cm"/>
    </inkml:brush>
  </inkml:definitions>
  <inkml:trace contextRef="#ctx0" brushRef="#br0">61 88 4324,'0'0'20003,"-9"4"-19816,6-3-153,0 0 0,0 0 0,0 1 0,0 0 0,1-1 0,-1 1 0,0 0 0,1 0 0,-1 0 0,1 1 0,0-1 0,-1 1 0,1-1 0,1 1 0,-1 0 0,0-1 0,0 1 0,1 0 0,0 0 0,0 0 0,0 0 0,0 1 0,0-1 0,0 0 0,1 0 0,-1 1 0,1-1 0,0 0 0,0 0 0,1 1 0,-1-1 0,0 0 0,1 0 0,1 5 0,-1-6 13,-1-1 0,0 0 0,0 0 0,1 0 0,-1 0 0,1 0 0,-1 0 0,1 0 0,-1 0 0,1 0-1,0 0 1,-1 0 0,1 0 0,0 0 0,0-1 0,-1 1 0,1 0 0,0-1 0,0 1 0,0 0 0,0-1 0,0 1-1,0-1 1,0 1 0,0-1 0,0 0 0,1 1 0,-1-1 0,0 0 0,0 0 0,0 0 0,0 0 0,0 0 0,0 0 0,1 0-1,-1 0 1,0 0 0,0-1 0,0 1 0,0 0 0,0-1 0,0 1 0,0-1 0,0 1 0,0-1 0,2 0 0,1-2 129,1 1 0,0-1 0,-1 0 0,0 0 0,1 0 0,-1-1 0,-1 1 0,7-7 1,-5 2 20,0 0 1,-1 0 0,0 0 0,0-1 0,-1 1 0,0-1 0,0 0 0,-1 0 0,0 0 0,-1 0 0,0 0-1,0-1 1,-2-16 0,1 25-184,0-1-1,0 1 1,-1-1-1,1 1 1,0 0 0,-1-1-1,1 1 1,-1 0-1,1-1 1,-1 1-1,0 0 1,1 0-1,-1-1 1,0 1 0,0 0-1,0 0 1,0 0-1,0 0 1,0 0-1,0 0 1,0 0-1,-1 1 1,1-1 0,0 0-1,0 1 1,-1-1-1,1 1 1,0-1-1,-1 1 1,1-1-1,-1 1 1,1 0 0,0 0-1,-1 0 1,1 0-1,-1 0 1,1 0-1,-2 1 1,0-1-42,0 0 0,0 1 1,0 0-1,0 0 0,0 0 0,1 0 0,-1 0 0,1 1 1,-1-1-1,1 1 0,-1-1 0,1 1 0,0 0 0,-1 0 1,1 0-1,0 0 0,1 1 0,-3 1 0,2-1-274,1-1 0,-1 1-1,1 0 1,0-1 0,-1 1-1,1 0 1,0 0 0,1 0 0,-1-1-1,0 1 1,1 0 0,0 0 0,0 0-1,0 0 1,0 0 0,0 0-1,0 0 1,2 5 0,-1-7-301,0 1 1,1 0-1,-1-1 1,0 1 0,1-1-1,-1 1 1,1-1-1,0 0 1,-1 1-1,1-1 1,0 0-1,0 0 1,0 0 0,0-1-1,0 1 1,0 0-1,0-1 1,0 1-1,0-1 1,0 0-1,0 0 1,0 1 0,0-2-1,1 1 1,1 0-1,17 0-7500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4.976"/>
    </inkml:context>
    <inkml:brush xml:id="br0">
      <inkml:brushProperty name="width" value="0.025" units="cm"/>
      <inkml:brushProperty name="height" value="0.025" units="cm"/>
    </inkml:brush>
  </inkml:definitions>
  <inkml:trace contextRef="#ctx0" brushRef="#br0">45 1 10154,'0'0'15118,"-5"73"-14445,-11-37 127,6-2 129,0-5-416,7-4-385,3-7-96,5-10-577,10-8-2113,3 0-2307,0-19-7623</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5.335"/>
    </inkml:context>
    <inkml:brush xml:id="br0">
      <inkml:brushProperty name="width" value="0.025" units="cm"/>
      <inkml:brushProperty name="height" value="0.025" units="cm"/>
    </inkml:brush>
  </inkml:definitions>
  <inkml:trace contextRef="#ctx0" brushRef="#br0">140 11 16111,'0'0'7976,"-6"6"-7944,1-2 141,3-3-74,-1 0-1,1 1 1,0-1 0,0 1 0,1-1 0,-1 1-1,0 0 1,0 0 0,1 0 0,-1 0-1,1 0 1,0 0 0,-1 0 0,1 0 0,0 0-1,0 1 1,0-1 0,1 1 0,-1-1 0,0 4-1,18-19 1189,-8 1-1101,-6 9-68,0 0 0,0-1 0,-1 0 0,1 1 0,-1-1 1,0 0-1,0-1 0,2-4 0,-4 9 400,-1 3-487,1 0 0,-1 0-1,0 0 1,0 0 0,0 0 0,-1 0 0,1 0 0,-4 4-1,1-1 162,0 1-1,0-1 1,0 0-1,1 1 1,0 0-1,-4 12 1,7-17-154,-1 0 1,1 0 0,0 1-1,0-1 1,0 0-1,0 0 1,0 0 0,1 0-1,-1 0 1,1 0 0,-1 0-1,1-1 1,-1 1 0,1 0-1,0 0 1,0 0 0,0 0-1,0-1 1,0 1 0,1-1-1,-1 1 1,0-1 0,1 1-1,-1-1 1,1 1-1,-1-1 1,1 0 0,2 1-1,19 12 55,-10-7-98,-1 0 0,-1 1 0,19 15 1,-28-22 24,0 1 1,0 1-1,0-1 1,0 0-1,0 0 1,-1 1-1,1-1 0,0 1 1,-1 0-1,0-1 1,0 1-1,0 0 1,0 0-1,0 0 1,-1 0-1,1-1 1,-1 1-1,1 0 1,-1 0-1,0 0 1,-1 0-1,0 5 1,0-5-18,0-1 1,0 0-1,0 0 0,-1-1 1,1 1-1,-1 0 0,0 0 1,1-1-1,-1 1 0,0-1 1,0 1-1,0-1 0,0 0 1,0 0-1,0 0 0,0 0 1,0 0-1,-1 0 0,1 0 1,0-1-1,-1 1 0,1-1 1,-3 0-1,-57 5-19,52-5 16,-56-4 0,62 4 0,1-1 0,0 1 0,-1-1 0,1 0 0,0 0 0,0-1 0,0 1 0,0-1 0,0 1 0,0-1 0,0 0 0,0 0 0,0 0 0,1-1 0,-1 1 0,-2-5 0,4 7-19,1 0 0,0 0 0,0-1 0,0 1 0,0 0 0,-1 0 0,1-1 0,0 1 0,0 0 0,0-1 0,0 1 0,0 0 0,0-1 0,0 1 0,0 0 0,0-1 0,0 1 0,0 0 0,0-1 0,0 1 0,0 0 0,0-1 0,0 1 0,0 0 0,0-1 0,0 1 0,0 0 0,1-1 0,-1 1 0,0 0 0,0 0 0,0-1 0,0 1 0,1 0 0,-1 0 0,0-1 0,0 1 0,1 0 0,-1-1 0,20-4-1921,30 4-3423,-40 2 3817,9-1-5565,-2 0-5669</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6.203"/>
    </inkml:context>
    <inkml:brush xml:id="br0">
      <inkml:brushProperty name="width" value="0.025" units="cm"/>
      <inkml:brushProperty name="height" value="0.025" units="cm"/>
    </inkml:brush>
  </inkml:definitions>
  <inkml:trace contextRef="#ctx0" brushRef="#br0">37 2 18193,'-12'0'5125,"2"0"-1409,0 0-706,6 0-1344,4-1-609,0 1-1057,6 0 0,7 0 0,7 0-641,-2 0-1889,-2 0-2531,-9 3-2786</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6.731"/>
    </inkml:context>
    <inkml:brush xml:id="br0">
      <inkml:brushProperty name="width" value="0.025" units="cm"/>
      <inkml:brushProperty name="height" value="0.025" units="cm"/>
    </inkml:brush>
  </inkml:definitions>
  <inkml:trace contextRef="#ctx0" brushRef="#br0">66 1 17809,'0'0'11349,"-5"10"-10810,-6 13-280,1 1-1,1-1 1,2 1 0,0 1-1,1-1 1,-4 49-1,10-72-248,0 0-1,0 0 1,0-1-1,0 1 1,0 0-1,0 0 1,0-1 0,0 1-1,0 0 1,0-1-1,1 1 1,-1 0-1,0 0 1,1-1-1,-1 1 1,0 0-1,1-1 1,-1 1 0,1-1-1,-1 1 1,1-1-1,-1 1 1,1-1-1,-1 1 1,1-1-1,0 1 1,-1-1-1,1 1 1,-1-1 0,2 0-1,23-3 413,23-26 120,-27 11-542,-1-2 0,-1 0 0,0-1 0,-2-1 0,17-28 0,-64 137 0,25-74 0,1 1 0,0 0 0,1 0 0,1 0 0,-1 26 0,3-39 0,0-1 0,1 1 0,-1-1 0,0 1 0,0-1 0,1 0 0,-1 1 0,0-1 0,1 1 0,-1-1 0,1 0 0,-1 1 0,0-1 0,1 0 0,-1 1 0,1-1 0,-1 0 0,1 0 0,-1 0 0,1 1 0,-1-1 0,1 0 0,-1 0 0,1 0 0,-1 0 0,1 0 0,-1 0 0,1 0 0,-1 0 0,1 0 0,-1 0 0,1 0 0,-1 0 0,1 0 0,-1-1 0,1 1 0,-1 0 0,1 0 0,-1 0 0,1-1 0,-1 1 0,1 0 0,-1-1 0,0 1 0,1 0 0,-1-1 0,1 1 0,-1-1 0,25-15 0,-5-4 0,-2-2 0,0 0 0,-2-1 0,0-1 0,-2 0 0,0-1 0,16-44 0,-30 69-96,1-1 0,-1 1 0,0 0 0,1 0 0,-1 0 0,1 0 0,-1 0 0,0 0 0,1-1 0,-1 1 0,0 0 0,1 0 0,-1 0 0,1 0 0,-1 0 0,0 0 0,1 1 0,-1-1 0,0 0 0,1 0 0,-1 0 0,0 0 0,1 0 0,-1 0 0,0 1 0,1-1 0,-1 0 0,0 0 0,1 0 0,-1 1 0,0-1 0,1 0 0,-1 1 0,0-1 0,0 0 0,0 1 0,1-1 0,-1 0 0,0 1 0,0-1 0,0 0 0,0 1 0,0-1 0,1 0 0,-1 1 0,0 0 0,13 19-8795,-12-18 7784,4 7-8886</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104"/>
    </inkml:context>
    <inkml:brush xml:id="br0">
      <inkml:brushProperty name="width" value="0.025" units="cm"/>
      <inkml:brushProperty name="height" value="0.025" units="cm"/>
    </inkml:brush>
  </inkml:definitions>
  <inkml:trace contextRef="#ctx0" brushRef="#br0">37 0 14414,'0'0'17728,"-2"12"-17199,-7 20-483,-12 61 47,19-83-152,1 0-1,0 0 1,0-1-1,1 2 1,1-1-1,-1-1 1,4 14 0,0-13-1104,4-9-4831,-7-2 5431,0 0 0,0 1 0,0-1 0,-1 0 1,1 0-1,-1 0 0,1 0 0,0 0 0,-1 0 0,0 0 0,1 0 1,-1 0-1,0 0 0,1 0 0,-1 0 0,0-2 0,1-17-8352</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447"/>
    </inkml:context>
    <inkml:brush xml:id="br0">
      <inkml:brushProperty name="width" value="0.025" units="cm"/>
      <inkml:brushProperty name="height" value="0.025" units="cm"/>
    </inkml:brush>
  </inkml:definitions>
  <inkml:trace contextRef="#ctx0" brushRef="#br0">13 14 15182,'0'0'15151,"48"-14"-14447,-19 14-415,0 0-193,0 0-64,-6 0-64,0 4-833,-10 2-673,-5 0-1056,-8 1-1218,0-1-512,-12 1-2947</inkml:trace>
  <inkml:trace contextRef="#ctx0" brushRef="#br0" timeOffset="1">1 113 14253,'0'0'15695,"63"0"-15791,-28 0-1762,-4 0-1953,-3 5-2147,-4 6-4067</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7.805"/>
    </inkml:context>
    <inkml:brush xml:id="br0">
      <inkml:brushProperty name="width" value="0.025" units="cm"/>
      <inkml:brushProperty name="height" value="0.025" units="cm"/>
    </inkml:brush>
  </inkml:definitions>
  <inkml:trace contextRef="#ctx0" brushRef="#br0">24 6 7911,'0'0'20756,"2"-1"-20500,0 0 1,1 0-1,-1 0 0,1 1 0,-1-1 1,1 1-1,-1 0 0,1 0 0,3 0 1,-5 2-215,1 0 0,-1 0 0,1 0 1,-1 1-1,0-1 0,0 0 0,0 1 1,0-1-1,0 1 0,0-1 1,-1 1-1,1 0 0,-1-1 0,0 1 1,0-1-1,0 1 0,0 0 0,0 2 1,-8 51 403,-18-5-271,22-45-164,0 1 0,0-1 1,1 1-1,-1 0 0,2 0 1,-1 0-1,1 0 0,0 0 1,-2 14-1,4-21-22,1 1 0,-1-1 0,0 1-1,1-1 1,-1 0 0,1 1 0,-1-1 0,0 0 0,1 0 0,-1 1 0,1-1-1,-1 0 1,1 0 0,-1 1 0,1-1 0,-1 0 0,1 0 0,-1 0-1,1 0 1,-1 0 0,1 0 0,-1 0 0,1 0 0,0 0 0,-1 0-1,1 0 1,-1 0 0,1 0 0,-1 0 0,1-1 0,0 1 0,20-5-1251,4-6-2679,1-2-1,-2 0 0,0-2 0,32-24 0,-26 16-7210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133"/>
    </inkml:context>
    <inkml:brush xml:id="br0">
      <inkml:brushProperty name="width" value="0.025" units="cm"/>
      <inkml:brushProperty name="height" value="0.025" units="cm"/>
    </inkml:brush>
  </inkml:definitions>
  <inkml:trace contextRef="#ctx0" brushRef="#br0">117 51 3716,'0'0'17568,"-10"-1"-15667,6 0-1710,0 1 0,0-1 0,0 1 0,0 0 0,1 0 0,-1 1 0,0-1 1,0 1-1,0 0 0,0 0 0,1 0 0,-1 0 0,0 1 0,1-1 0,-1 1 0,1 0 1,0 0-1,0 1 0,0-1 0,0 1 0,0-1 0,0 1 0,0 0 0,1 0 0,-1 0 1,1 0-1,0 0 0,0 1 0,0-1 0,1 1 0,-1-1 0,1 1 0,0 0 0,0 0 1,0-1-1,0 1 0,1 0 0,0 0 0,-1 4 0,1-6-163,1 0 0,-1-1-1,0 1 1,1 0 0,-1-1 0,0 1-1,1-1 1,0 1 0,-1-1 0,1 1-1,0-1 1,0 1 0,0-1 0,0 1-1,0-1 1,0 0 0,0 0 0,1 0-1,-1 0 1,0 0 0,1 0-1,-1 0 1,0 0 0,1 0 0,-1 0-1,1-1 1,0 1 0,-1-1 0,1 1-1,-1-1 1,1 0 0,0 1 0,-1-1-1,1 0 1,0 0 0,-1 0 0,1 0-1,0-1 1,-1 1 0,1 0 0,1-1-1,3 0 38,0 0-1,-1 0 0,0 0 1,1-1-1,-1 1 1,0-2-1,0 1 0,0 0 1,0-1-1,0 0 1,7-6-1,-5 2-64,0-1 0,-1 0 0,-1 0 0,1-1 0,5-11 0,-9 16 0,-1 1 0,1-1 0,-1 0 0,1 0 0,-1 1 0,0-1 0,-1 0 0,1 0 0,-1 0 0,1 0 0,-1 0 0,0 0 0,-1 0 0,1 0 0,-1 0 0,-1-5 0,1 8-14,0 0 1,0 0-1,0 0 0,0-1 1,0 1-1,0 0 0,0 0 1,0 0-1,-1 1 1,1-1-1,0 0 0,-1 0 1,1 1-1,0-1 0,-1 1 1,1-1-1,-1 1 0,1 0 1,-1-1-1,1 1 0,-1 0 1,1 0-1,-1 0 0,0 0 1,1 0-1,-1 1 1,1-1-1,-1 0 0,1 1 1,-2 0-1,1-1-50,-1 1 0,1-1 0,0 1 0,0 0 0,0-1 0,0 1 0,0 0 0,0 1 0,0-1 0,0 0 0,0 0 0,1 1 0,-1-1 0,0 1 0,1 0 0,-1-1 0,1 1 0,0 0 0,0 0 0,-2 3 0,0 27-5090,3-31 4672,0 0-1,0 0 1,0 1-1,1-1 0,-1 0 1,0 0-1,1 0 1,-1 0-1,1 1 0,-1-1 1,1 0-1,0 0 1,-1 0-1,1 0 1,0 0-1,0 0 0,0-1 1,0 1-1,-1 0 1,1 0-1,0-1 0,0 1 1,2 1-1,14 3-9649</inkml:trace>
  <inkml:trace contextRef="#ctx0" brushRef="#br0" timeOffset="1">245 17 8456,'0'0'21460,"-8"72"-21364,7-47-64,0-3 0,1-5-32,1-4-800,13-7-1891,2-6-2402,4-2-4836</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652"/>
    </inkml:context>
    <inkml:brush xml:id="br0">
      <inkml:brushProperty name="width" value="0.025" units="cm"/>
      <inkml:brushProperty name="height" value="0.025" units="cm"/>
    </inkml:brush>
  </inkml:definitions>
  <inkml:trace contextRef="#ctx0" brushRef="#br0">128 48 11627,'0'0'15150,"-7"9"-15118,-22 32-5,28-40-24,0 0 0,0 1-1,0-1 1,1 0 0,-1 1 0,0-1 0,0 1-1,1 0 1,-1-1 0,1 1 0,0-1 0,-1 1-1,1 0 1,0-1 0,0 1 0,0 0 0,0-1-1,0 1 1,0 0 0,1-1 0,-1 1 0,1 0-1,-1-1 1,1 1 0,-1-1 0,1 1-1,0-1 1,0 1 0,0-1 0,0 0 0,2 3-1,2 0 18,0 1-1,1-2 1,-1 1-1,1 0 0,0-1 1,9 3-1,10 8 18,-23-13 5,0 1 0,0-1 0,0 1 0,0 0 1,-1-1-1,1 1 0,-1 0 0,1 0 0,-1 0 0,0 1 1,0-1-1,0 0 0,0 0 0,0 1 0,0-1 1,0 0-1,-1 1 0,0-1 0,1 1 0,-1 4 0,0-3 108,-1 0 0,0 0 0,0 0 0,0 0 0,0 0 0,-1 0 0,0-1 0,1 1 0,-1-1 0,-1 1-1,1-1 1,-3 4 0,1-2 27,-1 0 1,1 0-1,-1 0 0,0-1 0,0 1 0,-1-1 0,1 0 1,-1-1-1,0 0 0,0 1 0,0-2 0,-1 1 1,1-1-1,-1 0 0,-9 2 0,13-5-177,0 1 0,0 0 0,0-1 0,0 1 0,1-1 0,-1 0 0,0 0 0,0 0 0,0-1 0,1 1 0,-1 0 0,0-1 0,1 0 0,0 0 0,-1 0 0,1 0 0,0 0 0,0 0 0,0 0 0,0-1 0,0 1 0,1-1 0,-1 1 0,1-1 0,0 0 0,0 0 0,-1 1 0,2-1 0,-1 0 0,0 0 0,1 0 0,-1-4 0,0 1 0,0 0 0,0 1 0,1-1 0,0 1 0,0-1 0,0 0 0,1 1 0,0-1 0,0 0 0,0 1 0,1-1 0,-1 1 0,1 0 0,1-1 0,-1 1 0,1 0 0,3-4 0,5-2 0,0 1 0,1 0 0,1 0 0,-1 2 0,20-11 0,-18 12 0,-2-1 0,1 0 0,-1-1 0,-1 0 0,17-17 0,-27 26 0,0-1 0,-1 0 0,1 1 0,0-1 0,0 0 0,-1 1 0,1-1 0,0 0 0,-1 0 0,1 0 0,-1 1 0,1-1 0,-1 0 0,0 0 0,1 0 0,-1 0 0,0 0 0,0 0 0,1 0 0,-1 0 0,0 0 0,0 0 0,0 0 0,0 0 0,0 0 0,0 0 0,-1 0 0,1 0 0,0 0 0,0 0 0,-1 0 0,1 0 0,0 1 0,-1-1 0,1 0 0,-1 0 0,0 0 0,1 0 0,-1 1 0,1-1 0,-1 0 0,0 1 0,0-1 0,1 0 0,-1 1 0,0-1 0,0 1 0,0-1 0,0 1 0,0-1 0,0 1 0,0 0 0,1 0 0,-1-1 0,0 1 0,0 0 0,0 0 0,-2 0 0,-7-2 0,0 0 0,0 1 0,0 1 0,-13 0 0,23 0-92,-1 0 1,1 0-1,-1 0 0,0 0 1,1 1-1,-1-1 0,1 0 1,-1 0-1,0 0 0,1 1 0,-1-1 1,1 0-1,-1 1 0,1-1 1,-1 1-1,1-1 0,-1 0 1,1 1-1,-1-1 0,1 1 1,0-1-1,-1 1 0,1-1 1,0 1-1,0 0 0,-1-1 0,1 1 1,0-1-1,0 1 0,0 0 1,-1-1-1,1 1 0,0 0 1,0-1-1,0 1 0,0-1 1,0 1-1,0 0 0,1-1 1,-1 1-1,0 0 0,0-1 0,0 1 1,1-1-1,-1 1 0,0-1 1,0 1-1,1 0 0,0 0 1,-1 1-417,1 0 1,0-1-1,0 1 1,0 0-1,0 0 0,1-1 1,-1 1-1,0 0 1,1-1-1,-1 0 1,1 1-1,-1-1 1,1 0-1,0 0 1,-1 1-1,4 0 0,13 2-8956</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8.994"/>
    </inkml:context>
    <inkml:brush xml:id="br0">
      <inkml:brushProperty name="width" value="0.025" units="cm"/>
      <inkml:brushProperty name="height" value="0.025" units="cm"/>
    </inkml:brush>
  </inkml:definitions>
  <inkml:trace contextRef="#ctx0" brushRef="#br0">1 1 20243,'0'0'12524,"1"21"-30973</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9.662"/>
    </inkml:context>
    <inkml:brush xml:id="br0">
      <inkml:brushProperty name="width" value="0.025" units="cm"/>
      <inkml:brushProperty name="height" value="0.025" units="cm"/>
    </inkml:brush>
  </inkml:definitions>
  <inkml:trace contextRef="#ctx0" brushRef="#br0">45 0 16015,'0'0'10015,"-6"9"-9599,4-6-411,-2 1 206,0 1 1,1 0 0,-1 0-1,1 0 1,0 1 0,0-1 0,1 1-1,0-1 1,0 1 0,0 0-1,1 0 1,0 0 0,0 0 0,0 0-1,1 0 1,0 11 0,0-16-178,1-1 1,-1 1 0,1 0 0,0-1-1,-1 1 1,1 0 0,0-1-1,-1 1 1,1-1 0,0 1 0,-1-1-1,1 0 1,0 1 0,0-1-1,0 0 1,-1 1 0,1-1 0,0 0-1,0 0 1,0 0 0,0 0-1,0 0 1,-1 0 0,2 0 0,26-1 263,-24 1-215,7-2-48,0 0 1,0-1-1,-1-1 0,1 0 1,-1 0-1,0-1 0,0 0 1,0-1-1,-1 0 1,0 0-1,16-15 0,-10 9 39,1 0 0,27-14 0,-43 28-78,0 1 0,0 0 1,0-1-1,0 1 0,0 0 0,-1-1 1,1 1-1,-1-1 0,-2 5 1,1 2 23,-19 67 450,19-69-429,1-1 0,0 1 0,0 0 0,1 0 0,0 0 0,0 0 0,1 0 0,2 13 0,-3-20-41,1 1 0,-1 0 0,0-1 0,1 1 0,-1-1 0,1 1 0,-1 0 0,1-1 0,0 1 0,-1-1 0,1 0 0,-1 1 0,1-1 0,0 1 0,-1-1 0,1 0 0,0 0 0,0 1 0,-1-1 0,1 0 0,0 0 0,-1 0 0,1 0 0,0 0 0,0 0 0,-1 0 0,1 0 0,0 0 0,0 0 0,-1 0 0,1-1 0,0 1 0,0 0 0,-1 0 0,1-1 0,0 1 0,-1 0 0,2-1 0,25-16 0,-11 2 17,-1 0 0,20-28 0,-30 37-37,-1 0 1,0 0-1,-1-1 1,0 1-1,0-1 1,0 0-1,0 0 1,-1 0-1,-1 0 1,1-1-1,-1 1 1,0-8-1</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09.992"/>
    </inkml:context>
    <inkml:brush xml:id="br0">
      <inkml:brushProperty name="width" value="0.025" units="cm"/>
      <inkml:brushProperty name="height" value="0.025" units="cm"/>
    </inkml:brush>
  </inkml:definitions>
  <inkml:trace contextRef="#ctx0" brushRef="#br0">39 0 16720,'0'0'15284,"-3"12"-14638,-22 141-329,22-123-4176,2-10-4157,0-37 1247,-5-5-3454</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0.367"/>
    </inkml:context>
    <inkml:brush xml:id="br0">
      <inkml:brushProperty name="width" value="0.025" units="cm"/>
      <inkml:brushProperty name="height" value="0.025" units="cm"/>
    </inkml:brush>
  </inkml:definitions>
  <inkml:trace contextRef="#ctx0" brushRef="#br0">0 52 11979,'0'0'15247,"42"-51"-14382,-13 50-321,2 1-384,2 0-96,2 0-32,-3 5-512,-7 0-1314,-4 1-1345,-9-1-512,-4-3-1058</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1.007"/>
    </inkml:context>
    <inkml:brush xml:id="br0">
      <inkml:brushProperty name="width" value="0.025" units="cm"/>
      <inkml:brushProperty name="height" value="0.025" units="cm"/>
    </inkml:brush>
  </inkml:definitions>
  <inkml:trace contextRef="#ctx0" brushRef="#br0">51 54 9353,'0'0'12743,"9"-8"-11024,24-24-27,-32 31-1542,0 0-1,0 0 1,0 0 0,0 0 0,0 0 0,1 0 0,-1 0 0,0 0-1,0 1 1,1-1 0,-1 0 0,0 1 0,1-1 0,-1 1 0,1 0-1,-1-1 1,0 1 0,1 0 0,-1 0 0,1 0 0,-1 0-1,1 0 1,-1 0 0,1 0 0,-1 1 0,1-1 0,-1 1 0,0-1-1,1 1 1,1 0 0,-2 0-108,1 1-1,-1-1 1,0 0-1,0 1 1,0-1 0,0 1-1,0-1 1,0 1-1,0-1 1,-1 1 0,1 0-1,0-1 1,-1 1-1,0 0 1,1-1 0,-1 1-1,0 0 1,0 0-1,0 2 1,0 1-11,-1-1 0,0 1 0,0-1 0,0 1 0,-1 0 0,0-1-1,0 0 1,0 0 0,0 1 0,0-1 0,-1 0 0,-4 5 0,-47 43 715,45-44-655,0 0 0,0 0-1,1 1 1,0-1 0,1 2-1,-9 13 1,15-23-91,1 1 0,-1 0 0,1-1 0,0 1 0,-1 0 0,1-1 0,0 1 0,0 0 0,0-1 0,-1 1 0,1 0 0,0 0 0,0-1 0,0 1 0,0 0 0,0 0 0,0-1 0,0 1 0,0 0 0,1 0 0,-1-1 0,0 1 0,0 0 0,1-1 0,-1 1 0,0 0 0,1-1 0,-1 1 0,0 0 0,1-1 0,-1 1 0,1-1 0,1 2 0,0-1 0,0 0 0,0 0 0,1 0 0,-1 0 0,1 0 0,-1-1 0,1 1 0,-1-1 0,1 0 0,3 0 0,62-6 0,-40 1-2723,0-1 1,40-15-1</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1.347"/>
    </inkml:context>
    <inkml:brush xml:id="br0">
      <inkml:brushProperty name="width" value="0.025" units="cm"/>
      <inkml:brushProperty name="height" value="0.025" units="cm"/>
    </inkml:brush>
  </inkml:definitions>
  <inkml:trace contextRef="#ctx0" brushRef="#br0">1 10 15246,'0'0'12973,"80"-9"-12813,-39 13-128,5-2-256,4-2-2018,-3 0-3396,-4-4-7398</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156"/>
    </inkml:context>
    <inkml:brush xml:id="br0">
      <inkml:brushProperty name="width" value="0.025" units="cm"/>
      <inkml:brushProperty name="height" value="0.025" units="cm"/>
    </inkml:brush>
  </inkml:definitions>
  <inkml:trace contextRef="#ctx0" brushRef="#br0">128 29 11787,'0'0'15407,"-8"-5"-14729,5 3-648,2 1-14,-1-1 0,0 1-1,0-1 1,1 1-1,-1 0 1,0 0 0,0 0-1,0 0 1,-1 1 0,1-1-1,0 0 1,0 1-1,0-1 1,0 1 0,-1 0-1,1 0 1,0 0-1,0 0 1,0 0 0,-1 0-1,1 1 1,0-1 0,0 1-1,0-1 1,0 1-1,0 0 1,0 0 0,0 0-1,0 0 1,0 0 0,0 1-1,0-1 1,0 0-1,1 1 1,-1-1 0,-1 4-1,-3 1 222,2 1 0,-1-1 0,1 1 0,0 0 0,1 1 0,-1-1 0,2 1 0,-5 13 0,7-19-190,-1 0 1,1-1-1,-1 1 1,1 0-1,-1-1 1,1 1-1,0 0 1,0 0-1,0 0 1,0-1-1,0 1 1,1 0-1,-1 0 1,0-1-1,1 1 1,-1 0-1,1-1 1,0 1-1,-1 0 1,1-1-1,0 1 1,0-1-1,0 1 1,0-1-1,0 1 1,1-1-1,-1 0 1,0 0-1,1 0 1,-1 0-1,1 0 1,-1 0-1,1 0 1,-1 0-1,1 0 1,-1 0-1,1-1 1,0 1-1,0-1 1,-1 0-1,1 1 1,0-1-1,3 0 1,3 0-42,-1-1 0,1 1 0,0-2 1,-1 1-1,1-1 0,-1 0 0,1-1 0,-1 1 0,0-1 1,0-1-1,0 0 0,11-8 0,-14 10-7,-1-1 1,1 1-1,-1-1 0,0 0 1,0 0-1,0 0 1,0-1-1,0 1 0,-1-1 1,1 1-1,-1-1 0,0 0 1,0 0-1,0 0 0,-1 0 1,1-1-1,-1 1 0,0 0 1,-1 0-1,1-1 1,-1 1-1,1-1 0,-1 1 1,-1-6-1,0 9-43,1-1 0,-1 0-1,0 1 1,0-1 0,0 1 0,0-1 0,-1 1 0,1-1-1,0 1 1,-1 0 0,1-1 0,-1 1 0,1 0 0,-1 0-1,1 0 1,-1 0 0,0 1 0,1-1 0,-1 0 0,0 1-1,0-1 1,1 1 0,-1 0 0,0-1 0,0 1 0,0 0-1,0 0 1,0 0 0,1 0 0,-5 1 0,4-1-61,0 0 1,0 0 0,0 0-1,0 1 1,-1-1-1,1 1 1,0-1 0,0 1-1,0 0 1,0 0-1,0 0 1,0 0 0,0 0-1,1 0 1,-1 0 0,0 1-1,1-1 1,-1 1-1,1-1 1,-1 1 0,1-1-1,-1 1 1,1 0-1,0 0 1,0 0 0,0 0-1,-1 3 1,2-4-256,-1 1 1,1-1-1,0 0 1,0 1-1,0-1 1,0 1-1,0-1 0,0 1 1,1-1-1,-1 1 1,0-1-1,1 1 1,-1-1-1,1 0 1,0 1-1,-1-1 1,1 0-1,0 1 0,0-1 1,0 0-1,-1 0 1,1 0-1,1 0 1,-1 0-1,0 0 1,0 0-1,0 0 0,0 0 1,1 0-1,-1-1 1,0 1-1,1 0 1,1 0-1,19 5-6089</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491"/>
    </inkml:context>
    <inkml:brush xml:id="br0">
      <inkml:brushProperty name="width" value="0.025" units="cm"/>
      <inkml:brushProperty name="height" value="0.025" units="cm"/>
    </inkml:brush>
  </inkml:definitions>
  <inkml:trace contextRef="#ctx0" brushRef="#br0">24 0 10346,'0'0'20083,"-13"78"-19955,7-46-32,2-2-96,4-3 0,0-9-64,0-5-929,8-9-1313,3-4-1890,1 0-1954</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2.865"/>
    </inkml:context>
    <inkml:brush xml:id="br0">
      <inkml:brushProperty name="width" value="0.025" units="cm"/>
      <inkml:brushProperty name="height" value="0.025" units="cm"/>
    </inkml:brush>
  </inkml:definitions>
  <inkml:trace contextRef="#ctx0" brushRef="#br0">18 51 17489,'0'0'12016,"9"-6"-11898,-3 2-114,0 0-1,0 0 1,0 1 0,0 0 0,1 0 0,-1 0 0,1 1 0,0 0 0,-1 0 0,15-1-1,39-9 638,-60 16-445,0 0-1,0 1 1,-1-1-1,0 0 1,0 0-1,0 0 1,-3 7-1,-5 11-67,0 1 0,2 0 1,0 0-1,1 1 0,2 0 0,-4 44 0,13-60-2669,-5-8 2358,0 0 1,0 0-1,0 0 1,0 1-1,0-1 0,1 0 1,-1 0-1,0 0 1,0 0-1,0 1 0,0-1 1,1 0-1,-1 0 0,0 0 1,0 0-1,0 0 1,1 0-1,-1 0 0,0 1 1,0-1-1,1 0 0,-1 0 1,0 0-1,0 0 1,1 0-1,-1 0 0,0 0 1,0 0-1,1 0 0,-1-1 1,0 1-1,0 0 1,0 0-1,1 0 0,-1 0 1,0 0-1,0 0 0,0 0 1,1 0-1,-1-1 1,0 1-1,0 0 0,0 0 1,1 0-1,-1 0 1,0-1-1,0 1 0,1-7-8337</inkml:trace>
  <inkml:trace contextRef="#ctx0" brushRef="#br0" timeOffset="1">0 126 15631,'0'0'13709,"75"-10"-13389,-42 10-288,2 0-128,0 0-1377,-2-3-2819,-1-4-3652</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197"/>
    </inkml:context>
    <inkml:brush xml:id="br0">
      <inkml:brushProperty name="width" value="0.025" units="cm"/>
      <inkml:brushProperty name="height" value="0.025" units="cm"/>
    </inkml:brush>
  </inkml:definitions>
  <inkml:trace contextRef="#ctx0" brushRef="#br0">127 1 16015,'0'0'5152,"4"11"-2798,13 47-1464,-2-11 817,-2 0 0,9 62 0,-20-93-1413,-1 1 0,-1 0 0,0 0 0,-1 0 0,0 0 0,-2-1 1,0 1-1,-1-1 0,0 0 0,-13 30 0,4-18-443,-1-1-1,-1 0 1,-1-1-1,-2-1 1,0 0-1,-2-2 1,-26 26-1,38-45-4398</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629"/>
    </inkml:context>
    <inkml:brush xml:id="br0">
      <inkml:brushProperty name="width" value="0.025" units="cm"/>
      <inkml:brushProperty name="height" value="0.025" units="cm"/>
    </inkml:brush>
  </inkml:definitions>
  <inkml:trace contextRef="#ctx0" brushRef="#br0">0 1 14926,'0'0'16432,"0"78"-16304,0-46-96,0 2 0,0-2-96,0-3-961,2-5-897,1-5-1601,-2-7-2019</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3.989"/>
    </inkml:context>
    <inkml:brush xml:id="br0">
      <inkml:brushProperty name="width" value="0.025" units="cm"/>
      <inkml:brushProperty name="height" value="0.025" units="cm"/>
    </inkml:brush>
  </inkml:definitions>
  <inkml:trace contextRef="#ctx0" brushRef="#br0">1 48 15759,'0'0'13004,"64"-22"-12844,-28 15-128,0 2-32,-2 1-608,-2 1-930,-1-1-960,-4 3-737,-5 0-737,-4 0-2082</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7:14.330"/>
    </inkml:context>
    <inkml:brush xml:id="br0">
      <inkml:brushProperty name="width" value="0.025" units="cm"/>
      <inkml:brushProperty name="height" value="0.025" units="cm"/>
    </inkml:brush>
  </inkml:definitions>
  <inkml:trace contextRef="#ctx0" brushRef="#br0">75 10 13965,'0'0'13741,"12"-2"-13100,6-1-447,-1 1 0,1 0 0,0 2 0,0 0 0,19 3 0,-33-3-155,0 1 0,0 0 1,0 0-1,-1 0 0,1 0 1,0 1-1,0 0 0,-1-1 0,1 1 1,-1 0-1,0 1 0,1-1 0,-1 1 1,4 3-1,-6-3-12,1 0 1,-1-1-1,1 1 0,-1 0 0,0 0 1,0 0-1,-1 0 0,1 0 1,0 0-1,-1 0 0,0 0 1,0 0-1,0 0 0,0 0 0,0 0 1,-1 0-1,1 0 0,-1 0 1,0 0-1,0 0 0,0 0 0,-2 4 1,-3 3 153,0-1 1,-1 0 0,0 0 0,0 0-1,-1-1 1,0 0 0,0-1 0,-1 0-1,0 0 1,-13 7 0,11-6-142,56-8-40,-28 1 0,-16-1 0,0 0 0,0 0 0,1-1 0,-1 1 0,0 1 0,0-1 0,1 0 0,-1 0 0,0 0 0,0 1 0,0-1 0,1 1 0,-1-1 0,0 1 0,0-1 0,0 1 0,0-1 0,1 2 0,-1-1 0,-1-1 0,0 1 0,0-1 0,0 1 0,0-1 0,0 1 0,0 0 0,0-1 0,0 1 0,0-1 0,0 1 0,-1-1 0,1 1 0,0-1 0,0 1 0,0-1 0,-1 1 0,1-1 0,0 1 0,-1-1 0,1 1 0,0-1 0,-1 0 0,1 1 0,-1-1 0,1 1 0,-1-1 0,-3 4 0,-1 0 0,0-1 0,1 1 0,-1-1 0,0 0 0,-9 3 0,-9 1-111,0-1 0,0-1-1,-1 0 1,0-2 0,-45 0 0,56-5-4203,9-8-4574</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3.345"/>
    </inkml:context>
    <inkml:brush xml:id="br0">
      <inkml:brushProperty name="width" value="0.025" units="cm"/>
      <inkml:brushProperty name="height" value="0.025" units="cm"/>
    </inkml:brush>
  </inkml:definitions>
  <inkml:trace contextRef="#ctx0" brushRef="#br0">33 1 7111,'-19'0'9897,"8"0"-7975,8 4-481,3 3 161,23 1 224,16 2-481,14 0-705,15-2-479,9-1-129,-1-3-961,-3-4-1474,-10 0-1280,-17-6-2883</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3.703"/>
    </inkml:context>
    <inkml:brush xml:id="br0">
      <inkml:brushProperty name="width" value="0.025" units="cm"/>
      <inkml:brushProperty name="height" value="0.025" units="cm"/>
    </inkml:brush>
  </inkml:definitions>
  <inkml:trace contextRef="#ctx0" brushRef="#br0">178 0 14125,'0'0'1725,"12"0"-177,10 1-876,0 0-1,-1 0 1,0 2 0,41 11 0,-56-12-551,-1 0 1,1 0-1,-1 1 0,0-1 1,1 1-1,-1 0 1,0 1-1,-1-1 1,1 1-1,-1 0 0,6 6 1,-8-7-64,0 0 0,0 1 0,-1-1 0,1 0-1,-1 1 1,1-1 0,-1 1 0,0 0 0,-1-1 0,1 1 0,0 0 0,-1-1 0,0 1 0,0 0 0,0 0 0,-1-1-1,1 1 1,-1 0 0,0-1 0,-1 5 0,-1 1 74,-1-1 1,-1 0-1,1 0 0,-1 0 1,-1 0-1,1-1 0,-1 0 1,0 0-1,-1-1 0,0 1 1,0-1-1,0-1 0,-12 8 1,-16 8 907,-58 28 0,90-48-974,-48 23 437,-32 15-70,33-10-3265,42-22-3851</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4.760"/>
    </inkml:context>
    <inkml:brush xml:id="br0">
      <inkml:brushProperty name="width" value="0.025" units="cm"/>
      <inkml:brushProperty name="height" value="0.025" units="cm"/>
    </inkml:brush>
  </inkml:definitions>
  <inkml:trace contextRef="#ctx0" brushRef="#br0">342 40 16143,'0'0'8691,"-11"-8"-6385,4 3-1931,5 2-300,-1 1-1,1-1 1,-1 1 0,0 0 0,0 0 0,0 0 0,0 0 0,0 1 0,0-1 0,0 1 0,-1 0 0,1 0 0,0 0 0,-1 0 0,1 1-1,0-1 1,-1 1 0,1 0 0,-1 0 0,1 0 0,-1 1 0,1-1 0,-1 1 0,-3 1 0,-2 2 29,1 2 1,-1-1-1,1 1 0,0 0 1,0 1-1,1 0 0,0 0 1,-11 15-1,14-17-60,1 0 0,-1 0 0,1 0 0,0 0 0,1 1 1,-1 0-1,1-1 0,0 1 0,1 0 0,-1 0 0,1 0 0,1 0 0,-1 0 0,1 0 0,0 11 0,1-16-35,0 1 0,0 0 0,0 0 0,0-1 0,0 1 0,0-1 0,0 1 0,1-1 0,-1 1 0,0-1 0,1 0 0,-1 1 0,1-1 0,0 0 0,-1 0 0,1 0 0,0-1 0,0 1 0,-1 0 0,1-1 0,0 1 0,0-1 1,0 1-1,0-1 0,0 0 0,0 0 0,0 0 0,3 0 0,60-3 195,-64 3-200,12-3-25,0 0 1,0 0-1,0-1 1,0-1-1,-1 0 1,0-1-1,0 0 1,0-1-1,-1 0 0,0-1 1,0 0-1,10-11 1,-30 52-471,-5 5 562,2 0-1,-11 57 1,15-59 70,0-1-1,-3 1 0,-17 39 1,23-66-85,1-1 0,-2 0 0,1-1 0,-1 1 0,0-1 0,0 0 0,-1 0 0,0-1 0,0 0 0,0 0 0,-1-1 0,-12 7 0,16-10-39,1 0 0,-1 0 0,0-1 0,0 0-1,0 1 1,1-1 0,-1 0 0,0-1 0,0 1-1,-1-1 1,1 0 0,0 0 0,0 0 0,0 0-1,0-1 1,0 0 0,0 0 0,0 0 0,0 0-1,1 0 1,-1-1 0,0 0 0,1 0-1,-1 0 1,1 0 0,-1 0 0,1-1 0,0 1-1,0-1 1,-3-4 0,-4-5-17,1 1 0,1-1 0,0-1 0,1 0 0,0 0 0,1 0 0,1-1 0,0 0 0,1 0 0,0 0 0,1 0 0,0-1 0,0-25 0,3 38-16,0 0 0,0 0 1,1 0-1,-1 0 0,1 0 0,-1 1 1,1-1-1,0 0 0,0 0 0,0 1 0,0-1 1,0 0-1,0 1 0,0-1 0,0 1 1,1 0-1,-1-1 0,1 1 0,-1 0 1,1 0-1,-1 0 0,1 0 0,0 0 0,-1 0 1,1 0-1,0 0 0,0 1 0,-1-1 1,1 1-1,2-1 0,9-2-324,0 1 1,0 1-1,20-1 0,-10 1-364,98-12-8104,-58 1 597</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5.118"/>
    </inkml:context>
    <inkml:brush xml:id="br0">
      <inkml:brushProperty name="width" value="0.025" units="cm"/>
      <inkml:brushProperty name="height" value="0.025" units="cm"/>
    </inkml:brush>
  </inkml:definitions>
  <inkml:trace contextRef="#ctx0" brushRef="#br0">95 137 16111,'0'0'6417,"9"-7"-4180,13-9-1535,0 2 1,1 1-1,0 0 1,34-12-1,-56 25-680,1 0 0,-1 0 0,1-1 0,-1 1 0,1-1-1,-1 1 1,0-1 0,1 1 0,-1-1 0,0 0 0,1 0-1,-1 0 1,0 0 0,0 0 0,0 0 0,0 0 0,0 0-1,0 0 1,0 0 0,0-1 0,0 1 0,0 0-1,-1-1 1,1 1 0,-1 0 0,1-1 0,0-1 0,-2 1 65,0 1 0,0-1 0,0 1 0,-1 0 0,1 0 1,0-1-1,0 1 0,-1 0 0,1 0 0,-1 0 0,1 0 1,-1 1-1,1-1 0,-1 0 0,0 1 0,1-1 0,-1 1 0,0-1 1,1 1-1,-1 0 0,0 0 0,-2 0 0,-6-1-15,0 0 0,0 1 0,-1 0 1,1 1-1,0 0 0,0 1 0,1 0 0,-1 0 0,0 1 0,1 1 0,-1 0 0,1 0 0,0 0 0,0 1 0,1 0 0,0 1 0,-1 0 0,2 1 1,-1-1-1,1 1 0,0 1 0,1-1 0,-1 1 0,1 1 0,-8 15 0,12-22-69,1 0-1,-1 0 1,1 1-1,0-1 1,0 0-1,0 0 1,0 1-1,1-1 1,-1 1 0,1-1-1,-1 1 1,1-1-1,0 1 1,0-1-1,0 1 1,0-1-1,0 0 1,1 4 0,0-4-1,0-1 1,0 1 0,0-1 0,0 1 0,0-1 0,0 1 0,1-1 0,-1 0 0,0 0-1,1 1 1,-1-1 0,1 0 0,-1 0 0,1 0 0,0-1 0,-1 1 0,1 0-1,3 0 1,10 2-86,0-1 0,-1 0-1,1-1 1,29-2-1,-21 1-264,-9 0-1365,0-1 1,-1 0-1,1-1 1,22-5-1,4-7-5462</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5.740"/>
    </inkml:context>
    <inkml:brush xml:id="br0">
      <inkml:brushProperty name="width" value="0.025" units="cm"/>
      <inkml:brushProperty name="height" value="0.025" units="cm"/>
    </inkml:brush>
  </inkml:definitions>
  <inkml:trace contextRef="#ctx0" brushRef="#br0">78 46 14510,'0'0'11173,"-9"1"-8840,6-1-2236,0 0 1,0 0-1,1 0 1,-1 1-1,0-1 1,0 1-1,0 0 1,1 0-1,-1 0 1,1 0-1,-1 0 1,0 1-1,1-1 1,0 1-1,-1 0 1,1-1-1,0 1 1,0 0-1,0 0 1,0 1-1,0-1 1,1 0-1,-1 1 1,1-1-1,-1 1 1,1-1-1,0 1 1,0-1-1,0 1 1,0 0-1,0 0 1,1-1-1,0 1 1,-1 0-1,1 0 1,0 0-1,0 3 1,0-4-78,0 1 0,0-1 0,0 1 0,0-1 0,0 1 0,0-1 0,1 1 0,-1-1 0,1 1 0,0-1 1,0 0-1,0 1 0,0-1 0,0 0 0,0 0 0,0 0 0,1 0 0,-1 0 0,1 0 0,0 0 0,-1 0 0,1-1 1,0 1-1,0-1 0,2 2 0,2 0 16,0-2 1,-1 1-1,1 0 0,0-1 1,0 0-1,0-1 1,0 1-1,0-1 0,10-1 1,-13 0-34,0 1-1,0-1 1,-1 1 0,1-1-1,0 0 1,-1 0 0,1 0-1,-1 0 1,1-1 0,-1 1 0,0-1-1,1 1 1,-1-1 0,0 0-1,0 0 1,0 0 0,0 0-1,-1 0 1,1-1 0,0 1-1,-1 0 1,0-1 0,0 1 0,1-1-1,-1 1 1,-1-1 0,1 0-1,0 1 1,-1-1 0,1-3-1,2-11 16,-1-1 0,-1 1 0,-1-30 0,-1 26-13,2 20-5,0 1 0,0-1 0,0 1 0,-1-1 0,1 1 0,0-1 0,0 1 0,0-1 0,0 1 0,0 0 0,0-1 0,0 1 0,0 0 0,0 0 0,0 0 0,0 0 0,0 0 0,0 0 0,0 0 0,0 0 0,0 0 0,0 1 0,0-1 0,0 0 0,1 1 0,26 10 0,-1 0 0,0 2 0,32 21 0,-57-32 0,0-1 0,0 1 0,0-1 0,-1 1 0,1 0 0,0 0 0,-1-1 0,0 1 0,1 0 0,-1 0 0,0 1 0,0-1 0,0 0 0,0 0 0,0 0 0,0 1 0,-1-1 0,1 1 0,-1-1 0,0 0 0,0 1 0,0-1 0,0 1 0,0-1 0,0 0 0,-1 4 0,1 5 0,0-10 0,1-1 0,0 1 0,0-1 0,0 0 0,-1 1 0,1-1 0,0 1 0,0-1 0,0 0 0,0 0 0,-1 1 0,1-1 0,0 0 0,0 0 0,0 0 0,0 0 0,0 0 0,0 0 0,0 0 0,-1-1 0,1 1 0,0 0 0,0 0 0,0-1 0,0 1 0,0-1 0,27-7 0,-18 4-205,1 0 1,-1 0-1,20-3 1,-29 6 189,1 1 0,-1-1 1,0 1-1,0 0 0,1 0 0,-1-1 1,0 1-1,0 0 0,1 0 0,-1 0 0,0 0 1,0 1-1,1-1 0,-1 0 0,0 0 1,0 1-1,1-1 0,-1 1 0,0-1 0,0 1 1,0-1-1,0 1 0,0 0 0,0 0 1,0-1-1,0 1 0,0 0 0,0 0 1,0 0-1,0 0 0,-1 0 0,1 0 0,0 0 1,-1 0-1,1 1 0,-1-1 0,1 0 1,-1 0-1,1 0 0,-1 1 0,0-1 1,0 0-1,0 3 0,0 8 188,3 12 629,-3-23-782,1 0-1,0 0 1,-1-1 0,1 1-1,0-1 1,0 1 0,0-1 0,0 1-1,0-1 1,0 1 0,0-1 0,-1 0-1,1 1 1,0-1 0,0 0-1,0 0 1,0 0 0,0 0 0,0 0-1,0 0 1,0 0 0,0 0 0,0 0-1,2-1 1,4 0-72,1-1 1,0 0-1,-1 0 1,0-1-1,1 0 1,-1-1-1,0 1 1,7-6-1,-9 5-3,2 0 0,-1 1 0,0 0 0,1 0 0,-1 0 0,1 1 0,0 0 0,0 0 0,13-1 0,-19 3 64,-1 0 0,0 1 1,1-1-1,-1 0 1,1 0-1,-1 1 0,0-1 1,1 1-1,-1-1 1,0 0-1,1 1 0,-1-1 1,0 1-1,0-1 0,1 0 1,-1 1-1,0-1 1,0 1-1,0-1 0,0 1 1,0-1-1,1 1 0,-1-1 1,0 1-1,0-1 1,0 1-1,0-1 0,0 1 1,-1-1-1,1 1 1,0-1-1,0 1 0,0-1 1,0 1-1,0-1 0,-1 0 1,1 1-1,0-1 1,0 1-1,-1-1 0,0 1 1,-9 24 299,9-23-318,1-2-57,-1 1 0,1-1 0,-1 1 1,1 0-1,0-1 0,-1 1 0,1 0 1,0-1-1,-1 1 0,1 0 0,0-1 1,0 1-1,0 0 0,0 0 0,0-1 1,0 1-1,0 0 0,0 0 0,0-1 1,0 1-1,0 0 0,0 0 0,1-1 1,-1 1-1,0 0 0,0-1 0,1 1 1,-1 0-1,1-1 0,-1 1 0,0-1 1,1 1-1,-1 0 0,2 0 0,24 3-7717,-2-4-2952</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100"/>
    </inkml:context>
    <inkml:brush xml:id="br0">
      <inkml:brushProperty name="width" value="0.025" units="cm"/>
      <inkml:brushProperty name="height" value="0.025" units="cm"/>
    </inkml:brush>
  </inkml:definitions>
  <inkml:trace contextRef="#ctx0" brushRef="#br0">45 134 20275,'0'0'12118,"10"-6"-12107,0 0 107,45-32-1261,-52 35 980,-1 1 0,1-1 1,0 1-1,-1-1 0,0 0 1,1 0-1,-1 0 0,0 0 1,-1-1-1,1 1 1,0 0-1,-1-1 0,0 1 1,0-1-1,0 0 0,1-7 1,-2 10 169,-1 0 1,1 0-1,0 0 1,0 0-1,-1 0 0,1 0 1,-1 0-1,1 0 1,-1 0-1,1 0 1,-1 0-1,0 0 1,1 0-1,-1 1 0,0-1 1,0 0-1,1 0 1,-1 1-1,0-1 1,0 0-1,0 1 1,0-1-1,0 1 1,0-1-1,0 1 0,0 0 1,0-1-1,0 1 1,0 0-1,-1 0 1,1 0-1,0 0 1,0 0-1,0 0 0,0 0 1,0 0-1,0 0 1,0 0-1,0 0 1,-1 1-1,1-1 1,0 1-1,-1 0 1,-3 0 153,0 0 0,-1 0 0,1 1 0,0 0 1,0 0-1,0 1 0,-8 4 0,8-2-45,-1 0-1,1 0 0,0 0 0,0 1 1,0-1-1,1 1 0,0 1 0,0-1 1,1 0-1,-1 1 0,1 0 0,1-1 1,-1 1-1,1 1 0,1-1 0,-1 0 1,1 0-1,0 1 0,1-1 0,0 0 1,0 10-1,1-14-143,0-1 0,1 0-1,-1 0 1,0 0 0,0-1 0,1 1-1,-1 0 1,1 0 0,0-1 0,-1 1 0,1-1-1,0 0 1,0 1 0,0-1 0,0 0-1,0 0 1,0 0 0,0 0 0,0-1 0,0 1-1,1 0 1,-1-1 0,0 0 0,0 1-1,1-1 1,2 0 0,62-1-1831,-60 0 1019,-1 0 1,1-1-1,-1 0 1,0 0 0,0 0-1,1-1 1,-1 0-1,-1 0 1,1 0-1,0-1 1,-1 0-1,0 0 1,0 0-1,0-1 1,6-7-1,18-25-9500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628"/>
    </inkml:context>
    <inkml:brush xml:id="br0">
      <inkml:brushProperty name="width" value="0.025" units="cm"/>
      <inkml:brushProperty name="height" value="0.025" units="cm"/>
    </inkml:brush>
  </inkml:definitions>
  <inkml:trace contextRef="#ctx0" brushRef="#br0">107 1 16496,'0'0'3187,"-9"13"448,-5 9-2616,1 0-1,1 1 0,1 1 1,1-1-1,0 2 1,2-1-1,2 1 1,-6 33-1,11-56-1004,1 0 1,0 1-1,-1-1 0,1 0 0,0 0 1,0 0-1,0 1 0,0-1 1,1 0-1,-1 0 0,1 0 0,-1 1 1,1-1-1,0 0 0,0 0 1,0 0-1,0 0 0,0 0 0,0 0 1,0-1-1,1 1 0,-1 0 1,1-1-1,2 4 0,1-4-124,1 1 0,-1-1-1,0 1 1,1-1 0,-1-1 0,1 1 0,-1-1-1,11-1 1,-14 1 19,21-1-1482,-17 0 1249,0 0 0,0 1 0,0 0 0,0 0 1,0 0-1,0 1 0,9 2 0,-15-2 535,1 1 0,-1-1 0,1 1 0,-1-1 0,0 1 0,1-1-1,-1 1 1,0-1 0,0 1 0,0-1 0,0 1 0,0-1 0,-1 1 0,1 0 0,0-1 0,-1 1 0,1-1-1,-1 0 1,1 1 0,-1-1 0,0 1 0,-1 1 0,0 1 111,3-3-322,-1-1 0,1 0 0,0 1 0,-1-1 0,1 1 0,-1-1 0,1 0 0,0 0 0,-1 1 0,1-1 0,0 0 0,-1 0 0,1 0 0,0 0 0,-1 0 0,1 0 0,0 0 0,-1 0 0,1 0 0,0 0 0,-1 0 0,1 0 0,0-1 0,-1 1 0,2-1 0,-1 1 0,4-4 0,1 0 0,-1 0 0,0-1 0,0 1 0,-1-1 0,1 0 0,-1-1 0,0 1 0,0-1 0,-1 0 0,0 0 0,0 0 0,4-11 0,7-12 0,-14 29 0,0-1 0,0 1 0,1 0 0,-1 0 0,0 0 0,0 0 0,0-1 0,1 1 0,-1 0 0,0 0 0,0 0 0,1 0 0,-1 0 0,0 0 0,0 0 0,1 0 0,-1-1 0,0 1 0,0 0 0,1 0 0,-1 0 0,0 0 0,1 0 0,-1 0 0,0 1 0,0-1 0,1 0 0,-1 0 0,0 0 0,0 0 0,1 0 0,-1 0 0,0 0 0,0 0 0,0 1 0,1-1 0,-1 0 0,0 0 0,0 0 0,0 1 0,1-1 0,-1 0 0,0 0 0,0 0 0,0 1 0,0-1 0,0 0 0,1 0 0,-1 1 0,0-1 0,0 0 0,0 0 0,0 1 0,0-1 0,0 0 0,0 0 0,0 1 0,0-1 0,12 29 0,-2-6 0,-7-19 0,1 0 0,-1-1 0,1 1 0,0-1 0,0 1 0,0-1 0,0-1 0,1 1 0,-1 0 0,1-1 0,-1 0 0,1 0 0,0 0 0,0-1 0,0 0 0,0 0 0,0 0 0,0 0 0,0-1 0,0 0 0,1 0 0,-1 0 0,0-1 0,0 0 0,0 0 0,0 0 0,0 0 0,0-1 0,0 0 0,-1 0 0,1 0 0,-1-1 0,1 1 0,-1-1 0,0 0 0,0 0 0,0-1 0,0 1 0,5-8 0,-37 62 0,26-46 0,0-1 0,1 1 0,-1 0 0,1 0 0,0-1 0,0 1 0,0 0 0,0 0 0,1 0 0,1 10 0,0-15-168,0 1 0,0-1 0,0 0-1,0 1 1,1-1 0,-1 0 0,0 0 0,0 0 0,1 0-1,-1 0 1,0 0 0,0 0 0,0-1 0,1 1 0,-1 0-1,0-1 1,0 1 0,0-1 0,0 1 0,0-1 0,2 0-1,10-16-4790,0-7-1917</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6.987"/>
    </inkml:context>
    <inkml:brush xml:id="br0">
      <inkml:brushProperty name="width" value="0.025" units="cm"/>
      <inkml:brushProperty name="height" value="0.025" units="cm"/>
    </inkml:brush>
  </inkml:definitions>
  <inkml:trace contextRef="#ctx0" brushRef="#br0">0 1 16496,'0'0'9961,"23"67"-9929,-5-45-1762,10-3-2690,8-2-3235</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7.332"/>
    </inkml:context>
    <inkml:brush xml:id="br0">
      <inkml:brushProperty name="width" value="0.025" units="cm"/>
      <inkml:brushProperty name="height" value="0.025" units="cm"/>
    </inkml:brush>
  </inkml:definitions>
  <inkml:trace contextRef="#ctx0" brushRef="#br0">220 1 6438,'0'0'11590,"-13"0"-5926,4 0-4935,-7 0 589,-1 0-1,1 1 1,-26 5-1,39-6-1207,0 1 0,0-1 0,0 1 0,-1 0 0,1 0-1,0 0 1,0 0 0,1 1 0,-1-1 0,0 1 0,0 0 0,1-1-1,-1 1 1,1 1 0,-1-1 0,1 0 0,0 0 0,0 1-1,0-1 1,0 1 0,1 0 0,-1 0 0,1 0 0,-1-1-1,1 1 1,0 0 0,-1 6 0,2-7-156,0-1 0,1 1 0,-1 0 0,0 0 1,1 0-1,0 0 0,-1-1 0,1 1 0,0 0 0,0-1 0,0 1 0,0-1 1,0 1-1,0-1 0,0 1 0,0-1 0,1 1 0,-1-1 0,1 0 0,-1 0 1,1 0-1,-1 0 0,1 0 0,0 0 0,-1 0 0,1-1 0,0 1 0,0-1 0,-1 1 1,4 0-1,70 12-2493,-53-11 1786,31 14-2274,-52-16 3095,0 1 0,0-1 0,0 1 0,1 0 0,-1-1 0,0 1 0,0 0 0,0 0 0,0 0 0,0 0 1,-1-1-1,1 1 0,0 1 0,0-1 0,-1 0 0,2 1 0,-2-1 94,0 0 1,0 0-1,0 0 0,-1 0 0,1 0 1,0 0-1,0-1 0,-1 1 1,1 0-1,0 0 0,-1 0 1,1 0-1,-1-1 0,1 1 1,-1 0-1,1-1 0,-1 1 1,1 0-1,-1-1 0,0 1 1,0-1-1,1 1 0,-1 0 0,0-1 1,0 0-1,1 1 0,-2 0 1,-16 8 41,-1 0 0,1-2 0,-1 0-1,-1 0 1,1-2 0,-1-1 0,0 0 0,0-1 0,-37 0 0,55-6-1017,8-3-1303,9-3-4089,12-4-868</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7.689"/>
    </inkml:context>
    <inkml:brush xml:id="br0">
      <inkml:brushProperty name="width" value="0.025" units="cm"/>
      <inkml:brushProperty name="height" value="0.025" units="cm"/>
    </inkml:brush>
  </inkml:definitions>
  <inkml:trace contextRef="#ctx0" brushRef="#br0">132 99 18385,'0'0'3396,"-10"2"-727,1 1-2078,0 0-1,0 0 1,0 1 0,1 0 0,-1 1-1,1 0 1,-14 10 0,19-12-506,0-1-1,0 0 1,0 1-1,1-1 1,-1 1 0,1 0-1,-1 0 1,1 0-1,0 0 1,0 0 0,0 0-1,1 1 1,-1-1-1,1 1 1,0-1-1,0 1 1,0 0 0,0-1-1,1 1 1,0 0-1,-1-1 1,1 1 0,1 0-1,-1-1 1,0 1-1,1 0 1,1 4 0,-1-6-72,1 0 1,-1 0 0,1 0-1,0 1 1,0-2 0,-1 1 0,1 0-1,1 0 1,-1-1 0,0 1-1,0-1 1,1 0 0,-1 1 0,0-1-1,1 0 1,-1 0 0,1-1 0,0 1-1,-1 0 1,1-1 0,-1 0-1,1 0 1,3 0 0,4 1 17,1-1 0,-1 0 1,1 0-1,17-4 0,-16 0-38,-1 0-1,1-1 0,-1 0 0,0-1 0,0 0 1,-1 0-1,0-1 0,0-1 0,0 0 1,-1 0-1,10-12 0,6-9-472,0-1 1,24-40-1,-29 33 201,-15 25 475,-17 22 683,-11 18-435,-39 60 0,56-78-385,0 1-1,1 0 1,0 0-1,0 0 1,1 1-1,1-1 1,0 1-1,1 0 1,-2 24-1,4-34-58,0 0 0,0 0 0,0 0 0,0 0 0,1 0 0,-1 0 0,1 0 0,-1 0 0,1 0 0,0 0 0,0 0 0,0 0 0,0 0 0,0 0 0,0-1 0,1 1 0,-1-1 0,1 1 0,-1-1 0,1 1 0,1 1 0,1-1 0,0 0 0,0 0 0,-1-1 0,1 1 0,0-1 0,0 0 0,1 0 0,-1 0 0,0 0 0,6-1 0,-1 0 0,1 0 0,-1 0 0,1-1 0,-1-1 0,1 0 0,-1 0 0,0 0 0,0-1 0,12-6 0,-13 4-2,-1 0 1,1-1-1,-1 0 0,1 0 1,-2-1-1,1 0 0,-1 0 0,0 0 1,0-1-1,-1 0 0,0 0 1,-1 0-1,0-1 0,0 1 1,0-1-1,-1 0 0,-1 0 0,0-1 1,0 1-1,0 0 0,-1-12 1,-5 13 38,-5 14-28,-7 16-18,12-13 7,-1 1 1,1-1-1,1 1 1,0 0-1,0 0 1,1 0-1,1 0 0,-1 0 1,2 1-1,-1 11 1,2-17-85,-1-1 1,1 1 0,0-1-1,0 0 1,0 0-1,1 1 1,-1-1 0,1 0-1,0 0 1,0 0 0,1-1-1,-1 1 1,1 0 0,0-1-1,-1 0 1,2 0-1,-1 0 1,0 0 0,1 0-1,-1 0 1,1-1 0,0 0-1,0 0 1,-1 0 0,10 3-1,23 6-6485</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8.606"/>
    </inkml:context>
    <inkml:brush xml:id="br0">
      <inkml:brushProperty name="width" value="0.025" units="cm"/>
      <inkml:brushProperty name="height" value="0.025" units="cm"/>
    </inkml:brush>
  </inkml:definitions>
  <inkml:trace contextRef="#ctx0" brushRef="#br0">55 77 17809,'0'0'3470,"-1"12"-64,0 9-2132,-1 0 1,-1 0 0,-1 0 0,-8 24 0,4-25-857,4-9-257,0-1 1,0 0-1,1 1 0,1-1 0,-1 1 1,2 0-1,-2 14 0,4-25-161,0 0 0,0 0 0,-1 0 0,1 0 0,0 0 0,0 0 0,0 0 0,-1 0 0,1 0 0,0 0 0,0 0 0,-1-1 0,1 1 0,0 0 0,-1-1 0,1 1 0,0 0 0,-1-1 0,2 0 0,3-4 0,1 1 0,-1-2 0,-1 1 0,1 0 0,-1-1 0,0 0 0,0 0 0,-1 0 0,0 0 0,0-1 0,0 1 0,-1-1 0,0 0 0,0 0 0,0-9 0,3-12 0,-2 0 0,-1-41 0,-1 38 0,-3-33 0,-1 56 0,0 14 0,-1 14 0,4-14 0,-1 1 0,2-1 0,-1 1 0,1-1 0,0 0 0,0 1 0,0-1 0,4 9 0,-4-13 0,1 0 0,-1 1 0,1-1 0,-1 0 0,1 0 0,0 0 0,0 0 0,0-1 0,0 1 0,0 0 0,0-1 0,1 0 0,-1 1 0,0-1 0,1 0 0,-1 0 0,1 0 0,-1 0 0,1-1 0,0 1 0,-1-1 0,1 0 0,3 1 0,2-1 0,0 0 0,1 0 0,-1-1 0,1 0 0,-1 0 0,0-1 0,1 0 0,-1-1 0,0 1 0,0-2 0,-1 1 0,1-1 0,-1 0 0,1-1 0,-1 1 0,-1-1 0,1-1 0,-1 0 0,0 1 0,0-2 0,0 1 0,-1-1 0,0 0 0,-1 0 0,1 0 0,5-15 0,-43 75 0,21-29 0,2 0 0,1 1 0,0 1 0,2-1 0,1 1 0,1 1 0,-2 45 0,7-70 0,0-1 0,0 1 0,0 0 0,0 0 0,0 0 0,0 0 0,1 0 0,-1 0 0,1 0 0,0-1 0,-1 1 0,1 0 0,0 0 0,0-1 0,0 1 0,0-1 0,0 1 0,0-1 0,0 1 0,1-1 0,-1 1 0,1-1 0,-1 0 0,1 0 0,-1 0 0,1 0 0,0 0 0,-1 0 0,1 0 0,0-1 0,0 1 0,0-1 0,-1 1 0,1-1 0,0 0 0,0 1 0,0-1 0,0 0 0,0 0 0,0 0 0,0-1 0,3 0 0,3 0 0,0 0 0,-1-1 0,1-1 0,-1 1 0,1-1 0,-1 0 0,0-1 0,0 0 0,9-6 0,-6 3 0,0-1 0,-1-1 0,0 0 0,-1 0 0,0 0 0,0-1 0,-1 0 0,0-1 0,0 0 0,-2 0 0,1 0 0,5-17 0,-19 64 0,4-27 0,2 1 0,-1 0 0,1 0 0,1 0 0,0 0 0,0 0 0,1 0 0,0 0 0,1 0 0,2 12 0,-2-21-80,0 1 0,0-1 0,0 0 0,0 1-1,0-1 1,0 0 0,0 0 0,0 0 0,0 0 0,1 0 0,-1 0 0,1 0-1,-1 0 1,0-1 0,1 1 0,0 0 0,-1-1 0,1 1 0,-1-1 0,1 0-1,-1 1 1,1-1 0,0 0 0,-1 0 0,1 0 0,1 0 0,1 0-393,0-1 0,0 1 1,0 0-1,0-1 1,-1 0-1,1 0 1,0 0-1,-1 0 1,1-1-1,5-2 0,10-13-6418</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9.634"/>
    </inkml:context>
    <inkml:brush xml:id="br0">
      <inkml:brushProperty name="width" value="0.025" units="cm"/>
      <inkml:brushProperty name="height" value="0.025" units="cm"/>
    </inkml:brush>
  </inkml:definitions>
  <inkml:trace contextRef="#ctx0" brushRef="#br0">61 67 18546,'0'0'6438,"-1"8"-3855,-3 98 527,-22 159-1874,27-289-1713,-2 0 0,0 0 1,-2 0-1,-10-45 0,1 3-49,12 65 562,1 1-1,-1-1 0,1 0 1,-1 0-1,1 1 0,-1-1 1,1 0-1,-1 1 1,1-1-1,-1 1 0,1-1 1,0 1-1,0-1 0,-1 1 1,1-1-1,0 1 0,0-1 1,-1 1-1,1 0 0,0 0 1,0-1-1,0 1 0,-1 0 1,1 0-1,0 0 0,0 0 1,1 0-1,39-5 605,-19 2-417,-9 0-180,0-1 0,-1-1 0,1 0 0,-1-1 0,0 0 0,-1 0 0,1-1 1,-2-1-1,13-10 0,-17 13-26,0 0 0,-1 0 0,0-1 0,0 0 0,0 0 0,0 0 0,-1 0 0,0-1 0,0 1 0,-1-1 0,0 0 0,0 0 0,-1-1 0,1 1 0,-2-1 0,1 1 0,0-11 0,-3 25-72,0-1 0,-1 0 0,1 0 0,-1-1 0,0 1 0,-6 10 1,-4 12 155,-5 27 190,2 0 1,3 0-1,2 1 1,-5 105-1,15-160-291,0 0 0,-1 0 0,1 0 0,0-1 0,0 1 0,0 0 0,0 0 0,0 0 0,0 0 0,0-1 0,0 1 0,1 0 0,-1 0 0,0 0 0,0-1 0,1 1 0,-1 0 0,0 0 0,1-1 0,-1 1 0,1 0 0,-1-1 0,1 1 0,-1 0 0,1-1 0,-1 1 0,1-1 0,0 1 0,-1-1 0,1 1 0,0-1 0,0 1 0,-1-1 0,1 0 0,0 0 0,0 1 0,-1-1 0,1 0 0,0 0 0,0 0 0,0 0 0,0 0 0,-1 0 0,1 0 0,0 0 0,0 0 0,0 0 0,-1 0 0,1 0 0,0-1 0,0 1 0,0 0 0,0-1 0,3 0 0,-1-1 0,0 0 0,1 0 0,-1 0 0,0 0 0,0-1 0,0 1 0,-1-1 0,1 1 0,4-6 0,-1-4 0,0 0 0,0 0 0,-1 0 0,-1-1 0,0 0 0,-1 1 0,0-1 0,-1-1 0,-1 1 0,0 0 0,0 0 0,-2-1 0,-1-18 0,2 30 0,0 0 0,-1 0 0,1 0 0,0 0 0,0 0 0,-1 0 0,1 0 0,-1 1 0,0-1 0,1 0 0,-1 0 0,0 1 0,0-1 0,0 1 0,0-1 0,0 0 0,-1 1 0,1 0 0,0-1 0,-1 1 0,1 0 0,-1 0 0,1 0 0,-1 0 0,0 0 0,1 0 0,-1 0 0,0 0 0,-3 0 0,4 1 0,0 1 0,1-1 0,-1 1 0,0 0 0,1-1 0,-1 1 0,1 0 0,-1-1 0,1 1 0,-1 0 0,1 0 0,-1 0 0,1-1 0,0 1 0,0 0 0,-1 0 0,1 0 0,0 0 0,0 0 0,0-1 0,0 1 0,0 0 0,0 0 0,0 0 0,0 0 0,0 0 0,1 1 0,4 27 0,-2-26 0,-1 1 0,1-1 0,0 1 0,0-1 0,0 0 0,0 0 0,1 0 0,-1-1 0,1 1 0,-1-1 0,1 0 0,0 0 0,0 0 0,0 0 0,0-1 0,1 0 0,-1 1 0,0-2 0,5 2 0,12 1 0,1-1 0,33-1 0,-40-2 0,-7 1 0,0 0 0,-1-1 0,1 0 0,0 0 0,-1-1 0,1 0 0,-1-1 0,1 1 0,-1-1 0,0-1 0,0 0 0,-1 0 0,9-6 0,-11 7 0,0-1 0,0 0 0,0 0 0,0 0 0,-1 0 0,1-1 0,-1 0 0,0 0 0,-1 1 0,1-1 0,-1-1 0,0 1 0,0 0 0,-1-1 0,1 1 0,-1-1 0,0 1 0,-1-1 0,1-5 0,-2 10 0,1 1 0,0-1 0,0 1 0,0-1 0,0 1 0,0-1 0,0 1 0,0-1 0,-1 1 0,1-1 0,0 1 0,0-1 0,-1 1 0,1 0 0,0-1 0,-1 1 0,1-1 0,-1 1 0,1 0 0,0-1 0,-1 1 0,1 0 0,-1 0 0,1-1 0,-1 1 0,1 0 0,-1 0 0,1 0 0,-1 0 0,1-1 0,-1 1 0,1 0 0,-1 0 0,1 0 0,-1 0 0,1 0 0,-1 0 0,1 0 0,-1 0 0,1 1 0,-1-1 0,1 0 0,-1 0 0,1 0 0,-1 0 0,1 1 0,0-1 0,-1 0 0,1 0 0,-1 1 0,1-1 0,-1 1 0,-25 16 0,16-5 0,1 1 0,0-1 0,1 1 0,0 1 0,-8 22 0,12-28 0,1 0 0,1 0 0,0 0 0,0 0 0,1 0 0,-1 0 0,2 1 0,-1-1 0,1 0 0,1 0 0,-1 1 0,3 7 0,-3-14 0,1 0 0,-1 0 0,1 0 0,0-1 0,0 1 0,-1 0 0,1-1 0,0 1 0,0-1 0,1 1 0,-1-1 0,0 1 0,0-1 0,1 0 0,-1 0 0,1 0 0,-1 1 0,1-1 0,-1-1 0,1 1 0,2 1 0,0-1 0,0 0 0,-1 0 0,1-1 0,0 0 0,-1 1 0,1-1 0,0-1 0,-1 1 0,1 0 0,5-2 0,0 0 0,-1-1 0,1 0 0,0-1 0,-1 1 0,0-1 0,0-1 0,15-10 0,-7 0 0,0-1 0,-1-1 0,-1 0 0,-1 0 0,0-1 0,-2-1 0,0 0 0,-1-1 0,-1 0 0,0-1 0,-2 1 0,-1-2 0,0 1 0,-1 0 0,-2-1 0,2-28 0,-5 49 0,0 1 0,1-1 0,-1 0 0,0 0 0,0 0 0,0 1 0,0-1 0,0 0 0,0 0 0,-1 1 0,1-1 0,0 0 0,0 0 0,0 0 0,-1 1 0,1-1 0,0 0 0,-1 1 0,1-1 0,-1 0 0,1 1 0,-1-1 0,1 0 0,-1 1 0,1-1 0,-1 1 0,0-1 0,1 1 0,-1-1 0,-1 0 0,0 1 0,1 0 0,-1 1 0,1-1 0,0 0 0,-1 1 0,1-1 0,-1 1 0,1-1 0,-1 1 0,1 0 0,0-1 0,0 1 0,-1 0 0,-1 2 0,-38 40 0,30-30 0,2 2 0,0-1 0,1 2 0,0-1 0,1 1 0,1 0 0,1 0 0,0 0 0,1 1 0,1 0 0,0 0 0,1 0 0,1 0 0,2 31 0,0-42-81,0 0 0,0-1 0,0 1-1,1-1 1,0 1 0,0-1 0,1 1 0,-1-1 0,1 0 0,0 0-1,1-1 1,-1 1 0,1 0 0,0-1 0,0 0 0,0 0 0,1 0-1,-1-1 1,1 1 0,0-1 0,0 0 0,0-1 0,0 1 0,1-1-1,-1 0 1,1 0 0,-1-1 0,1 1 0,7 0 0,2-5-4606,-8-10-2285</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49.980"/>
    </inkml:context>
    <inkml:brush xml:id="br0">
      <inkml:brushProperty name="width" value="0.025" units="cm"/>
      <inkml:brushProperty name="height" value="0.025" units="cm"/>
    </inkml:brush>
  </inkml:definitions>
  <inkml:trace contextRef="#ctx0" brushRef="#br0">13 5 19891,'-13'-4'4676,"23"4"-4452,22 0-480,9 0-3876,12 0-12267</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0.761"/>
    </inkml:context>
    <inkml:brush xml:id="br0">
      <inkml:brushProperty name="width" value="0.025" units="cm"/>
      <inkml:brushProperty name="height" value="0.025" units="cm"/>
    </inkml:brush>
  </inkml:definitions>
  <inkml:trace contextRef="#ctx0" brushRef="#br0">172 93 17905,'0'0'3278,"-10"-2"-299,6 1-2820,1 0 1,-1 1-1,0-1 1,1 1-1,-1 0 1,0-1-1,0 2 1,1-1-1,-1 0 1,0 1-1,1 0 1,-1 0-1,0 0 1,1 0 0,-1 0-1,1 1 1,0 0-1,-1-1 1,1 1-1,0 0 1,0 1-1,0-1 1,0 1-1,1-1 1,-5 6-1,-1 1-114,1-1 0,0 1-1,1 1 1,0-1 0,0 1-1,1 0 1,1 0-1,0 1 1,0-1 0,1 1-1,0 0 1,0 0-1,0 12 1,3-21-36,1-1 1,-1 0-1,0 0 1,0 0-1,1 0 1,-1 0-1,1 0 1,-1 0-1,1-1 0,0 1 1,-1 0-1,1 0 1,0 0-1,-1 0 1,1-1-1,0 1 0,0 0 1,0-1-1,0 1 1,-1-1-1,1 1 1,0-1-1,0 1 1,0-1-1,0 1 0,0-1 1,1 0-1,-1 0 1,0 0-1,0 1 1,0-1-1,0 0 0,0 0 1,0 0-1,0-1 1,0 1-1,0 0 1,0 0-1,0-1 1,0 1-1,2-1 0,5-1 101,0 0 0,0 0 0,-1-1-1,15-6 1,-3-2-59,-1-1-1,0-1 1,-1-1 0,0 0-1,-1-1 1,17-20 0,-23 24-24,-1-1 1,0 0-1,-1 0 0,0-1 1,-1 0-1,-1-1 1,0 0-1,-1 0 1,0 0-1,3-17 1,-15 73-78,0-11 460,2 0 1,2 1-1,0-1 0,3 36 0,0-65-404,0 1 0,1-1 0,-1 1 0,1-1 0,0 0 0,0 1 0,0-1-1,0 0 1,0 1 0,0-1 0,1 0 0,-1 0 0,1 0 0,-1 0-1,1 0 1,0 0 0,0-1 0,-1 1 0,2 0 0,-1-1 0,0 0-1,0 1 1,0-1 0,0 0 0,1 0 0,-1 0 0,1 0 0,-1-1 0,1 1-1,-1-1 1,1 1 0,-1-1 0,1 0 0,-1 0 0,1 0 0,-1 0-1,5-2 1,1 1-5,0 0-1,0 0 1,-1-1 0,1 0-1,-1-1 1,0 0-1,1 0 1,-1 0-1,0-1 1,-1 0-1,9-6 1,-11 6-1,1 0 0,-1 0 0,0 0 0,0 0 0,0-1 0,-1 1 0,0-1 0,0 0 0,0 0 0,0 0 0,-1 0 0,0-1 0,0 1 0,0 0 0,-1-1 0,1 0 0,-1-6 0,-4 8 0,-6 10 0,-5 10 0,9-9 0,1 1 0,0 0 0,0 0 0,0 1 0,1-1 0,0 1 0,1 0 0,0-1 0,1 1 0,-1 0 0,1 11 0,1-18 0,1-1 0,-1 1 0,1 0 0,-1-1 0,1 1 0,0 0 0,0-1 0,0 1 0,0-1 0,0 0 0,0 1 0,0-1 0,0 0 0,0 1 0,1-1 0,-1 0 0,0 0 0,1 0 0,-1 0 0,1 0 0,-1 0 0,1-1 0,0 1 0,-1 0 0,1-1 0,0 1 0,-1-1 0,1 0 0,0 0 0,3 1 0,62 3 0,-57-5 0,17 2 0,-16 0 0,0-1 0,0 0 0,0-1 0,0 0 0,14-3 0,-22 3 0,0 0 0,0 0 0,0 0 0,-1-1 0,1 1 0,0-1 0,-1 0 0,1 0 0,-1 1 0,0-1 0,1-1 0,-1 1 0,0 0 0,0-1 0,-1 1 0,1-1 0,0 1 0,-1-1 0,1 0 0,-1 0 0,0 1 0,0-1 0,1-6 0,0-5 0,0-1 0,0 1 0,-2-1 0,0 0 0,0 1 0,-2-1 0,0 0 0,0 1 0,-1 0 0,-1-1 0,-1 1 0,0 1 0,0-1 0,-16-25 0,21 39 0,1 0 0,-1 1 0,0-1 0,0 0 0,0 0 0,0 0 0,0 0 0,1 0 0,-1 0 0,0 0 0,0 0 0,0 0 0,0 0 0,1 1 0,-1-1 0,0 0 0,0 0 0,0 0 0,0 0 0,1 0 0,-1 0 0,0 0 0,0 0 0,0 0 0,1 0 0,-1-1 0,0 1 0,0 0 0,0 0 0,0 0 0,1 0 0,-1 0 0,0 0 0,0 0 0,0 0 0,0 0 0,0 0 0,1-1 0,-1 1 0,0 0 0,0 0 0,0 0 0,0 0 0,0-1 0,0 1 0,0 0 0,0 0 0,1 0 0,-1 0 0,0-1 0,0 1 0,0 0 0,0 0 0,0 0 0,0 0 0,0-1 0,0 1 0,0 0 0,0 0 0,0 0 0,0 0 0,0-1 0,0 1 0,-1 0 0,2 0 0,72 28-1474,-53-19-928,1-1 0,-1 0 0,37 7 0,-10-10-13357</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2.258"/>
    </inkml:context>
    <inkml:brush xml:id="br0">
      <inkml:brushProperty name="width" value="0.025" units="cm"/>
      <inkml:brushProperty name="height" value="0.025" units="cm"/>
    </inkml:brush>
  </inkml:definitions>
  <inkml:trace contextRef="#ctx0" brushRef="#br0">80 7 14734,'-4'0'8608,"-7"11"-6378,-7 15-1398,11-11-473,-1 1 0,2-1 0,0 1 0,1 0 0,1 1 0,1-1 0,0 1 0,1-1 0,0 1 0,2 0 0,2 30 0,-2-45-339,1 0 1,0 0-1,0 0 1,-1-1-1,1 1 1,0 0-1,0 0 1,1-1-1,-1 1 1,0-1-1,1 1 1,-1-1-1,1 0 1,-1 0-1,1 1 1,-1-1-1,1 0 1,0 0-1,0 0 1,-1-1-1,1 1 1,0 0-1,0-1 1,0 1-1,0-1 1,0 0-1,0 1 1,0-1-1,0 0 1,0 0-1,0 0 1,0-1-1,0 1 1,0 0-1,0-1 1,1 0-1,6-1 32,-1 1 0,1-2 0,-1 1 0,0-1 0,0-1 0,0 1 0,8-6 0,-4 0-23,0 0 1,0 0-1,0-2 0,-2 1 0,1-1 0,-1-1 0,-1 0 1,0 0-1,-1-1 0,0 0 0,-1-1 0,0 1 1,-2-1-1,6-15 0,-17 58 60,1 1 1,2 0-1,1 48 1,2-74-89,0-1 1,0 1 0,1-1 0,-1 0 0,1 1 0,0-1 0,0 1 0,0-1 0,0 0 0,0 0-1,1 0 1,-1 0 0,1 0 0,0 0 0,0 0 0,0 0 0,0 0 0,1-1 0,-1 0-1,1 1 1,0-1 0,-1 0 0,1 0 0,0 0 0,0 0 0,0-1 0,0 1 0,1-1 0,-1 0-1,7 2 1,-5-3 0,0 1-1,0-1 0,0 1 0,0-2 0,0 1 1,0 0-1,0-1 0,0 0 0,0 0 0,0 0 1,0-1-1,-1 0 0,1 0 0,0 0 0,-1 0 1,0-1-1,1 0 0,-1 0 0,0 0 1,0 0-1,3-4 0,2-3-1,-1 0 0,1-1 0,-2 0 0,0 0 0,0-1 0,-1 1 0,-1-1 0,0-1 0,0 1 0,-1-1 0,-1 0 0,0 1 0,-1-2 0,0 1 0,-1 0 0,0 0 0,-1 0 0,-4-26 0,4 37-18,-1 0 0,1 0-1,-1 0 1,0 0 0,0 0 0,0 0 0,0 0-1,0 0 1,-1 0 0,1 0 0,-1 0 0,1 1 0,-1-1-1,1 1 1,-1-1 0,0 1 0,0 0 0,0-1-1,0 1 1,0 0 0,0 0 0,0 1 0,0-1-1,0 0 1,0 1 0,-3-1 0,4 1-30,-1 0-1,1 0 1,0 0 0,-1 0-1,1 1 1,-1-1 0,1 1-1,0-1 1,-1 1 0,1-1 0,0 1-1,0 0 1,-1-1 0,1 1-1,0 0 1,0 0 0,0 0-1,0 0 1,0 0 0,0 0 0,0 0-1,1 0 1,-1 1 0,0-1-1,0 0 1,1 0 0,-1 1-1,1-1 1,-1 0 0,1 1 0,0-1-1,0 1 1,-1-1 0,1 0-1,0 1 1,0-1 0,0 1 0,0-1-1,1 0 1,-1 1 0,1 1-1,-1 1-763,0 0 1,1 0-1,0-1 0,0 1 0,0-1 0,0 1 0,0-1 0,1 1 0,-1-1 0,1 0 1,3 4-1,14 15-7201</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2.617"/>
    </inkml:context>
    <inkml:brush xml:id="br0">
      <inkml:brushProperty name="width" value="0.025" units="cm"/>
      <inkml:brushProperty name="height" value="0.025" units="cm"/>
    </inkml:brush>
  </inkml:definitions>
  <inkml:trace contextRef="#ctx0" brushRef="#br0">93 31 12620,'0'0'18076,"-10"-6"-16715,-32-17-747,41 23-611,0-1 0,0 1 0,0 0 0,0 0 0,0-1-1,-1 1 1,1 0 0,0 0 0,0 0 0,0 0 0,0 0 0,-1 1 0,1-1 0,0 0 0,0 0 0,0 1 0,0-1 0,0 1 0,0-1 0,0 1-1,0-1 1,0 1 0,0 0 0,0-1 0,0 1 0,0 0 0,0 0 0,1 0 0,-1 0 0,0 0 0,1 0 0,-1 0 0,0 0 0,1 0-1,-1 0 1,1 0 0,0 0 0,-1 0 0,1 0 0,0 2 0,-1 0-5,0 0 0,0 0 0,0 0 0,1 1 0,0-1 0,-1 0 0,1 1 0,1-1 0,-1 0 0,0 0 0,2 6 0,-1-7 2,1 0 0,0 0 0,0 0 0,-1 0 0,1 0 0,0 0 0,0-1 0,1 1 0,-1-1 0,0 1 0,0-1 0,1 0 0,-1 0 0,1 0 0,-1 0 0,1 0 0,-1-1 0,1 1 0,0-1 0,-1 0 0,1 1 0,-1-1 0,1 0 0,0-1 0,4 0 0,-2 1 0,0 0 0,0-1 0,0 0 0,0 0 0,0-1 0,0 1 0,-1-1 0,1 0 0,0 0 0,-1-1 0,1 1 0,5-6 0,13-22 0,-22 29 0,0-1 0,0 1 0,0-1 0,0 0 0,0 0 0,0 0 0,0 1 0,-1-1 0,1 0 0,-1 0 0,0 0 0,1 0 0,-1 0 0,0 0 0,0 0 0,-1-3 0,1 5 0,0-1 0,0 1 0,-1 0 0,1 0 0,0 0 0,-1-1 0,1 1 0,0 0 0,-1 0 0,1 0 0,-1 0 0,1 0 0,0 0 0,-1 0 0,1 0 0,0 0 0,-1 0 0,1 0 0,-1 0 0,1 0 0,0 0 0,-1 0 0,1 0 0,0 0 0,-1 0 0,1 0 0,0 1 0,-1-1 0,1 0 0,0 0 0,-1 0 0,1 1 0,0-1 0,-1 0 0,1 1 0,0-1 0,0 0 0,0 0 0,-1 1 0,1-1 0,0 1 0,-12 12 0,7-7 0,1 0 0,0 1 0,1-1 0,-1 1 0,1 0 0,1 0 0,-1 0 0,1 1 0,1-1 0,-1 0 0,1 1 0,1-1 0,-1 15 0,2-20-127,0-1 0,0 1 1,0-1-1,0 1 0,0-1 0,0 0 0,0 0 1,0 1-1,0-1 0,1 0 0,-1 0 1,0 0-1,1 0 0,-1 0 0,1-1 0,-1 1 1,1 0-1,0-1 0,-1 1 0,1-1 0,0 1 1,-1-1-1,1 0 0,0 0 0,-1 0 1,1 0-1,0 0 0,-1 0 0,1 0 0,0 0 1,2-1-1,4 0-1067,0 0 0,0 0 0,0-1 0,0 0 0,10-4 0,11-10-5746</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021"/>
    </inkml:context>
    <inkml:brush xml:id="br0">
      <inkml:brushProperty name="width" value="0.025" units="cm"/>
      <inkml:brushProperty name="height" value="0.025" units="cm"/>
    </inkml:brush>
  </inkml:definitions>
  <inkml:trace contextRef="#ctx0" brushRef="#br0">59 205 14830,'0'0'12182,"-9"11"-10826,-27 35-390,35-44-937,-1 0-1,1-1 1,0 1-1,0 0 1,0 0-1,0 0 1,0 0-1,0 0 1,0 0-1,1 0 1,-1 0-1,1 0 1,-1 0-1,1 1 1,0-1-1,0 0 1,0 0-1,0 0 0,0 0 1,1 1-1,-1-1 1,0 0-1,1 0 1,0 0-1,-1 0 1,1 0-1,0 0 1,0 0-1,0 0 1,1 0-1,-1-1 1,0 1-1,1 0 1,-1-1-1,1 1 1,-1-1-1,1 1 0,0-1 1,-1 0-1,1 0 1,0 0-1,0 0 1,0 0-1,0 0 1,0 0-1,0-1 1,0 1-1,4 0 1,5 2 31,1 0 1,0-1 0,0-1 0,0 0-1,0 0 1,21-2 0,-24-1-20,0 0 1,0-1-1,0 0 1,0 0-1,-1-1 1,1 0-1,-1 0 1,0-1-1,0 0 1,0-1-1,-1 0 1,0 0-1,0 0 1,0-1-1,-1 0 1,0 0-1,-1-1 1,1 1-1,4-11 1,-5 9 1,0 0 1,-1 0-1,0-1 1,0 1-1,-1-1 1,-1 0-1,1 0 1,-1 0-1,-1 0 0,0 0 1,-1 0-1,0 0 1,0 0-1,-1 0 1,0 0-1,-1 0 1,-5-19-1,6 27-43,0-1 0,0 0 0,0 1 0,0-1 0,-1 1 0,1-1 0,-1 1 0,0 0 0,1 0 0,-1 0 0,0 0 0,0 0 0,0 0 0,-1 0 0,1 0 0,0 1 0,-1-1 0,1 1 0,-1 0 0,1 0 0,-1 0 0,1 0 0,-1 0 0,0 0 0,0 1 0,1-1 0,-1 1 0,0 0 0,0 0 0,-3 0 0,1 1 0,0 0 0,1 0 0,-1 1 0,1-1 0,-1 1 0,1 0 0,0 0 0,0 0 0,0 1 0,0 0 0,0 0 0,1 0 0,-1 0 0,1 0 0,0 1 0,-1-1 0,-2 6 0,0 0 0,1-1 0,0 1 0,1 0 0,0 1 0,0-1 0,-4 17 0,7-23 0,1-1 0,-1 1 0,1-1 0,0 1 0,-1-1 0,1 1 0,0-1 0,0 1 0,1 0 0,-1-1 0,0 1 0,1-1 0,0 1 0,-1-1 0,1 0 0,0 1 0,0-1 0,1 0 0,-1 1 0,0-1 0,1 0 0,-1 0 0,1 0 0,0 0 0,-1-1 0,1 1 0,0 0 0,0-1 0,0 1 0,1-1 0,1 2 0,40 14-577,-31-13 85,-1 0-1,0 1 0,0 1 0,15 10 0,-24-14 424,0 0-1,0 0 0,-1 0 0,1 1 1,-1-1-1,0 1 0,1 0 0,-1 0 1,0 0-1,-1 0 0,1 0 0,-1 0 1,1 0-1,-1 0 0,0 1 0,0-1 1,0 0-1,-1 1 0,1-1 0,-1 1 1,0 3-1,0-2 785,2 12-3668,-2-17 2691,0 0 1,1 1-1,-1-1 0,0 0 1,0 1-1,1-1 1,-1 0-1,0 0 1,1 1-1,-1-1 1,0 0-1,1 0 1,-1 0-1,1 0 1,-1 0-1,0 1 0,1-1 1,-1 0-1,1 0 1,-1 0-1,0 0 1,1 0-1,-1 0 1,1 0-1,-1 0 1,0 0-1,1 0 0,-1-1 1,1 1-1,-1 0 1,0 0-1,1 0 1,-1 0-1,0-1 1,1 1-1,-1 0 1,0 0-1,1 0 1,-1-1-1,16-11-9593</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348"/>
    </inkml:context>
    <inkml:brush xml:id="br0">
      <inkml:brushProperty name="width" value="0.025" units="cm"/>
      <inkml:brushProperty name="height" value="0.025" units="cm"/>
    </inkml:brush>
  </inkml:definitions>
  <inkml:trace contextRef="#ctx0" brushRef="#br0">67 1 14638,'0'0'16426,"-9"6"-15625,-29 22-235,37-27-561,0 0 1,-1 0 0,1-1 0,0 1 0,0 0-1,0 0 1,-1 0 0,1 0 0,0 0-1,0 1 1,1-1 0,-1 0 0,0 0-1,0 1 1,1-1 0,-1 0 0,0 1 0,1-1-1,-1 1 1,1-1 0,0 1 0,0-1-1,-1 1 1,1-1 0,0 1 0,0-1 0,0 1-1,1-1 1,-1 1 0,0-1 0,0 1-1,1-1 1,-1 0 0,1 1 0,-1-1-1,1 1 1,0-1 0,0 0 0,-1 0 0,1 1-1,2 1 1,0 0-170,1 0 0,0 0 0,0 0 0,0-1 0,0 0-1,0 1 1,1-1 0,-1-1 0,10 4 0,4-2-534,43 12-540,-60-15 1268,0 0 0,1 0 0,-1 1-1,0-1 1,0 1 0,0-1-1,1 1 1,-1 0 0,0-1 0,0 1-1,0 0 1,0 0 0,0 0 0,0 0-1,0 0 1,-1 0 0,1 0-1,0 0 1,0 0 0,-1 0 0,1 0-1,-1 0 1,1 0 0,-1 1 0,1-1-1,-1 0 1,0 1 0,1-1-1,-1 0 1,0 0 0,0 1 0,0-1-1,0 0 1,0 1 0,-1-1 0,1 0-1,-1 2 1,0-1 25,-1 0 0,1 0 0,-1 0 0,0 0 0,0 0 0,0-1 0,0 1 0,0 0-1,-1-1 1,1 0 0,0 0 0,-1 1 0,1-1 0,-1 0 0,1-1 0,-1 1 0,1 0 0,-1-1 0,0 0 0,-2 1 0,3-1-121,0 0-1,0 0 1,0 0 0,0 0 0,0 0 0,0-1 0,0 1 0,1 0-1,-1-1 1,0 0 0,0 1 0,0-1 0,-1-1 0,2 2-153,0-1 1,0 0 0,1 0 0,-1 1 0,0-1 0,0 0-1,1 0 1,-1 0 0,1 0 0,-1 0 0,1 0 0,-1 0 0,1 0-1,-1 0 1,1 0 0,0 0 0,0 0 0,0 0 0,-1 0-1,1 0 1,0 0 0,0 0 0,0 0 0,1-2 0,5-22-7144,11-5-4126</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3.930"/>
    </inkml:context>
    <inkml:brush xml:id="br0">
      <inkml:brushProperty name="width" value="0.025" units="cm"/>
      <inkml:brushProperty name="height" value="0.025" units="cm"/>
    </inkml:brush>
  </inkml:definitions>
  <inkml:trace contextRef="#ctx0" brushRef="#br0">79 0 15278,'0'0'11793,"-2"10"-9300,-48 317 506,39-244-2795,9-63-204,16-119 0,-14 94 0,-3-62 0,2 62 0,1 0 0,-1 0 0,0 1 0,-1-1 0,1 0 0,-1 1 0,0-1 0,0 1 0,-1 0 0,1 0 0,-5-6 0,11 19 0,10 18 0,-7-21 0,0 0 0,1-1 0,-1 1 0,1-1 0,1-1 0,-1 1 0,0-2 0,1 1 0,0-1 0,0 0 0,0-1 0,0 0 0,0 0 0,13 0 0,-5-2 0,1-1 0,-1 0 0,1-1 0,-1-1 0,1-1 0,27-9 0,-43 12 0,1 0 0,-1 0 0,1 0 0,0 0 0,-1 1 0,1-1 0,0 1 0,0-1 0,-1 1 0,1 0 0,0 0 0,0 0 0,4 2 0,-5-1 0,-1 0 0,0 0 0,1 1 0,-1-1 0,0 1 0,0-1 0,0 1 0,0-1 0,0 1 0,0 0 0,0-1 0,-1 1 0,1 0 0,-1 0 0,1-1 0,-1 1 0,0 0 0,1 0 0,-1 3 0,0-3 0,0 0 0,1 0 0,-1 1 0,1-1 0,-1 0 0,1 0 0,0 0 0,0 0 0,0 0 0,0-1 0,0 1 0,0 0 0,1 0 0,-1-1 0,1 1 0,-1-1 0,1 1 0,-1-1 0,1 0 0,0 1 0,0-1 0,0 0 0,0 0 0,0 0 0,0 0 0,0-1 0,0 1 0,0-1 0,0 1 0,0-1 0,4 1 0,6-1 0,0-1 0,0 1 0,0-2 0,22-5 0,20-1 0,-50 7-2,-1 2-1,1-1 1,-1 0-1,0 1 1,1-1-1,-1 1 1,0 0-1,0 0 1,1 0-1,-1 1 1,3 1 0,6 3-247,-6-4-925,0-1 1,0 0-1,1 0 0,-1 0 0,0-1 0,0 1 0,1-2 0,-1 1 0,0-1 0,0 0 0,0 0 0,1 0 0,-1-1 0,-1 0 0,1 0 0,0-1 0,0 0 1,-1 1-1,0-2 0,8-4 0,8-7-5318</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4.320"/>
    </inkml:context>
    <inkml:brush xml:id="br0">
      <inkml:brushProperty name="width" value="0.025" units="cm"/>
      <inkml:brushProperty name="height" value="0.025" units="cm"/>
    </inkml:brush>
  </inkml:definitions>
  <inkml:trace contextRef="#ctx0" brushRef="#br0">27 1 9449,'0'0'16325,"-3"4"-16229,1-3-167,1 0 1,0 0-1,0 1 1,0-1-1,0 0 1,0 1-1,0-1 1,0 0-1,1 1 1,-1-1-1,1 1 1,-1 0-1,1-1 1,-1 1-1,1-1 1,0 1 0,0 0-1,-1-1 1,1 1-1,0 0 1,1-1-1,-1 1 1,0 0-1,0-1 1,1 1-1,-1-1 1,1 1-1,0-1 1,-1 1-1,1-1 1,0 1-1,0-1 1,0 1-1,0-1 1,0 0-1,0 1 1,0-1-1,0 0 1,0 0-1,1 0 1,-1 0-1,0 0 1,1 0-1,-1-1 1,1 1-1,-1 0 1,1-1-1,1 1 1,34 6-334,-31-6 516,-1-1 1,1 1-1,-1-1 0,0 2 1,0-1-1,1 0 1,-1 1-1,0 0 0,0 1 1,0-1-1,-1 1 0,7 4 1,-10-7-57,-1 1 1,0-1-1,1 1 1,-1-1-1,1 1 0,-1-1 1,0 1-1,0-1 1,1 1-1,-1-1 1,0 1-1,0-1 0,0 1 1,1-1-1,-1 1 1,0 0-1,0-1 1,0 1-1,0-1 0,0 1 1,0 0-1,0-1 1,0 1-1,-1-1 1,1 1-1,0-1 0,0 1 1,0 0-1,-1-1 1,1 1-1,0-1 1,-1 1-1,-19 13 3093,-28-2 1134,45-11-4287,-44 1-1133,46-2 992,-1 0 1,1 0-1,0 0 0,-1-1 1,1 1-1,-1 0 1,1-1-1,0 1 1,0-1-1,-1 1 1,1-1-1,0 0 1,0 0-1,0 1 1,0-1-1,0 0 1,0 0-1,0 0 1,0 0-1,0 0 1,0 0-1,0 0 0,1-1 1,-1 1-1,0 0 1,1 0-1,-1-1 1,1 1-1,-1-2 1,-1-16-8088</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4.929"/>
    </inkml:context>
    <inkml:brush xml:id="br0">
      <inkml:brushProperty name="width" value="0.025" units="cm"/>
      <inkml:brushProperty name="height" value="0.025" units="cm"/>
    </inkml:brush>
  </inkml:definitions>
  <inkml:trace contextRef="#ctx0" brushRef="#br0">218 0 15118,'0'0'10736,"-8"3"-8628,2 0-1896,1 0 0,-1 0-1,1 1 1,0-1-1,0 1 1,0 0-1,0 0 1,1 1 0,0 0-1,0-1 1,0 1-1,0 1 1,1-1-1,0 0 1,0 1 0,0 0-1,1-1 1,-3 11-1,-7 23-99,3 1 0,1 0 1,1 1-1,3 0 0,1 0 0,5 77 0,4-83-112,-6-39 0,1-1 0,-1-1 0,0 1 0,0 0 0,-1-1 0,0 1 0,-1-6 0,-4-3 0,-1 0 0,-1 1 0,-11-16 0,12 20 0,0-1 0,1 1 0,1-1 0,-1 0 0,2 0 0,-1-1 0,1 1 0,-2-13 0,7 22 0,0 1 0,0-1 0,0 0 0,0 1 0,1-1 0,-1 1 0,0-1 0,0 1 0,0 0 0,1-1 0,-1 1 0,0 0 0,0 0 0,1 0 0,-1 0 0,0 0 0,1 0 0,-1 0 0,0 0 0,0 1 0,3 0 0,-4-1 0,44 6-1064,-13-1-2909,1-2 0,64 0 0,-65-7-3191</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260"/>
    </inkml:context>
    <inkml:brush xml:id="br0">
      <inkml:brushProperty name="width" value="0.025" units="cm"/>
      <inkml:brushProperty name="height" value="0.025" units="cm"/>
    </inkml:brush>
  </inkml:definitions>
  <inkml:trace contextRef="#ctx0" brushRef="#br0">95 2 12075,'0'0'8382,"-9"-1"-5596,6 1-2617,0 0-1,0-1 1,0 1-1,0 0 1,0 0-1,0 1 1,0-1-1,-1 1 1,1-1-1,0 1 1,0 0-1,1 0 1,-1 1-1,0-1 1,0 0-1,1 1 1,-1 0-1,0-1 1,1 1-1,0 0 1,-1 1-1,1-1 1,0 0-1,0 0 1,0 1-1,0 0 1,1-1-1,-1 1 1,1 0-1,0-1 1,-1 1-1,1 0 1,1 0-1,-1 0 1,0 0-1,1 0 1,-1 0-1,1 5 1,-1-6-87,1 0 1,0-1-1,0 1 1,0 0-1,-1-1 1,1 1-1,1 0 1,-1-1 0,0 1-1,0 0 1,1-1-1,-1 1 1,1 0-1,-1-1 1,1 1-1,0-1 1,-1 1-1,1-1 1,0 1-1,0-1 1,0 0-1,0 1 1,1-1-1,-1 0 1,0 0-1,0 0 1,3 2-1,-1-2-37,0 0-1,0 0 0,0 0 1,1-1-1,-1 1 0,0-1 0,0 0 1,1 0-1,-1 0 0,0 0 1,1-1-1,-1 1 0,6-2 1,0-2-70,-1 0 1,0 0 0,0-1-1,0 0 1,0 0 0,-1-1-1,0 0 1,0 0-1,0-1 1,-1 1 0,0-2-1,0 1 1,-1-1 0,0 1-1,5-12 1,-15 31-28,1 0-1,0 0 1,1 0 0,0 1-1,0-1 1,2 1 0,-1-1-1,2 1 1,0 18 0,1-30-21,-1 1 0,0-1 0,1 0 1,-1 0-1,1 1 0,-1-1 0,1 0 0,0 0 1,-1 0-1,1 0 0,0 0 0,0 0 1,0 0-1,0 0 0,0 0 0,0 0 0,0-1 1,0 1-1,0 0 0,0 0 0,0-1 0,0 1 1,1-1-1,-1 1 0,0-1 0,0 0 1,1 0-1,-1 1 0,0-1 0,0 0 0,1 0 1,-1 0-1,0 0 0,1 0 0,-1-1 0,0 1 1,1 0-1,-1 0 0,0-1 0,0 1 1,0-1-1,1 1 0,1-2 0,2 0-941,0-1 1,1 1-1,-1-1 0,0 0 0,0 0 1,0-1-1,-1 1 0,7-7 0,10-17-7121</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636"/>
    </inkml:context>
    <inkml:brush xml:id="br0">
      <inkml:brushProperty name="width" value="0.025" units="cm"/>
      <inkml:brushProperty name="height" value="0.025" units="cm"/>
    </inkml:brush>
  </inkml:definitions>
  <inkml:trace contextRef="#ctx0" brushRef="#br0">39 1 15118,'0'0'4004,"-3"9"-64,-8 41-705,1 0 0,-5 88 0,15-53-3235,0-84 0,0-1 0,0 1 0,1-1 0,-1 0 0,0 1 0,0-1 0,0 1 0,1-1 0,-1 0 0,0 1 0,0-1 0,1 0 0,-1 1 0,0-1 0,1 0 0,-1 1 0,0-1 0,1 0 0,-1 0 0,0 1 0,1-1 0,-1 0 0,1 0 0,-1 0 0,1 0 0,-1 0 0,0 1 0,1-1 0,-1 0 0,1 0 0,-1 0 0,1 0 0,-1 0 0,0 0 0,1 0 0,-1 0 0,1-1 0,-1 1 0,1 0 0,-1 0 0,0 0 0,1 0 0,-1-1 0,1 1 0,-1 0 0,0 0 0,1-1 0,-1 1 0,0 0 0,1-1 0,-1 1 0,1-1 0,20-15 0,10-21 0,-2-2 0,43-76 0,-45 69 0,-18 36-1680,-7 21-3436,-2 3-2982</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5.979"/>
    </inkml:context>
    <inkml:brush xml:id="br0">
      <inkml:brushProperty name="width" value="0.025" units="cm"/>
      <inkml:brushProperty name="height" value="0.025" units="cm"/>
    </inkml:brush>
  </inkml:definitions>
  <inkml:trace contextRef="#ctx0" brushRef="#br0">1 84 17296,'0'0'11980,"59"16"-10443,-31-16-960,1-11-481,-1-5-641,-4-4-2049,-3-4-3044,-5-5-4003</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6.353"/>
    </inkml:context>
    <inkml:brush xml:id="br0">
      <inkml:brushProperty name="width" value="0.025" units="cm"/>
      <inkml:brushProperty name="height" value="0.025" units="cm"/>
    </inkml:brush>
  </inkml:definitions>
  <inkml:trace contextRef="#ctx0" brushRef="#br0">60 0 20275,'0'0'3518,"-4"11"-390,-6 22-1730,2 1-1,1-1 0,-4 59 1,6 117-1185,5-208-528,0-37-3838,-6-51 334,-2 30 6757,8 56-2830,1 1 0,-1-1-1,0 1 1,1-1 0,-1 1-1,0 0 1,1-1 0,-1 1 0,1 0-1,-1 0 1,1-1 0,-1 1-1,1 0 1,-1 0 0,1 0 0,-1-1-1,1 1 1,-1 0 0,1 0-1,-1 0 1,1 0 0,0 0 0,-1 0-1,1 0 1,-1 0 0,1 0-1,-1 0 1,1 1 0,-1-1 0,1 0-1,-1 0 1,1 0 0,-1 1-1,1-1 1,-1 0 0,1 1-1,-1-1 1,0 0 0,1 1 0,0-1-1,32 14-796,-27-11 966,64 19-4383,-22-18-5988,-28-4 2460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39:56.822"/>
    </inkml:context>
    <inkml:brush xml:id="br0">
      <inkml:brushProperty name="width" value="0.025" units="cm"/>
      <inkml:brushProperty name="height" value="0.025" units="cm"/>
    </inkml:brush>
  </inkml:definitions>
  <inkml:trace contextRef="#ctx0" brushRef="#br0">47 88 5733,'0'0'21311,"-4"4"-20243,-1 0-680,0 1 1,0 0-1,0 0 1,1 1-1,-7 10 1,10-15-373,0 0 1,0 0-1,1 0 1,-1 0-1,0 1 0,1-1 1,-1 0-1,1 0 1,-1 0-1,1 1 0,0-1 1,0 0-1,-1 0 1,1 1-1,0-1 1,0 0-1,0 1 0,0-1 1,0 0-1,1 0 1,-1 1-1,0-1 1,1 0-1,-1 0 0,0 0 1,1 1-1,0-1 1,-1 0-1,1 0 1,0 0-1,-1 0 0,1 0 1,0 0-1,0 0 1,0 0-1,0 0 1,0 0-1,0-1 0,0 1 1,0 0-1,0-1 1,0 1-1,2 0 0,9 2 9,0 0 0,1-2 0,-1 1-1,0-1 1,0-1 0,1 0-1,-1-1 1,0 0 0,0-1-1,0 0 1,0-1 0,18-7-1,-4 3 1145,-27 3-1156,0 0 0,0 1-1,0-1 1,0 0 0,-1 0 0,0 1 0,1-1-1,-4-4 1,3 6-16,2 1 3,-1-1 0,0 1 0,0-1 0,0 1 0,1-1 0,-1 1 0,1-1 0,-1 0 0,1 1 0,0-1 0,0 0 0,0 1 0,0-1 0,0-2 0,0 3 0,0 1 0,1-1 0,-1 0 0,0 1 0,1-1 0,-1 1 0,0 0 0,1-1 0,-1 1 0,1-1 0,-1 1 0,1 0 0,-1-1 0,1 1 0,-1 0 0,1-1 0,-1 1 0,1 0 0,-1 0 0,1 0 0,0-1 0,-1 1 0,1 0 0,-1 0 0,1 0 0,1 0 0,6 1 0,0 0 0,1 0 0,-1 1 0,15 4 0,3 1 0,-17-5 0,1-1 0,-1 0 0,1-1 0,0 0 0,-1 0 0,1-1 0,-1 0 0,1-1 0,13-4 0,-20 5 0,1-1 0,-1 1 0,0-1 0,0 0 0,0 0 0,0 0 0,0 0 0,0 0 0,0-1 0,-1 1 0,1-1 0,-1 0 0,0 1 0,1-1 0,-1 0 0,-1-1 0,1 1 0,0 0 0,-1 0 0,0-1 0,0 1 0,0-1 0,0 1 0,0-1 0,-1 1 0,1-1 0,-1 0 0,0-3 0,0 6 0,0 0 0,0 1 0,0-1 0,0 0 0,0 1 0,0-1 0,0 0 0,0 1 0,0-1 0,-1 0 0,1 1 0,0-1 0,0 1 0,-1-1 0,1 0 0,0 1 0,-1-1 0,1 1 0,-1-1 0,1 1 0,0-1 0,-1 1 0,1-1 0,-1 1 0,1 0 0,-1-1 0,0 1 0,1 0 0,-1-1 0,0 1 0,-21 3 0,17-1 0,0 0 0,1 0 0,-1 0 0,1 1 0,0 0 0,0 0 0,-6 6 0,6-4 0,0 1 0,1 0 0,-1-1 0,1 1 0,1 1 0,-1-1 0,1 0 0,0 1 0,0-1 0,1 1 0,0-1 0,0 1 0,1 0 0,0-1 0,0 1 0,1 9 0,0-14 0,0 0 0,0 0 0,0-1 0,0 1 0,0-1 0,0 1 0,0 0 0,0-1 0,1 0 0,-1 1 0,1-1 0,-1 0 0,1 0 0,-1 0 0,1 0 0,0 0 0,-1 0 0,1 0 0,0-1 0,0 1 0,0-1 0,-1 1 0,1-1 0,0 0 0,0 1 0,0-1 0,0 0 0,0 0 0,0 0 0,0-1 0,2 0 0,5 1 0,0-1 0,0 0 0,-1-1 0,1 0 0,13-5 0,9-8 0,-22 11 0,-1-1 0,1 1 0,0 0 0,0 1 0,1 0 0,-1 1 0,1 0 0,13-1 0,-21 3 0,-1 1 0,0 0 0,0 0 0,0-1 0,1 1 0,-1 0 0,0 0 0,0 0 0,0 0 0,0 1 0,-1-1 0,1 0 0,0 0 0,0 1 0,-1-1 0,1 0 0,-1 1 0,1-1 0,-1 0 0,0 1 0,1-1 0,-1 1 0,0-1 0,0 0 0,0 3 0,0-2 0,1 1 0,-1-1 0,1 1 0,-1-1 0,1 1 0,0-1 0,0 0 0,0 0 0,0 1 0,0-1 0,0 0 0,1 0 0,-1 0 0,1 0 0,-1 0 0,4 2 0,-2-3 1,1 1 0,0-1 1,0 0-1,0 0 0,0 0 0,0-1 0,1 1 0,-1-1 1,0 0-1,0 0 0,0 0 0,0-1 0,4 0 0,53-20 5,-52 17-24,0 0 1,0 1-1,0 0 0,0 1 1,1 0-1,15-2 1,-24 9-310,0 0 1,1 0 0,-2 1-1,1-1 1,-1 0 0,1 0 0,-1 1-1,-2 9 1,2-12-629,-1 10-3802,1-3-4110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29.988"/>
    </inkml:context>
    <inkml:brush xml:id="br0">
      <inkml:brushProperty name="width" value="0.025" units="cm"/>
      <inkml:brushProperty name="height" value="0.025" units="cm"/>
    </inkml:brush>
  </inkml:definitions>
  <inkml:trace contextRef="#ctx0" brushRef="#br0">1 52 4356,'0'0'17094,"0"-8"-14100,2-25-324,-1 32-2566,-1 1 0,1-1 1,-1 0-1,1 1 1,-1-1-1,1 0 1,-1 1-1,1-1 0,-1 1 1,1-1-1,0 1 1,-1-1-1,1 1 0,0-1 1,0 1-1,-1 0 1,1-1-1,0 1 0,0 0 1,-1 0-1,1-1 1,0 1-1,0 0 1,0 0-1,-1 0 0,3 0 1,25 1 2422,-21-1-2220,85 7-2658,-2 0-5105,-76-7-5094</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0.502"/>
    </inkml:context>
    <inkml:brush xml:id="br0">
      <inkml:brushProperty name="width" value="0.025" units="cm"/>
      <inkml:brushProperty name="height" value="0.025" units="cm"/>
    </inkml:brush>
  </inkml:definitions>
  <inkml:trace contextRef="#ctx0" brushRef="#br0">50 40 15182,'0'0'5894,"-50"2"832,59-2-4804,18-1-833,12-7 32,7 0-288,8-2-833,3 2 0,-1 3 0,-5 4 0,-6 1 0,-6 0-609,-9 0-3202,-12-1-4101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4.615"/>
    </inkml:context>
    <inkml:brush xml:id="br0">
      <inkml:brushProperty name="width" value="0.025" units="cm"/>
      <inkml:brushProperty name="height" value="0.025" units="cm"/>
    </inkml:brush>
  </inkml:definitions>
  <inkml:trace contextRef="#ctx0" brushRef="#br0">42 169 7495,'0'-3'7920,"1"-6"-5359,-2 5-2874,-6 10 3683,-19 34-1021,25-39-2072,0 0 0,0 1 0,1-1 0,-1 1 0,0-1 0,0 1 0,1-1-1,-1 1 1,1-1 0,-1 1 0,1-1 0,0 1 0,0 0 0,0-1 0,0 4 0,0-5-186,0 1 1,1-1 0,-1 1-1,0-1 1,1 0-1,-1 1 1,0-1-1,1 0 1,-1 1 0,1-1-1,-1 0 1,0 1-1,1-1 1,-1 0-1,1 0 1,-1 1 0,1-1-1,-1 0 1,1 0-1,-1 0 1,1 0-1,-1 0 1,1 0 0,0 0-1,-1 0 1,1 0-1,-1 0 1,1 0-1,0 0 1,40-14 1619,-8-6-1630,-1-2 1,-1-1-1,-2-2 1,0 0-1,30-36 1,-18 19-75,-37 43-7,-3 10 0,-4 12 0,-21 40-260,17-48 38,1 0 0,0 0-1,1 0 1,1 0-1,1 1 1,0 0-1,-1 20 1,9-16-3373,-5-19 3231,1-1-1,0 1 0,-1-1 0,1 1 0,0-1 1,0 1-1,0-1 0,0 1 0,-1-1 0,1 0 1,0 0-1,0 1 0,0-1 0,0 0 0,0 0 1,0 0-1,0 0 0,0 0 0,0 0 0,13 0-6436</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4.956"/>
    </inkml:context>
    <inkml:brush xml:id="br0">
      <inkml:brushProperty name="width" value="0.025" units="cm"/>
      <inkml:brushProperty name="height" value="0.025" units="cm"/>
    </inkml:brush>
  </inkml:definitions>
  <inkml:trace contextRef="#ctx0" brushRef="#br0">83 1 18706,'0'0'4484,"-44"66"-1537,30-38-609,2 4-1121,3-1-801,6-3-351,3-1-33,0-5-705,12-5-993,5-8-1344,1-7-706,-3-2-1217,-3 0-3459</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5.376"/>
    </inkml:context>
    <inkml:brush xml:id="br0">
      <inkml:brushProperty name="width" value="0.025" units="cm"/>
      <inkml:brushProperty name="height" value="0.025" units="cm"/>
    </inkml:brush>
  </inkml:definitions>
  <inkml:trace contextRef="#ctx0" brushRef="#br0">0 225 13100,'0'0'17574,"10"-7"-16986,26-22-438,-2-2 1,-1-2-1,-1-1 1,36-51-1,-68 85-148,0-1 0,0 1 0,0 0 0,0 0 0,0 0 0,0-1 0,0 1 0,0 0 0,0 0 0,0 0 0,0-1 0,1 1 0,-1 0 0,0 0 0,0 0 0,0 0 0,0-1 0,0 1 0,0 0 0,0 0 0,1 0 0,-1 0 0,0 0 0,0 0 0,0-1 0,0 1 0,1 0 0,-1 0 0,0 0 0,0 0 0,0 0 0,1 0 0,-1 0 0,0 0 0,0 0 0,0 0 0,0 0 0,1 0 0,-1 0 0,0 0 0,0 0 0,0 0 0,1 0 0,-1 0 0,0 0 0,0 0 0,0 0 0,1 0 0,-1 0 0,0 1 0,0-1 0,0 0 0,0 0 0,0 0 0,1 0 0,-1 0 0,0 0 0,0 1 0,0-1 0,0 0 0,0 0 0,0 0 0,1 0 0,-1 1 0,0-1 0,0 0 0,0 0 0,0 0 0,0 1 0,1 23 255,-10 33 99,2-31-339,1-10-64,1 1-1,1 0 1,1 0 0,-3 34 0,6-50-66,0-1-1,0 0 1,0 1 0,0-1-1,0 0 1,1 1 0,-1-1-1,0 0 1,0 1 0,0-1-1,0 0 1,1 1 0,-1-1-1,0 0 1,0 1 0,1-1-1,-1 0 1,0 0 0,0 1-1,1-1 1,-1 0 0,0 0-1,1 0 1,-1 1 0,0-1-1,1 0 1,-1 0 0,0 0-1,1 0 1,-1 0 0,1 0-1,-1 0 1,0 0 0,1 0-1,10 0-5598,-7 0 1554,3 0-4912</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5.921"/>
    </inkml:context>
    <inkml:brush xml:id="br0">
      <inkml:brushProperty name="width" value="0.025" units="cm"/>
      <inkml:brushProperty name="height" value="0.025" units="cm"/>
    </inkml:brush>
  </inkml:definitions>
  <inkml:trace contextRef="#ctx0" brushRef="#br0">11 86 11627,'0'0'10042,"2"-9"-8660,-1 6-1211,0-1-1,0 1 1,0-1 0,0 1-1,1-1 1,-1 1 0,1 0-1,0 0 1,0 0 0,0 0-1,0 0 1,1 0-1,-1 0 1,1 1 0,-1-1-1,1 1 1,0 0 0,0 0-1,0 0 1,1 0 0,-1 0-1,0 1 1,1-1-1,-1 1 1,1 0 0,-1 0-1,5 0 1,4-2 201,-1 1 1,1 1-1,-1 0 1,1 0-1,-1 1 1,1 1-1,-1 0 1,14 3 0,-24-4-357,0 1 0,1-1 0,-1 1 0,0 0 0,0-1 0,0 1 0,0 0 0,0 0 0,0 0 0,0 0 0,0 0 0,0 0 0,0 0 0,-1 0 0,1 0 0,0 0 0,-1 0 0,1 0 0,-1 0 0,1 1 0,-1-1 0,1 0 0,-1 1 0,0-1 0,0 0 0,0 0 0,0 1 0,0-1 0,0 0 0,0 1 0,0-1 0,0 0 0,0 1 0,-1-1 0,1 0 0,-1 0 0,1 1 0,-1-1 0,1 0 0,-1 0 0,0 0 0,1 0 0,-1 0 0,-2 2 0,-2 5 130,0 0-1,-1 0 0,-1 0 0,-9 9 0,-37 29-46,34-32-91,1 1 0,1 1 0,1 1 0,-24 30 0,39-45-8,0 0 0,0-1 0,0 1 0,0 0 0,0 0 0,0-1 0,0 1 0,1 0 0,-1 0 0,1 0 0,-1 0 0,1 0 0,0 0 0,0 0 0,0 0 0,0 3 0,0-4 0,1 0 0,-1 0 0,1 0 0,-1 0 0,1 0 0,-1 0 0,1 0 0,0-1 0,-1 1 0,1 0 0,0 0 0,0 0 0,0-1 0,0 1 0,0 0 0,0-1 0,0 1 0,0-1 0,0 1 0,2 0 0,5 1 0,1 0 0,0-1 0,0 0 0,0 0 0,14-1 0,-14 0 0,91-8-2274,-1-15-4420,-57 11-4197</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025"/>
    </inkml:context>
    <inkml:brush xml:id="br0">
      <inkml:brushProperty name="width" value="0.025" units="cm"/>
      <inkml:brushProperty name="height" value="0.025" units="cm"/>
    </inkml:brush>
  </inkml:definitions>
  <inkml:trace contextRef="#ctx0" brushRef="#br0">4 48 5765,'8'-13'5215,"10"-14"1574,-5 19 1899,-12 41-4647,-3-18-3794,0 0 1,0 1-1,-1-1 0,-10 28 0,8-32-144,2 0 1,-1 1-1,1-1 0,1 1 1,0-1-1,1 1 0,0 0 0,1 0 1,2 21-1,-1-31-102,0 0-1,0-1 1,0 1 0,0 0-1,0-1 1,1 1 0,-1-1-1,1 0 1,-1 1-1,1-1 1,-1 0 0,1 0-1,0 0 1,-1 0 0,1 0-1,0 0 1,0-1 0,0 1-1,0 0 1,-1-1 0,1 0-1,0 1 1,0-1-1,0 0 1,0 0 0,0 0-1,0 0 1,4-1 0,0 1-12,1 0 1,-1-1 0,0 0-1,1 0 1,-1-1-1,0 0 1,0 0 0,7-3-1,17-21-3213,-27 22 1769,0 0 0,-1 0 0,1 0 0,-1 0 0,0-1 0,0 1 0,-1-1 0,1 1 0,-1-1 0,1-5 0,0-8-6275</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370"/>
    </inkml:context>
    <inkml:brush xml:id="br0">
      <inkml:brushProperty name="width" value="0.025" units="cm"/>
      <inkml:brushProperty name="height" value="0.025" units="cm"/>
    </inkml:brush>
  </inkml:definitions>
  <inkml:trace contextRef="#ctx0" brushRef="#br0">51 0 320,'0'0'28358,"-8"12"-26960,3-4-1204,-1 1 0,1 0-1,1 0 1,-1 1 0,2-1-1,-1 1 1,2 0 0,-1 0-1,1 0 1,-1 19-1,2-24-313,1-1 0,1 0 0,-1 1 0,0-1 0,1 1 0,0-1 0,0 0 0,0 0 0,3 7 0,12 3-4703,12-9-6573,-19-5 4520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39.699"/>
    </inkml:context>
    <inkml:brush xml:id="br0">
      <inkml:brushProperty name="width" value="0.025" units="cm"/>
      <inkml:brushProperty name="height" value="0.025" units="cm"/>
    </inkml:brush>
  </inkml:definitions>
  <inkml:trace contextRef="#ctx0" brushRef="#br0">154 0 7976,'0'0'12203,"-9"7"-10105,-6 6-1295,1 1 1,0 1-1,1 0 0,0 0 0,-14 24 1,20-29-512,1 1 1,1-1 0,-1 1 0,2 0 0,-1 1-1,2-1 1,-1 1 0,2-1 0,-1 1 0,2 0-1,-1 16 1,2-27-260,0 1 1,0-1-1,1 1 0,-1-1 0,0 0 0,1 1 1,-1-1-1,1 0 0,0 0 0,-1 1 0,1-1 0,0 0 1,0 0-1,0 0 0,0 0 0,0 0 0,0 0 0,0 0 1,0 0-1,0 0 0,0-1 0,1 1 0,1 0 1,1 1 46,1 0 0,0 0 1,-1-1-1,1 0 1,0 0-1,0 0 0,6 0 1,-4-1-11,1 0 0,0 0 0,0-1 0,0 0 0,-1 0 1,1 0-1,0-1 0,-1 0 0,9-4 0,-15 5-69,1 1-1,-1-1 1,1 0 0,-1 0 0,0 0-1,1 0 1,-1 0 0,0 0 0,0 0-1,0 0 1,0 0 0,0 0 0,0 0-1,0-1 1,0 1 0,0-1 0,-1 1-1,1 0 1,0-1 0,-1 1 0,1-1-1,-1 1 1,0-1 0,1 1 0,-1-1-1,0-2 1,-1 3-1,0 0 0,1 0 0,-1-1-1,0 1 1,0 0 0,0 0 0,0 0 0,0 0 0,0 0 0,0 0-1,0 0 1,-1 0 0,1 1 0,0-1 0,0 0 0,-1 1 0,1-1-1,0 1 1,-1-1 0,1 1 0,-1 0 0,1-1 0,-1 1 0,1 0-1,-1 0 1,1 0 0,-2 1 0,-12-2 0,1 0 0,-1 2 0,-14 2 0,26-3 0,1 0 0,-1 0 0,1 1 0,-1-1 0,1 1 0,0 0 0,-1-1 0,1 1 0,0 0 0,0 0 0,0 0 0,-1 1 0,1-1 0,1 1 0,-1-1 0,0 1 0,0-1 0,0 1 0,1 0 0,-1 0 0,1 0 0,-1 0 0,1 0 0,0 0 0,0 1 0,0-1 0,-1 3 0,2-5-99,0 1 0,0-1 1,0 1-1,0-1 0,0 1 0,0-1 0,0 1 0,0-1 1,0 1-1,0-1 0,0 1 0,0-1 0,0 1 1,1-1-1,-1 1 0,0-1 0,0 1 0,0-1 0,1 1 1,-1-1-1,0 1 0,1-1 0,-1 0 0,0 1 0,1-1 1,-1 0-1,1 1 0,-1-1 0,0 0 0,1 1 1,-1-1-1,1 0 0,-1 0 0,1 0 0,-1 1 0,1-1 1,-1 0-1,1 0 0,-1 0 0,1 0 0,-1 0 1,2 0-1,18 1-7824</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3.519"/>
    </inkml:context>
    <inkml:brush xml:id="br0">
      <inkml:brushProperty name="width" value="0.025" units="cm"/>
      <inkml:brushProperty name="height" value="0.025" units="cm"/>
    </inkml:brush>
  </inkml:definitions>
  <inkml:trace contextRef="#ctx0" brushRef="#br0">0 4 10218,'0'0'12913,"14"4"-11290,10 3-1110,1-3 1,0 0-1,0-1 0,1-1 0,-1-2 1,39-3-1,-4-6-549,38-3-820,-32 9-6772,-62 3 1174</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3.861"/>
    </inkml:context>
    <inkml:brush xml:id="br0">
      <inkml:brushProperty name="width" value="0.025" units="cm"/>
      <inkml:brushProperty name="height" value="0.025" units="cm"/>
    </inkml:brush>
  </inkml:definitions>
  <inkml:trace contextRef="#ctx0" brushRef="#br0">1 22 14286,'0'0'10153,"54"17"-9288,-9-17-673,6 0-160,2 0-192,1-2-1281,1-5-1346,-9-6-1793,-5-3-3268</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216"/>
    </inkml:context>
    <inkml:brush xml:id="br0">
      <inkml:brushProperty name="width" value="0.025" units="cm"/>
      <inkml:brushProperty name="height" value="0.025" units="cm"/>
    </inkml:brush>
  </inkml:definitions>
  <inkml:trace contextRef="#ctx0" brushRef="#br0">1 44 14189,'0'0'8243,"12"-7"-7154,-1 1-997,1 1 0,1 0-1,-1 0 1,1 2 0,-1-1 0,1 1 0,0 1-1,0 1 1,15-1 0,-15 2-106,0 0 1,0 1-1,0 0 0,0 1 0,0 1 1,-1 0-1,13 5 0,-22-7 3,0 0 0,-1 0-1,0 0 1,1 1 0,-1-1-1,0 1 1,0 0 0,0 0-1,0-1 1,0 1 0,0 1-1,0-1 1,-1 0-1,1 0 1,-1 1 0,3 3-1,-4-3 17,1 0 0,-1 1-1,1-1 1,-1 0 0,0 1-1,0-1 1,0 0 0,-1 0-1,1 1 1,-1-1 0,0 0-1,0 0 1,0 0 0,0 1-1,0-1 1,-1-1 0,-2 5-1,-3 5 220,0-2-1,-1 1 0,0-1 1,-1 0-1,0-1 1,0 0-1,-1 0 0,0-1 1,-13 7-1,-17 10 1073,-51 22 1,37-20-946,45-20-1822,22-7-244,23-8-2060,-1-7-1424,3-3-3199</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620"/>
    </inkml:context>
    <inkml:brush xml:id="br0">
      <inkml:brushProperty name="width" value="0.025" units="cm"/>
      <inkml:brushProperty name="height" value="0.025" units="cm"/>
    </inkml:brush>
  </inkml:definitions>
  <inkml:trace contextRef="#ctx0" brushRef="#br0">282 115 10154,'0'0'2877,"4"-9"-133,-3 7-2581,19-51 3807,-18 21-596,-2 31-3227,0 1-1,0-1 0,-1 0 0,1 0 1,0 0-1,-1 0 0,1 0 0,-1 0 1,1 1-1,-1-1 0,1 0 0,-1 0 1,0 1-1,1-1 0,-1 0 0,0 1 1,1-1-1,-1 1 0,0-1 0,0 1 1,0-1-1,0 1 0,1 0 0,-1-1 1,0 1-1,-1-1 0,-4 1-6,-1 0 0,1 0 0,0 0 0,0 1 0,0 0 0,0 0 0,0 0 0,0 1 0,0 0 0,0 0-1,0 1 1,1-1 0,-1 1 0,1 0 0,0 1 0,0-1 0,0 1 0,0 0 0,1 0 0,-7 8 0,0 0 36,-1 1-1,2 0 1,0 1 0,0 0 0,1 1 0,-9 20-1,17-33-158,0 0 0,0 1 0,0-1 1,0 0-1,0 0 0,0 1 0,1-1 0,-1 0 0,1 1 0,-1-1 0,1 1 0,0-1 0,0 1 0,0-1 0,1 0 0,-1 1 0,0-1 0,1 1 0,0-1 0,-1 0 0,1 1 0,0-1 0,2 2 0,-1-2-3,0 0-1,0-1 0,0 1 1,0-1-1,0 0 0,1 1 1,-1-1-1,0 0 0,1 0 1,-1-1-1,1 1 1,-1-1-1,1 1 0,-1-1 1,1 0-1,-1 0 0,6 0 1,5-1 13,0 0 1,-1-1 0,1-1-1,0 0 1,-1-1-1,0 0 1,18-9 0,-16 4-64,-1 0 0,1-1 0,14-14 0,26-18-189,-54 43 201,1 0 0,-1 1 0,0-1 0,0 0 0,1 1 0,-1-1 0,0 1 0,0-1 0,0 0 0,-1 1 0,1-1 0,0 1 0,0-1 0,-1 0 0,0 3 0,-25 78 133,-39 136 1015,65-218-1124,-3 16 3,-2 0 1,1-1-1,-2 1 0,0-1 1,-9 17-1,12-28-3,0 0 0,0-1-1,0 1 1,0-1 0,0 1 0,-1-1 0,0 0 0,1 0-1,-1 0 1,0-1 0,-1 0 0,1 1 0,0-1-1,-1-1 1,1 1 0,-1-1 0,1 1 0,-1-1 0,0-1-1,1 1 1,-10 0 0,6-1 0,0-1 0,0 1 0,0-1 0,0 0 0,1-1 0,-1 0 0,1 0 0,-1-1 0,1 0 0,0 0 0,0-1 0,-10-5 0,14 6 0,0 1 0,0 0 0,0-1 0,1 0 0,-1 1 0,0-1 0,1 0 0,0 0 0,0-1 0,0 1 0,0 0 0,0-1 0,1 1 0,-1-1 0,1 0 0,0 1 0,0-1 0,1 0 0,-1 0 0,1 1 0,-1-1 0,1 0 0,0 0 0,1 0 0,-1 0 0,1 1 0,1-6 0,0 4 0,0 1 0,0-1 0,1 1 0,-1-1 0,1 1 0,0 0 0,1 0 0,-1 0 0,1 0 0,-1 1 0,1 0 0,0-1 0,0 1 0,1 1 0,6-5 0,11-4 0,42-16 0,-60 25 0,64-20-2048,-49 17 305,1-1 0,-1-1 0,0 0 0,-1-2 1,0 0-1,22-15 0,-15 1-7551</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4.964"/>
    </inkml:context>
    <inkml:brush xml:id="br0">
      <inkml:brushProperty name="width" value="0.025" units="cm"/>
      <inkml:brushProperty name="height" value="0.025" units="cm"/>
    </inkml:brush>
  </inkml:definitions>
  <inkml:trace contextRef="#ctx0" brushRef="#br0">0 10 15855,'0'0'13164,"79"-9"-13099,-37 14-65,5 2-897,1 0-1570,0-2-1376,-2-4-1538,0-1-4517</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5.337"/>
    </inkml:context>
    <inkml:brush xml:id="br0">
      <inkml:brushProperty name="width" value="0.025" units="cm"/>
      <inkml:brushProperty name="height" value="0.025" units="cm"/>
    </inkml:brush>
  </inkml:definitions>
  <inkml:trace contextRef="#ctx0" brushRef="#br0">37 16 12556,'0'0'20211,"49"17"-20211,-3-26 0,4 4 0,0-1-1153,-4 1-2242,-7 2-2211,-13 0-511,-15 2-2275</inkml:trace>
  <inkml:trace contextRef="#ctx0" brushRef="#br0" timeOffset="1">1 231 11755,'0'0'13613,"68"4"-11179,-18-18-1441,6 0-672,1 4-289,-1 6-833,-9-2-2274,-4 0-1954,-7-4-8456</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5.911"/>
    </inkml:context>
    <inkml:brush xml:id="br0">
      <inkml:brushProperty name="width" value="0.025" units="cm"/>
      <inkml:brushProperty name="height" value="0.025" units="cm"/>
    </inkml:brush>
  </inkml:definitions>
  <inkml:trace contextRef="#ctx0" brushRef="#br0">39 293 6406,'0'0'14243,"-7"9"-11627,-20 25-134,23-28-181,6-5-1610,6-5-101,54-43 484,-1-3 0,102-110-1,-105 100-856,-52 54-217,-5 4 0,0 1 0,0 0 0,0 0 0,0 0 0,0 0 0,0 0 0,0 0 0,1 0 0,-1 0 0,0 0 0,1 0 0,-1 1 0,0-1 0,1 0 0,2 0 0,-11 31 0,-32 60 0,-13 37 0,48-113 0,0 0 0,1 1 0,0-1 0,1 1 0,1 0 0,0 0 0,2 16 0,-1-30-112,0 0 0,0 0 0,1 0 0,-1 0 0,0 0 0,1-1 0,-1 1 0,1 0 0,-1 0 0,1 0 0,-1 0 0,1-1 0,0 1 0,-1 0 0,1-1 0,0 1 1,-1 0-1,1-1 0,0 1 0,0-1 0,0 1 0,0-1 0,-1 1 0,1-1 0,0 0 0,0 1 0,0-1 0,0 0 0,0 0 0,0 0 0,0 0 0,0 0 0,0 0 0,0 0 0,0 0 0,0 0 0,0 0 0,1-1 0,1 1-492,0-1 0,0 1 0,0-1 0,0 0 0,0 0-1,-1 0 1,1 0 0,0-1 0,-1 1 0,1-1 0,3-2 0,12-18-5973</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6.268"/>
    </inkml:context>
    <inkml:brush xml:id="br0">
      <inkml:brushProperty name="width" value="0.025" units="cm"/>
      <inkml:brushProperty name="height" value="0.025" units="cm"/>
    </inkml:brush>
  </inkml:definitions>
  <inkml:trace contextRef="#ctx0" brushRef="#br0">73 9 9897,'0'0'15669,"8"-3"-14073,-6 2-1528,0 0 0,1 0 0,-1 1 0,0-1 0,0 0 1,0 1-1,1 0 0,-1-1 0,0 1 0,1 0 0,-1 0 1,0 0-1,1 0 0,-1 1 0,0-1 0,0 1 0,1-1 0,-1 1 1,0 0-1,0 0 0,0 0 0,0 0 0,0 0 0,0 0 0,0 1 1,0-1-1,-1 1 0,1-1 0,0 1 0,-1 0 0,1-1 1,-1 1-1,0 0 0,1 0 0,-1 0 0,0 0 0,0 0 0,0 0 1,-1 1-1,1-1 0,0 0 0,-1 0 0,0 0 0,1 1 0,-1-1 1,0 4-1,0-1-35,1-1 0,-1 1 0,0 0 1,-1-1-1,1 1 0,-1 0 1,0-1-1,0 1 0,0-1 0,-1 1 1,0-1-1,0 0 0,0 0 0,0 0 1,-5 7-1,-3 1 212,0 0 0,-1-1-1,-17 14 1,20-19-164,0 0 0,1 1 0,0 0 0,0 0 0,0 1 0,1 0 0,0 0 0,1 0 0,0 1 0,-5 10 0,10-18-80,-1-1 1,1 1-1,0 0 0,0 0 1,-1 0-1,1 0 1,0 0-1,0 0 0,0 0 1,0 0-1,0 0 0,0 0 1,0 0-1,1 0 1,-1 0-1,0 0 0,0 0 1,1 0-1,-1 0 0,1 0 1,-1 0-1,1 0 0,-1-1 1,1 1-1,-1 0 1,1 0-1,0-1 0,0 2 1,1-1 2,1 1 0,-1-1 1,1 0-1,-1 0 0,1 0 0,-1 0 1,1 0-1,0-1 0,-1 1 1,5-1-1,10 1-109,-1-1 1,30-4-1,-39 3-20,64-14-4499,0-8-5871,-23 6-3182</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6.717"/>
    </inkml:context>
    <inkml:brush xml:id="br0">
      <inkml:brushProperty name="width" value="0.025" units="cm"/>
      <inkml:brushProperty name="height" value="0.025" units="cm"/>
    </inkml:brush>
  </inkml:definitions>
  <inkml:trace contextRef="#ctx0" brushRef="#br0">20 0 16367,'0'0'15247,"-3"63"-14606,-3-28-385,1 0-160,1-1-32,3-6 32,1-2-320,0-7-609,0-6-897,0-6-896,8-7-7015,-3-11-865</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060"/>
    </inkml:context>
    <inkml:brush xml:id="br0">
      <inkml:brushProperty name="width" value="0.025" units="cm"/>
      <inkml:brushProperty name="height" value="0.025" units="cm"/>
    </inkml:brush>
  </inkml:definitions>
  <inkml:trace contextRef="#ctx0" brushRef="#br0">31 0 18065,'0'0'14323,"-2"12"-13981,-6 33-304,1-17-39,2 0 1,1 0 0,1 0 0,1 34 0,3-60-49,-1 0-1,1-1 1,0 1-1,0 0 1,-1-1-1,1 1 1,0-1-1,0 1 1,0-1-1,0 1 1,1-1 0,-1 0-1,0 0 1,1 0-1,-1 0 1,0 1-1,1-2 1,-1 1-1,1 0 1,0 0-1,-1 0 1,1-1 0,0 1-1,-1-1 1,1 1-1,0-1 1,0 0-1,-1 0 1,1 0-1,0 0 1,0 0-1,0 0 1,-1 0 0,4-1-1,0 1-363,0-1 0,0 0 0,0 1 1,1-2-1,-1 1 0,0-1 0,0 0 0,0 0 0,-1 0 0,9-5 0,8-14-6724,-3-3-3412</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434"/>
    </inkml:context>
    <inkml:brush xml:id="br0">
      <inkml:brushProperty name="width" value="0.025" units="cm"/>
      <inkml:brushProperty name="height" value="0.025" units="cm"/>
    </inkml:brush>
  </inkml:definitions>
  <inkml:trace contextRef="#ctx0" brushRef="#br0">92 0 7303,'0'0'14830,"-56"73"-11467,40-44-96,3-2-961,6 3-832,7-6-1250,0-1-224,15-7 0,9-7-288,5-9-2467,-1 0-2754,3-17-3748</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7.776"/>
    </inkml:context>
    <inkml:brush xml:id="br0">
      <inkml:brushProperty name="width" value="0.025" units="cm"/>
      <inkml:brushProperty name="height" value="0.025" units="cm"/>
    </inkml:brush>
  </inkml:definitions>
  <inkml:trace contextRef="#ctx0" brushRef="#br0">201 2 14414,'0'0'6512,"-9"-1"-3100,3 0-3118,0 1 1,0 1-1,1-1 1,-1 1-1,0 0 0,1 0 1,-1 0-1,0 1 1,1 0-1,0 0 1,-1 1-1,1-1 1,0 1-1,0 0 1,1 1-1,-1-1 0,1 1 1,-9 8-1,5-3-152,0 0 0,0 1 0,1-1-1,0 2 1,0-1 0,2 1-1,-1 0 1,1 0 0,1 1 0,0 0-1,0-1 1,1 1 0,1 1 0,0-1-1,1 0 1,0 0 0,1 1 0,0-1-1,3 20 1,-2-28-142,1 1 0,-1-1 0,1 1 0,0-1 0,0 0 0,0 0 0,0 0 0,1 0 0,0 0 0,0 0 0,0-1 0,0 1 0,0-1 0,1 0 0,0 0 0,-1 0 0,1-1 0,0 1 0,8 3 0,-5-3 0,0-1 0,1 1 0,-1-1 0,1 0 0,-1-1 0,1 0 0,0 0 0,0-1 0,0 1 0,-1-2 0,10 0 0,-14 0 0,0 0 0,0-1 0,0 1 0,0 0 0,-1-1 0,1 0 0,0 1 0,-1-1 0,0 0 0,1 0 0,-1 0 0,0-1 0,0 1 0,0-1 0,0 1 0,0-1 0,-1 0 0,1 1 0,-1-1 0,0 0 0,0 0 0,0 0 0,0 0 0,0 0 0,-1 0 0,1 0 0,-1 0 0,0 0 0,0-1 0,0 1 0,0 0 0,-1 0 0,1 0 0,-1 0 0,0 0 0,0 0 0,0 0 0,0 0 0,0 0 0,-1 0 0,1 1 0,-1-1 0,0 0 0,0 1 0,0 0 0,-3-5 0,-2 4-13,0 0 1,0 0-1,0 1 1,0 0-1,-1 0 1,1 0-1,0 1 1,-1 0-1,-11 0 1,17 1-9,1 0 1,-1-1-1,1 1 1,-1 0-1,1 0 1,-1 0 0,1 1-1,-1-1 1,1 0-1,-1 0 1,1 1 0,-1-1-1,1 1 1,0-1-1,-1 1 1,1 0 0,0-1-1,-1 1 1,1 0-1,0 0 1,0 0-1,0 0 1,0 0 0,0 0-1,0 0 1,0 1-1,0-1 1,0 0 0,0 0-1,1 1 1,-1-1-1,1 0 1,-1 1-1,1-1 1,-1 1 0,1-1-1,0 1 1,-1-1-1,1 1 1,0-1 0,0 1-1,0-1 1,1 1-1,-1-1 1,0 1 0,0-1-1,1 1 1,-1-1-1,1 0 1,-1 1-1,1-1 1,0 0 0,0 2-1,1-1-567,0 0-1,0 0 0,0 0 1,0 0-1,0-1 0,0 1 1,0-1-1,1 1 1,-1-1-1,0 0 0,1 0 1,-1 0-1,1 0 0,-1 0 1,1-1-1,0 1 0,-1-1 1,1 1-1,0-1 1,-1 0-1,1 0 0,0 0 1,4-2-1,-5 2-189,30 0-12845</inkml:trace>
  <inkml:trace contextRef="#ctx0" brushRef="#br0" timeOffset="1.23">633 53 11243,'0'0'18433,"-3"10"-17312,-18 39-771,-2-1-1,-49 76 1,22-40-966,44-76 168,2-5-1387,2-21-12186</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8.133"/>
    </inkml:context>
    <inkml:brush xml:id="br0">
      <inkml:brushProperty name="width" value="0.025" units="cm"/>
      <inkml:brushProperty name="height" value="0.025" units="cm"/>
    </inkml:brush>
  </inkml:definitions>
  <inkml:trace contextRef="#ctx0" brushRef="#br0">122 21 13581,'0'0'6700,"-10"-3"-4282,-31-13-502,39 16-1784,0-1-1,-1 1 1,1 0-1,0 0 1,0 0 0,-1 0-1,1 0 1,0 0-1,-1 1 1,1-1-1,0 1 1,0 0-1,0 0 1,0-1-1,0 1 1,0 1-1,0-1 1,0 0-1,0 0 1,0 1 0,0-1-1,1 1 1,-1 0-1,1-1 1,-1 1-1,1 0 1,0 0-1,-1 0 1,1 0-1,0 0 1,0 0-1,0 0 1,0 3 0,-1-2 9,1-1 1,0 0-1,0 1 1,0-1-1,1 1 1,-1-1-1,0 1 1,1-1-1,0 1 1,-1 0-1,1-1 1,0 1-1,0-1 1,1 1-1,-1 0 1,1-1-1,-1 1 1,1-1-1,0 1 1,0-1-1,0 1 1,0-1-1,0 0 1,0 1-1,4 3 1,-2-4-142,1 0 0,-1-1 0,1 1 0,0-1 0,0 1 0,0-1 0,0-1 0,0 1 0,0 0 0,0-1 0,0 0 0,0 0 0,0 0 0,0 0 0,0-1 0,0 1 0,0-1 0,0 0 0,0-1 0,4-1 0,-5 2 0,0 0 0,-1 0 0,1-1 0,0 1 0,0-1 0,-1 0 0,1 0 0,-1 0 0,1 0 0,-1 0 0,0-1 0,0 1 0,0-1 0,0 1 0,-1-1 0,1 0 0,-1 0 0,1 0 0,-1 0 0,0 1 0,0-2 0,0 1 0,-1 0 0,1 0 0,0-5 0,-2 7 1,1 0-1,0-1 1,0 1-1,-1 0 1,1 0-1,0-1 1,-1 1-1,0 0 1,1 0 0,-1 0-1,0 0 1,1-1-1,-1 1 1,0 0-1,0 0 1,0 1-1,0-1 1,0 0 0,0 0-1,0 0 1,0 1-1,0-1 1,0 0-1,-1 1 1,1-1-1,0 1 1,0 0 0,-1-1-1,1 1 1,0 0-1,-1 0 1,1-1-1,0 1 1,-1 0-1,1 0 1,0 1 0,0-1-1,-1 0 1,1 0-1,-2 1 1,-1 0-9,0-1 1,1 1-1,-1 0 0,1 0 1,0 0-1,-1 0 1,1 1-1,0-1 1,0 1-1,-1 0 1,1 0-1,1 0 0,-1 0 1,-4 5-1,3-1-437,1 1 0,0 0 0,1 0 0,-1 0 0,2 1 0,-1-1 1,1 0-1,0 1 0,0-1 0,1 1 0,0-1 0,1 11 0,0-11-722,0 0 0,0 0 0,0-1 0,1 1 0,0-1 0,0 1 0,1-1 0,4 8 0,12 12-8656</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1:48.477"/>
    </inkml:context>
    <inkml:brush xml:id="br0">
      <inkml:brushProperty name="width" value="0.025" units="cm"/>
      <inkml:brushProperty name="height" value="0.025" units="cm"/>
    </inkml:brush>
  </inkml:definitions>
  <inkml:trace contextRef="#ctx0" brushRef="#br0">113 22 18802,'0'0'11184,"-11"4"-10453,5-3-658,1 1 0,-1 0 1,1 0-1,-1 1 0,1 0 0,0 0 1,0 0-1,1 0 0,-1 1 0,1-1 0,-1 1 1,1 1-1,0-1 0,1 0 0,-1 1 0,1 0 1,0 0-1,0 0 0,0 0 0,1 0 1,-1 1-1,2-1 0,-1 1 0,0-1 0,1 1 1,0 0-1,0 6 0,1-11-73,0 0 0,0 0 0,0 0 0,0 0 0,1 0 0,-1 0 0,0 0 0,0 0 0,1 0 0,-1 0 0,1 0 0,-1 0 0,1 0 0,-1 0 0,1 0 0,0 0 0,-1-1 0,1 1 0,0 0 0,0 0 0,-1-1 0,1 1 0,0-1 0,0 1 0,2 0 0,0 0 0,0 0 0,0 0 0,0 0 0,1 0 0,-1-1 0,0 1 0,1-1 0,4 0 0,2-1 0,0 0 0,-1-1 0,1 1 0,-1-2 0,13-4 0,-10 2 0,0-2 0,0 1 0,-1-2 0,0 1 0,15-14 0,-23 18 0,1 0 0,-1 0 0,0 0 0,0 0 0,-1 0 0,1 0 0,-1-1 0,0 1 0,1-1 0,-2 1 0,1-1 0,0 0 0,-1 0 0,1 0 0,-1 0 0,0 0 0,-1 0 0,1 0 0,-1-1 0,0 1 0,0-7 0,-1 9 3,0 1 0,1 0 0,-1 0 0,0-1 0,0 1 0,0 0 0,0 0 0,0 0 0,-1 0 0,1 0 0,0 0 0,0 0 0,-1 0 0,1 1 0,0-1 0,-1 0 0,1 1 0,-1-1 0,1 1 0,-1 0 0,1-1 1,-1 1-1,1 0 0,-1 0 0,1 0 0,-1 0 0,1 0 0,-1 0 0,1 0 0,-1 1 0,1-1 0,-1 1 0,-1 0 0,-2-1-163,1 1-1,0 0 1,0 1 0,0-1-1,0 1 1,0-1 0,0 1 0,0 0-1,1 0 1,-1 1 0,-3 2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1.370"/>
    </inkml:context>
    <inkml:brush xml:id="br0">
      <inkml:brushProperty name="width" value="0.025" units="cm"/>
      <inkml:brushProperty name="height" value="0.025" units="cm"/>
    </inkml:brush>
  </inkml:definitions>
  <inkml:trace contextRef="#ctx0" brushRef="#br0">57 89 4452,'0'0'1943,"1"-9"-496,0 4-1277,5-32 2575,-6 35-2519,0 0 1,1 0-1,-1 0 1,0 0 0,-1-1-1,1 1 1,0 0-1,-1 0 1,1 0 0,-1 1-1,0-1 1,1 0-1,-1 0 1,0 0 0,0 0-1,0 0 1,-2-1-1,1 12 606,1 1 0,0 0 0,0 0-1,2 12 1,-3 933 2799,0 0-3504,-16-721 522,1-59 800,18 2 289,2-114-1591,-3 1-1,-10 71 1,6-115-2133,3-46-8429,1-3-3571</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3.349"/>
    </inkml:context>
    <inkml:brush xml:id="br0">
      <inkml:brushProperty name="width" value="0.025" units="cm"/>
      <inkml:brushProperty name="height" value="0.025" units="cm"/>
    </inkml:brush>
  </inkml:definitions>
  <inkml:trace contextRef="#ctx0" brushRef="#br0">26 218 11435,'-2'68'4528,"-8"69"-2792,-1 41-1060,9 1163 1630,24-637-2110,-17-469-34,-4-221-144,-1 6 59,1 0 0,0 0 0,8 31 0,-8-46-64,1 0-1,-1 0 0,1 0 1,1 0-1,-1 0 1,1 0-1,-1 0 0,1-1 1,1 0-1,-1 1 1,1-1-1,0 0 0,-1 0 1,2-1-1,-1 1 1,0-1-1,10 5 0,3-1 0,0 0-1,0-1 0,1-1 0,0 0 0,0-2 1,0 0-1,21 0 0,135-3 87,-106-2-115,90-9-472,0-8 0,183-44 0,-304 55 552,15 1-19,-33 5-28,-1-1 0,35-9 0,-48 10 9,-1 0 0,1 1 1,-1-2-1,1 1 0,-1-1 1,0 1-1,0-1 0,0 0 1,0 0-1,0-1 0,-1 1 0,1-1 1,-1 0-1,0 0 0,3-6 1,9-23 113,-1 0 0,-2-1 1,-2 0-1,7-38 0,1-4 243,3-11-379,-5 0-1,-3-1 1,1-90-1,-15-268-93,0 418 113,-85-794 637,17 282 70,65 485-673,3 28-53,-1 0 0,-1 1-1,-1 0 1,-10-30 0,12 49 44,-1 0 1,1 0-1,-2 1 1,1-1-1,-1 1 1,0-1-1,0 1 1,-1 0-1,0 1 1,0-1-1,0 1 1,-1 0-1,0 0 1,0 1-1,0-1 1,0 1-1,-1 1 1,1-1-1,-11-2 1,-8-3 211,0 2 0,-1 1 0,0 1 0,-31-2 0,-110 2 668,80 4-720,-119-11 435,87 4-469,-120 6 0,191 11-1631,43-8-1627,5-5-1042</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4.973"/>
    </inkml:context>
    <inkml:brush xml:id="br0">
      <inkml:brushProperty name="width" value="0.025" units="cm"/>
      <inkml:brushProperty name="height" value="0.025" units="cm"/>
    </inkml:brush>
  </inkml:definitions>
  <inkml:trace contextRef="#ctx0" brushRef="#br0">78 5 8648,'0'0'2739,"-9"0"-1656,-28 0-47,36 0-980,0 0-1,0 0 1,1 0 0,-1 0-1,0 1 1,0-1-1,0 0 1,0 0 0,1 1-1,-1-1 1,0 1-1,0-1 1,1 1 0,-1-1-1,0 1 1,1-1-1,-1 1 1,0-1 0,1 1-1,-1 0 1,1-1-1,-1 1 1,1 0 0,-1 0-1,1-1 1,0 1 0,-1 0-1,1 0 1,0 0-1,-1 0 1,1 1 0,0 29 30,1-20-19,5 1229 509,9-553-366,0 42 514,-39-377 888,0-4-421,24-346-1183,-1 0-1,1 1 1,0-1 0,0 0-1,1 0 1,-1 0 0,0 0-1,1 0 1,-1 0 0,1 0-1,0 0 1,0 0-1,0 0 1,0 0 0,0 0-1,0 0 1,0-1 0,0 1-1,3 2 1,-2-3-8,0 0 1,1 0-1,0 0 1,-1 0-1,1 0 1,-1-1-1,1 1 1,0-1-1,0 1 1,-1-1-1,1 0 1,0 0-1,-1-1 1,6 0-1,10-3 50,-1 0-1,1-1 1,-1-1-1,0-1 1,-1-1-1,24-13 1,18-9 46,35-9-113,167-45 1,104-1-735,20-5 532,-140 1 236,-174 61 24,-66 27 5,-1 0 0,0 0 0,0 0 0,0-1-1,0 1 1,0-1 0,0 0 0,-1 0-1,1 0 1,0 0 0,-1 0 0,0 0 0,1-1-1,-1 1 1,0-1 0,0 0 0,-1 1 0,1-1-1,0 0 1,-1 0 0,0 0 0,0 0-1,0-1 1,0 1 0,1-5 0,8-45 35,-1 1 1,-3-1-1,-2-88 0,2-5-38,27-196 546,10-164-83,-39 9-336,-9 432-152,-2 1-1,-3 0 0,-3 1 0,-2 1 0,-3 0 1,-3 1-1,-3 1 0,-53-98 0,62 134 15,-2 1 0,-1 1 0,-1 0 0,-1 2 0,0 0 0,-2 1 0,0 1 0,-1 1-1,-1 1 1,-31-16 0,-23-6 462,-1 3-1,-87-26 0,109 44-446,-1 3 1,-1 1-1,0 4 0,-1 2 0,-103 1 0,150 7-355,10-1 25,0 1 0,0-1 0,1 0 0,-1 0 0,0 0 0,0-1 0,0 1-1,0-1 1,1 1 0,-1-1 0,-5-2 0,-3-15-3603</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36.719"/>
    </inkml:context>
    <inkml:brush xml:id="br0">
      <inkml:brushProperty name="width" value="0.025" units="cm"/>
      <inkml:brushProperty name="height" value="0.025" units="cm"/>
    </inkml:brush>
  </inkml:definitions>
  <inkml:trace contextRef="#ctx0" brushRef="#br0">120 1 11691,'0'0'475,"-5"10"-90,-2 13 102,1 1 1,1 0-1,1 0 1,1 0-1,0 30 1,20 753 1633,1-222-2139,-16-342 23,12 1004 129,-10-1011 699,-4-235-812,0-1 1,1 1-1,-1 0 0,0 0 1,1 0-1,-1-1 1,1 1-1,-1 0 0,1-1 1,0 1-1,-1 0 1,1-1-1,-1 1 0,1-1 1,0 1-1,0-1 0,-1 1 1,1-1-1,0 1 1,0-1-1,0 0 0,-1 1 1,1-1-1,0 0 1,0 0-1,0 0 0,0 0 1,0 0-1,-1 0 1,1 0-1,0 0 0,0 0 1,0 0-1,0 0 0,0 0 1,1-1-1,41-9 119,-33 7-30,525-83 208,-493 81-305,329-12-12,-241 16-15,172-24 0,-289 22 25,0 1 0,0-2 0,0 0 0,0 0 0,-1-1 0,0-1 0,0 0 0,0-1 0,-1 0 0,1 0 0,-2-1 0,1-1 0,12-13 0,-7 3 11,-1-1 0,0 0 1,-2-1-1,0 0 0,-1-1 0,11-32 1,-7 13-13,-3 0 0,-2-1 1,-1-1-1,-2 0 0,3-80 1,-17-221 65,6 342-75,-19-275 48,-11 0 1,-96-391 0,72 429-60,23 93 1171,-53-155 0,80 289-1013,-1 0 0,0 1 0,-1-1 1,0 1-1,0 0 0,-1 1 1,-17-20-1,18 25-102,1 0 0,-2 0-1,1 0 1,-1 1 0,1 0 0,-1 0 0,0 1 0,0-1-1,-1 2 1,1-1 0,-1 1 0,1 0 0,-1 1 0,-9-1-1,-200-5 161,37 3 293,-22-14-125,68 4-401,0 5 1,-163 11-1,273 1-635,1 0 0,0 2 0,1 0 0,-1 2 0,1 0 0,0 2 0,-25 13 0,43-19 332,-22 9-2266,9-9-1872,2-4-4676</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41.840"/>
    </inkml:context>
    <inkml:brush xml:id="br0">
      <inkml:brushProperty name="width" value="0.025" units="cm"/>
      <inkml:brushProperty name="height" value="0.025" units="cm"/>
    </inkml:brush>
  </inkml:definitions>
  <inkml:trace contextRef="#ctx0" brushRef="#br0">0 75 8392,'0'0'13714,"11"-1"-12630,526-48 3913,-401 34-4859,0 6 1,145 8 0,-239 4 726,-42-3-561,0 26-309,-20 329 1083,20-213-213,-4-141-826,0 0 0,1-1-1,-1 1 1,0-1 0,1 1 0,-1-1-1,0 0 1,-5-1 0,4 1-9,-205 17 260,153-9-161,-1-3 1,-108-4-1,137-5-129,1-2 0,-1-1 0,1-2 0,-41-17 0,46 16 0,0 1 0,-1 1 0,0 1 0,-1 1 0,1 1 0,-44-3 0,65 7 0,0 0 0,-1 0 0,1 0 0,0 0 0,0-1 0,1 1 0,-1-1 0,0 0 0,0 0 0,1 0 0,-1 0 0,1 0 0,0 0 0,-1-1 0,1 1 0,0-1 0,1 0 0,-1 1 0,0-1 0,1 0 0,-1 0 0,1 0 0,0 0 0,0 0 0,0-1 0,1 1 0,-1 0 0,1 0 0,-1-4 0,-1-21 0,1 0 0,1 0 0,2-1 0,0 1 0,2 0 0,1 0 0,2 1 0,0 0 0,2 0 0,19-42 0,-28 69-67,0 0 0,-1 0 0,1 0 0,0 0 0,-1 0 0,1 0 0,0 0 0,0 0 0,-1 0 0,1 0 0,0 0 0,0 0 0,-1 0 0,1 0 0,0 0 0,0 0 1,-1 0-1,1 0 0,0-1 0,0 1 0,-1 0 0,1 0 0,0 0 0,0 0 0,0-1 0,-1 1 0,1 0 0,0 0 0,0 0 0,0-1 0,0 1 0,0 0 0,-1 0 0,1-1 0,0 1 0,0 0 0,0 0 0,0-1 0,0 1 0,0 0 0,0 0 0,0-1 0,0 1 0,0 0 0,0 0 0,0-1 0,0 1 0,0 0 0,0-1 1,-19 14-5869,15-8 324</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47.327"/>
    </inkml:context>
    <inkml:brush xml:id="br0">
      <inkml:brushProperty name="width" value="0.025" units="cm"/>
      <inkml:brushProperty name="height" value="0.025" units="cm"/>
      <inkml:brushProperty name="color" value="#E71224"/>
    </inkml:brush>
  </inkml:definitions>
  <inkml:trace contextRef="#ctx0" brushRef="#br0">138 81 8968,'0'0'18941,"-3"11"-18706,-89 568 2728,92-578-2942,-1 0-1,1-1 1,0 1 0,0 0 0,0 0 0,0 0 0,0 0 0,0 0-1,0 0 1,0 0 0,0-1 0,0 1 0,0 0 0,0 0 0,1 0-1,-1 0 1,0 0 0,1-1 0,-1 1 0,1 0 0,-1 0 0,1 0-1,-1-1 1,1 1 0,-1 0 0,1-1 0,0 1 0,-1-1 0,1 1-1,0 0 1,-1-1 0,1 0 0,0 1 0,0-1 0,0 1 0,-1-1-1,1 0 1,0 0 0,1 1 0,37-9 676,-35 7-632,32-6-54,-1 1-1,1 2 1,0 1-1,0 2 1,0 1 0,37 6-1,45-1-20,-30-2 10,-57 0 0,1-2 0,-1-2 0,0 0 0,34-7 0,-24 2 0,-35 6 0,0 0 0,0 0 0,0-1 0,0 0 0,0-1 0,0 1 0,0-1 0,-1 0 0,1-1 0,-1 1 0,1-1 0,-1 0 0,5-4 0,6-5 0,-1-1 0,0-1 0,-1 0 0,0-1 0,-1-1 0,-1 0 0,-1 0 0,0-1 0,-1-1 0,11-26 0,-11 17 0,-2 10 0,-1 0 0,0-1 0,-2 0 0,0 0 0,-1 0 0,-1 0 0,0-1 0,-1 1 0,-2-1 0,-1-25 0,0 36 0,1 4 0,-1-1 0,1 1 0,-1 0 0,0 0 0,0 0 0,0 0 0,-1 1 0,-1-5 0,1 6 0,0 0 0,1 0 0,-1 1 0,0-1 0,0 1 0,0-1 0,0 1 0,0 0 0,-1 0 0,1 0 0,0 0 0,0 0 0,-1 0 0,1 1 0,-1-1 0,-2 1 0,-73-18 0,30 6 0,0 2 0,-1 2 0,-65-1 0,-52 9 0,-184-25 0,315 21 0,0 2 0,0 1 0,-1 1 0,-37 6 0,75-14-1411,8-5-3451,12-12-3247</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50.438"/>
    </inkml:context>
    <inkml:brush xml:id="br0">
      <inkml:brushProperty name="width" value="0.025" units="cm"/>
      <inkml:brushProperty name="height" value="0.025" units="cm"/>
      <inkml:brushProperty name="color" value="#E71224"/>
    </inkml:brush>
  </inkml:definitions>
  <inkml:trace contextRef="#ctx0" brushRef="#br0">69 50 11819,'0'0'6849,"4"-8"-5044,13-24-487,-17 32-1281,1-1-1,-1 0 0,0 1 0,1-1 1,-1 1-1,0-1 0,1 1 1,-1-1-1,1 1 0,-1-1 1,1 1-1,-1 0 0,1-1 0,-1 1 1,1 0-1,-1-1 0,1 1 1,-1 0-1,1-1 0,0 1 1,-1 0-1,1 0 0,-1 0 0,1 0 1,0 0-1,-1 0 0,1 0 1,0 0-1,-1 0 0,1 0 1,0 0-1,-1 0 0,1 0 0,-1 0 1,1 0-1,0 1 0,-1-1 1,1 0-1,-1 1 0,1-1 1,-1 0-1,1 1 0,-1-1 0,1 0 1,-1 1-1,1-1 0,-1 1 1,1-1-1,-1 1 0,1 0 1,13 26 311,-9-9-236,-1 1 0,-1-1 1,0 1-1,-2-1 0,0 32 0,-15 96 517,7-96 108,0 72 0,7-121-721,0 1 0,0-1 1,0 0-1,1 1 0,-1-1 1,0 0-1,1 1 0,-1-1 1,1 0-1,-1 1 1,1-1-1,-1 0 0,1 0 1,0 1-1,0-1 0,0 0 1,0 0-1,0 0 0,0 0 1,0 0-1,0-1 0,2 3 1,0-2 84,0 0 1,1 1 0,-1-1 0,0 0-1,0-1 1,1 1 0,-1-1-1,0 1 1,6-1 0,8-1 323,0-1-1,0-1 1,18-4 0,-23 4-448,54-7 123,0 2 1,88 2-1,31-3 26,-182 9-91,0-1 0,0 1 0,0 0 0,0-1 0,1 0 0,-1 0 0,0 0-1,0 0 1,0-1 0,-1 1 0,1-1 0,0 1 0,0-1 0,3-4 0,-2 1 33,0 0 1,0-1-1,0 0 1,-1 0 0,5-12-1,-6 13-127,5-13 78,-2 0 0,0 0 0,-1 0 1,-1 0-1,0-1 0,-1 1 0,-1-1 1,-1 1-1,-3-25 0,1 38 20,1-1 0,-1 1 0,1 0 0,-2 0 0,1 0 0,0 0 0,-1 0-1,0 0 1,0 0 0,-1 1 0,1 0 0,-1 0 0,0 0 0,0 0 0,0 0 0,-1 1 0,1 0 0,-1 0 0,0 0 0,0 0 0,0 1 0,0 0 0,-9-3-1,-8-3-38,0 2 0,0 0 0,-1 2 0,-33-3 0,-86-8 85,-125-6-111,209 20 20,-73 3-9,127-1-320,-3 0 318,22-23-14670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54.210"/>
    </inkml:context>
    <inkml:brush xml:id="br0">
      <inkml:brushProperty name="width" value="0.025" units="cm"/>
      <inkml:brushProperty name="height" value="0.025" units="cm"/>
      <inkml:brushProperty name="color" value="#E71224"/>
    </inkml:brush>
  </inkml:definitions>
  <inkml:trace contextRef="#ctx0" brushRef="#br0">29 42 11883,'1'-4'6149,"0"9"-2452,5 20-1338,1 39-1549,-9-30-274,-1 0 0,-1-1-1,-13 45 1,3-13-4,13-60-455,0-1 1,0 1-1,0 0 1,1 0-1,0 0 1,0 0 0,0-1-1,2 6 1,-2-8-50,1 0 1,0-1 0,-1 1 0,1-1 0,0 1-1,0-1 1,0 1 0,0-1 0,0 0 0,0 1-1,1-1 1,-1 0 0,0 0 0,1 0 0,-1 0-1,1 0 1,-1 0 0,1-1 0,-1 1 0,1 0-1,0-1 1,-1 1 0,1-1 0,0 0 0,1 1-1,44 5 158,-1-1-1,1-3 1,88-7-1,-84-8-115,-50 13-49,9-38 345,-7 25-283,14-50-76,16-70 23,-31 129-27,-1 0 1,0 0-1,-1 0 1,1 0-1,-1 0 0,0 0 1,0-1-1,0 1 0,0 0 1,-1 0-1,1 0 1,-1 0-1,0 0 0,-1 0 1,1 0-1,-1 0 1,1 0-1,-1 1 0,0-1 1,-1 1-1,1-1 0,-1 1 1,1 0-1,-1 0 1,0 0-1,0 0 0,0 0 1,-1 1-1,-3-3 0,-8-6 101,-1 1-1,0 1 1,-1 0-1,0 1 1,-1 0-1,0 2 1,0 0-1,0 1 1,0 1-1,-1 1 1,0 0-1,-36 1 1,29 0-102,18 1-109,0 1 0,0-1 0,0 1-1,0 1 1,-14 2 0,21-2-646,13-1-10996</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6:57.622"/>
    </inkml:context>
    <inkml:brush xml:id="br0">
      <inkml:brushProperty name="width" value="0.025" units="cm"/>
      <inkml:brushProperty name="height" value="0.025" units="cm"/>
      <inkml:brushProperty name="color" value="#E71224"/>
    </inkml:brush>
  </inkml:definitions>
  <inkml:trace contextRef="#ctx0" brushRef="#br0">74 48 10474,'0'0'12001,"-8"-1"-11105,5 1-830,0 0 0,1 0-1,-1 0 1,1 0 0,-1 0-1,1 1 1,-1-1 0,0 1-1,1-1 1,0 1 0,-6 2-1,6-1-4,1 0-1,-1 0 1,0 0-1,0 0 1,1 0-1,-1 0 0,1 0 1,0 0-1,-1 1 1,1-1-1,0 1 0,0-1 1,1 1-1,-1-1 1,1 1-1,-1 3 1,-2 12 423,0-1 0,1 1 0,2 0 0,-1 0 0,2 0 0,1 0 0,6 31 0,1-15-60,1-1 1,29 63 0,-38-93-396,1-1 0,0 1 1,-1-1-1,1 1 1,0-1-1,0 0 0,1 0 1,-1 0-1,0 0 1,1 0-1,-1-1 0,1 1 1,-1-1-1,1 1 1,0-1-1,0 0 0,-1 0 1,1 0-1,0 0 1,0-1-1,5 1 0,8 0 76,0 0-1,0-1 0,17-2 0,4 0-73,70 5-57,-48-1-13,0-2-1,77-9 1,-127 7 51,-1 0 1,1-1-1,-1 1 1,1-2-1,-1 1 1,0-1-1,0 0 1,-1-1-1,1 0 1,-1 0-1,0-1 0,0 0 1,-1 0-1,0 0 1,0-1-1,0 0 1,-1 0-1,0 0 1,0-1-1,6-15 1,-4 6 16,0 0 0,-1 0 1,-1-1-1,-1 0 0,-1 0 1,0-1-1,-1 1 0,-1 0 1,-2-23-1,1 38-16,-1 0 0,0-1 1,0 1-1,0 0 0,0 0 0,0 0 0,-1 0 1,1 0-1,-1 0 0,0 0 0,0 0 0,0 1 1,0-1-1,-1 1 0,1 0 0,-1-1 0,1 1 0,-1 0 1,0 0-1,0 1 0,0-1 0,0 0 0,0 1 1,-6-2-1,-10-3-10,0 0 1,0 1 0,-22-2 0,15 3 35,-58-10 88,-1 5-1,-132 2 1,164-2 67,45 7-234,1 0 1,-1 0-1,0 1 1,0 0-1,-8 0 1,7 6-2104,7 2-6514</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01.159"/>
    </inkml:context>
    <inkml:brush xml:id="br0">
      <inkml:brushProperty name="width" value="0.025" units="cm"/>
      <inkml:brushProperty name="height" value="0.025" units="cm"/>
      <inkml:brushProperty name="color" value="#E71224"/>
    </inkml:brush>
  </inkml:definitions>
  <inkml:trace contextRef="#ctx0" brushRef="#br0">27 1 10025,'0'0'10037,"3"9"-9226,1 7-552,-1 1-1,-1 0 1,0-1 0,-1 1-1,-1 0 1,0 0 0,-1 0-1,-1-1 1,-1 1 0,-4 17-1,5-29-208,-20 72 639,20-70-596,1 0-1,0 1 0,1-1 1,-1 0-1,1 0 0,1 1 0,-1-1 1,4 14-1,-2-18-44,-1 0 0,1-1 0,0 1 0,0-1 0,0 1 1,1-1-1,-1 0 0,0 0 0,1 0 0,0 0 0,-1 0 0,1 0 0,0-1 0,0 1 1,0-1-1,0 0 0,0 0 0,0 0 0,0 0 0,0-1 0,0 1 0,1-1 0,-1 0 0,0 0 1,5 0-1,5 0 69,0 0 0,0-1 0,0 0 0,26-7 0,-26 5-118,0 0-1,0 1 1,0 0-1,0 1 0,1 1 1,-1 0-1,17 2 1,3 3-54,49 16 0,-44-11 7,-27-7 27,-7-1 9,-1-1 0,1 0 1,0 1-1,-1-1 0,1-1 0,0 1 1,0 0-1,0-1 0,0 0 1,0 0-1,0 0 0,-1-1 0,1 1 1,0-1-1,0 0 0,0 0 0,-1 0 1,1 0-1,0-1 0,-1 1 0,1-1 1,-1 0-1,0 0 0,0 0 1,4-4-1,13-9 156,0-1 1,22-25 0,-35 34-95,0-1 1,-1 0 0,0 0 0,-1-1 0,0 1 0,0-1 0,-1 0-1,7-18 1,-10 14 89,1 0-1,-2 0 0,0-1 1,0 1-1,-1 0 0,-1 0 0,-4-18 1,-1-17 27,6 45-158,0 1 1,0-1 0,0 1 0,0 0 0,0-1-1,-1 1 1,1 0 0,-1 0 0,1 0 0,-1 0-1,0 0 1,0 0 0,0 0 0,0 0 0,0 1-1,0-1 1,0 1 0,-1 0 0,1 0 0,0-1-1,-1 1 1,1 1 0,-1-1 0,-2 0-1,-72-15 420,66 14-312,-54-3 99,1 2 0,-124 11 0,104-3-149,79-5-121,0 1 0,0-1 0,1 1 0,-1 0 0,0 0 1,0 0-1,1 1 0,-1-1 0,-5 4 0,-17 20-7906,19-13 1463</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06.271"/>
    </inkml:context>
    <inkml:brush xml:id="br0">
      <inkml:brushProperty name="width" value="0.025" units="cm"/>
      <inkml:brushProperty name="height" value="0.025" units="cm"/>
      <inkml:brushProperty name="color" value="#E71224"/>
    </inkml:brush>
  </inkml:definitions>
  <inkml:trace contextRef="#ctx0" brushRef="#br0">26 112 11050,'0'0'13037,"-1"13"-12776,-8 135 137,-6 144 1142,14-289-1498,1 1 0,0-1 0,0 0 0,1 1-1,-1-1 1,1 0 0,-1 1 0,1-1 0,0 0 0,0 0 0,0 0-1,1 0 1,-1 0 0,1 0 0,0 0 0,0 0 0,0-1 0,0 1-1,0-1 1,4 4 0,-2-4-15,1 1 0,0-1 0,0 0 0,0 0-1,0-1 1,0 0 0,0 1 0,0-2 0,0 1 0,1 0-1,-1-1 1,7-1 0,49 0 37,-34-1-26,0 2-1,0 0 0,0 2 1,-1 1-1,48 11 0,-40-4-9,-1-2 0,1-2 0,64 5 0,106-12 85,-170-3-111,0-1 0,64-17 0,-67 13-10,-1 2-1,1 1 1,61-4 0,-41 10-393,-52-29 882,-3 17-425,1 1 0,1-1 0,0 0-1,0 0 1,1 0 0,1 0 0,0 0 0,1 0 0,0 0 0,0 0 0,2 0-1,-1 1 1,2-1 0,4-13 0,0 4 32,-1 0 0,-2-1 0,0 1 0,-1-1-1,-2 0 1,0 0 0,-1-1 0,-1 1 0,-1 0 0,-1 0 0,-1 0 0,-9-32-1,11 50-33,-1 0 0,0 0 0,0 1 0,0-1-1,0 1 1,-1-1 0,0 1 0,1 0-1,-1 0 1,0 0 0,0 0 0,-1 1 0,1-1-1,-1 1 1,1 0 0,-1 0 0,0 0-1,0 0 1,1 1 0,-1 0 0,-6-2 0,-10-1 7,0 0 0,0 1 1,-24 0-1,20 1 37,-398-18 1141,241 18-5195</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09.763"/>
    </inkml:context>
    <inkml:brush xml:id="br0">
      <inkml:brushProperty name="width" value="0.025" units="cm"/>
      <inkml:brushProperty name="height" value="0.025" units="cm"/>
      <inkml:brushProperty name="color" value="#E71224"/>
    </inkml:brush>
  </inkml:definitions>
  <inkml:trace contextRef="#ctx0" brushRef="#br0">16 17 9097,'0'0'12128,"-16"-4"-11247,82 10 779,0 0-1444,0-4-1,88-7 0,-148 5-206,-1-1-1,1 0 1,0 0-1,-1 0 0,1-1 1,7-3-1,-13 4 3,-27 1 197,-217-9 716,264 25-882,-8-12 6,1 0 0,1 0 0,-1-1-1,0-1 1,1 0 0,-1-1 0,1 0 0,-1-1 0,22-3-1,-13 2-1105,0 1 0,33 3 0,-46 3-2478,-1-2-4886</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0.121"/>
    </inkml:context>
    <inkml:brush xml:id="br0">
      <inkml:brushProperty name="width" value="0.025" units="cm"/>
      <inkml:brushProperty name="height" value="0.025" units="cm"/>
      <inkml:brushProperty name="color" value="#E71224"/>
    </inkml:brush>
  </inkml:definitions>
  <inkml:trace contextRef="#ctx0" brushRef="#br0">125 1 9449,'0'0'9716,"11"7"-8996,136 79 1613,-146-86-2321,0 1 0,1 0 0,-1-1-1,0 1 1,0 0 0,1 0-1,-1 0 1,0 0 0,0 0 0,0 0-1,0 0 1,0 0 0,0 0 0,0 0-1,-1 0 1,1 1 0,0-1-1,-1 0 1,1 1 0,-1-1 0,1 0-1,-1 1 1,1-1 0,-1 1 0,0 2-1,0-2 30,-1 0 0,0 0-1,0 0 1,0 0-1,0 0 1,0 0 0,0 0-1,0 0 1,-1 0 0,1 0-1,-1-1 1,1 1 0,-1 0-1,-3 2 1,-9 6 239,0-1 0,-1 0 0,-23 9 0,31-14-222,-52 21 166,-29 14 230,80-34-1862,-1 0-1,1 0 1,1 1 0,-9 8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6.881"/>
    </inkml:context>
    <inkml:brush xml:id="br0">
      <inkml:brushProperty name="width" value="0.025" units="cm"/>
      <inkml:brushProperty name="height" value="0.025" units="cm"/>
      <inkml:brushProperty name="color" value="#E71224"/>
    </inkml:brush>
  </inkml:definitions>
  <inkml:trace contextRef="#ctx0" brushRef="#br0">26 1 16944,'0'0'833,"-25"72"-1121,25-49-866,0-1-1376,5-3-961,2-1-385</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7.396"/>
    </inkml:context>
    <inkml:brush xml:id="br0">
      <inkml:brushProperty name="width" value="0.025" units="cm"/>
      <inkml:brushProperty name="height" value="0.025" units="cm"/>
      <inkml:brushProperty name="color" value="#E71224"/>
    </inkml:brush>
  </inkml:definitions>
  <inkml:trace contextRef="#ctx0" brushRef="#br0">34 1925 12396,'0'0'6571,"-6"-9"-6261,3 5-210,0-1 0,0 1 0,0-1 0,0 0-1,1 1 1,0-1 0,0 0 0,1-1 0,-1 1 0,1 0 0,0 0 0,0-1 0,1 1 0,0-1-1,0 1 1,0 0 0,0-1 0,1 1 0,0 0 0,2-8 0,20-48 102,3 2 0,2 0 0,3 2 0,3 1 0,70-90 0,-4 27 292,145-133-1,-106 126-134,5 5-1,5 8 1,6 5-1,4 8 0,4 7 1,241-101-1,-318 163 156,1 4-1,136-25 0,-132 33-456,-68 12-303,-30 6-2881,-41 7-5661,3 5-2279</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7.944"/>
    </inkml:context>
    <inkml:brush xml:id="br0">
      <inkml:brushProperty name="width" value="0.025" units="cm"/>
      <inkml:brushProperty name="height" value="0.025" units="cm"/>
      <inkml:brushProperty name="color" value="#E71224"/>
    </inkml:brush>
  </inkml:definitions>
  <inkml:trace contextRef="#ctx0" brushRef="#br0">143 0 14061,'0'0'4004,"-2"10"-2979,-133 526 5765,134-532-6680,-1 1 0,1 0-1,1 0 1,-1-1 0,1 1-1,0 0 1,0 0-1,1 7 1,-1-11-77,1 0 1,0 0-1,-1 0 0,1 0 0,0 0 1,0 0-1,0 0 0,-1 0 0,1 0 1,0-1-1,0 1 0,0 0 0,0-1 1,0 1-1,1-1 0,-1 1 0,0-1 1,0 1-1,0-1 0,0 0 0,1 1 0,-1-1 1,0 0-1,0 0 0,0 0 0,1 0 1,-1 0-1,0 0 0,0-1 0,0 1 1,1 0-1,-1-1 0,0 1 0,0 0 1,2-2-1,25-7 437,0-1 1,-1-1-1,0-1 1,32-21-1,-1 2-340,-11 8-209,85-47-185,-111 57-1929,37-31-1,-10-4-4404</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8.533"/>
    </inkml:context>
    <inkml:brush xml:id="br0">
      <inkml:brushProperty name="width" value="0.025" units="cm"/>
      <inkml:brushProperty name="height" value="0.025" units="cm"/>
      <inkml:brushProperty name="color" value="#E71224"/>
    </inkml:brush>
  </inkml:definitions>
  <inkml:trace contextRef="#ctx0" brushRef="#br0">0 0 16207,'0'0'1698,"13"52"-769,-10-17 704,2 4-864,1-3-545,0 3-192,-2-7-576,2-6-1794,-6-10-1794,0-9-3363</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8.908"/>
    </inkml:context>
    <inkml:brush xml:id="br0">
      <inkml:brushProperty name="width" value="0.025" units="cm"/>
      <inkml:brushProperty name="height" value="0.025" units="cm"/>
      <inkml:brushProperty name="color" value="#E71224"/>
    </inkml:brush>
  </inkml:definitions>
  <inkml:trace contextRef="#ctx0" brushRef="#br0">0 102 14990,'0'0'1580,"5"-9"-48,-2 4-1332,0 0 0,1 0 0,0 0 0,0 0 0,0 0 0,0 1 0,1 0 0,0 0 0,0 0 0,0 0 0,0 1 0,1 0-1,-1 0 1,1 0 0,0 1 0,-1 0 0,1 0 0,0 0 0,11-1 0,20-4 341,0 1-1,0 2 1,0 2 0,51 2 0,-70 1-527,-1 1 0,1 0 1,0 1-1,-1 1 1,0 1-1,0 0 1,0 1-1,0 1 1,-1 1-1,0 0 1,17 13-1,-28-17 39,1 0-1,-1 1 1,0 0-1,0 0 0,0 0 1,-1 1-1,0-1 1,0 1-1,0 0 1,-1 0-1,1 1 0,-2-1 1,1 1-1,-1-1 1,0 1-1,0 0 0,-1 0 1,0 0-1,0 0 1,0 0-1,-1 0 1,0 0-1,-1 0 0,1 0 1,-2 0-1,1 0 1,-1-1-1,-3 11 0,0-3 345,-1-1 0,-1 0 0,1-1 0,-2 0-1,0 0 1,0 0 0,-2-1 0,1 0-1,-1-1 1,0 0 0,-1-1 0,-24 17 0,22-18-323,-1 0 0,0-1 0,0 0 0,-1-1 0,0 0 0,0-2 0,0 1 0,0-2 0,-1 0 0,0-1 0,1-1 0,-1 0 0,0-1 0,-25-3 0,36 1-424,1 1-1,0-1 1,-1 0 0,1 0-1,0 0 1,1-1-1,-1 1 1,0-1 0,1 0-1,-1 0 1,1-1 0,0 1-1,0 0 1,0-1-1,1 0 1,-4-5 0,5 8 72,0-1 0,0 0 0,0 0 1,0 0-1,0 0 0,1 0 0,-1 0 0,0 0 1,1 0-1,0 0 0,-1 0 0,1-1 1,0 1-1,0 0 0,0 0 0,0 0 0,1 0 1,-1 0-1,1-1 0,-1 1 0,1 0 1,0 0-1,-1 0 0,1 0 0,0 1 0,0-1 1,1 0-1,-1 0 0,0 0 0,1 1 1,-1-1-1,1 1 0,-1-1 0,1 1 0,2-2 1,25-12-9423</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9.484"/>
    </inkml:context>
    <inkml:brush xml:id="br0">
      <inkml:brushProperty name="width" value="0.025" units="cm"/>
      <inkml:brushProperty name="height" value="0.025" units="cm"/>
      <inkml:brushProperty name="color" value="#E71224"/>
    </inkml:brush>
  </inkml:definitions>
  <inkml:trace contextRef="#ctx0" brushRef="#br0">0 456 23062,'0'0'5776,"9"-6"-5066,6-5-591,0-1 1,-1-1-1,-1-1 0,0 1 1,12-18-1,-19 22-97,0 1 0,0-1 0,-1 0 0,0 0 1,0-1-1,-1 1 0,-1-1 0,0 0 0,0 0 0,-1 0 0,0 0 0,1-11 1,-3 20-21,0 1 0,0 0 0,0-1 1,0 1-1,0-1 0,0 1 1,0 0-1,0-1 0,0 1 0,0 0 1,0-1-1,0 1 0,0-1 0,0 1 1,0 0-1,0-1 0,0 1 1,-1 0-1,1-1 0,0 1 0,0 0 1,0-1-1,0 1 0,-1 0 1,1 0-1,0-1 0,-1 1 0,1 0 1,0 0-1,0-1 0,-1 1 1,1 0-1,0 0 0,-1 0 0,1-1 1,0 1-1,-1 0 0,1 0 0,0 0 1,-1 0-1,0 0 0,-16 10 12,-12 23-11,20-17 31,1 1 0,0 1 0,-5 18 1,11-30-21,0 1 0,0-1 1,1 1-1,0 0 1,0 0-1,0-1 0,1 1 1,0 0-1,0 0 1,1 0-1,3 11 0,-4-16-9,1 0 0,0 0 0,1-1 0,-1 1 0,0 0 0,1-1 0,-1 1 0,0-1 0,1 0 0,0 1 0,-1-1 0,1 0 0,0 0 0,0 0 0,-1 0 0,1 0 0,0-1 0,0 1 0,0 0 0,0-1 0,0 1 0,0-1 0,0 0 0,0 0 0,0 0 0,0 0 0,0 0 0,0 0 0,0 0 0,3-1 0,3-1 32,-1 1 1,1-1-1,-1 0 1,1 0-1,-1-1 0,14-7 1,-6 0 23,0-1 0,0 0 1,-1-1-1,-1-1 1,0 0-1,0-1 0,-2 0 1,0-1-1,0 0 1,-1-1-1,13-28 0,-13 20 19,-1 0 1,0 0-1,-2 0 0,-1-1 0,-1 0 0,-1-1 0,1-47 0,-5 73-80,-1 0 0,1 0 0,0 0 0,0 0 0,0 0 0,-1 1 0,1-1 0,0 0 0,0 0 0,0 0 0,-1 0 0,1 0 0,0 0 0,0 0 0,-1 0 0,1 0 0,0 0 0,0 0 0,0 0 0,-1 0 0,1 0 0,0 0 0,0 0 0,-1 0 0,1 0 0,0 0 0,0 0 0,0-1 0,-1 1 0,1 0 0,0 0 0,0 0 0,0 0 0,-1 0 0,1-1 0,0 1 0,0 0 0,0 0 0,0 0 0,0-1 0,-1 1 0,1 0 0,0 0 0,0-1 0,-11 25 0,-8 35 0,2 1 0,3 0 0,2 1 0,3 1 0,3-1 0,3 102 0,4-151-2,0 1 1,1 0-1,0-1 1,1 1-1,1-1 0,0 0 1,1 0-1,0 0 1,0-1-1,2 0 0,-1 0 1,1 0-1,1-1 1,0 0-1,0 0 0,1-1 1,0 0-1,1-1 1,12 10-1,-2-10-653,-20-8 590,0-1 1,1 1-1,-1 0 1,0 0-1,0-1 0,1 1 1,-1 0-1,0-1 1,0 1-1,0 0 0,1-1 1,-1 1-1,0 0 1,0-1-1,0 1 0,0 0 1,0-1-1,0 1 1,0 0-1,0-1 0,0 1 1,0 0-1,0-1 1,0 1-1,0 0 0,0-1 1,0 1-1,0 0 1,0-1-1,0 1 1,-1-1-1,-17-36-3320,-25-19 766,-67-65-9056,62 69 10476,1 0 5983,47 52-4692,-1-1-1,1 1 1,0 0 0,0 0-1,0 0 1,0 0 0,0-1-1,0 1 1,-1 0 0,1 0-1,0 0 1,0 0 0,0-1-1,0 1 1,0 0 0,0 0 0,0 0-1,0-1 1,0 1 0,0 0-1,0 0 1,0 0 0,0-1-1,0 1 1,0 0 0,0 0-1,0 0 1,0 0 0,0-1-1,0 1 1,0 0 0,1 0-1,-1 0 1,0-1 0,0 1-1,0 0 1,0 0 0,0 0-1,0 0 1,1 0 0,-1-1-1,0 1 1,0 0 0,0 0-1,0 0 1,1 0 0,-1 0-1,0 0 1,0 0 0,17-4 1299,28 3-1974,-38 1 903,56 0-2591,-21 0-2809,-6 0-2954</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19.856"/>
    </inkml:context>
    <inkml:brush xml:id="br0">
      <inkml:brushProperty name="width" value="0.025" units="cm"/>
      <inkml:brushProperty name="height" value="0.025" units="cm"/>
      <inkml:brushProperty name="color" value="#E71224"/>
    </inkml:brush>
  </inkml:definitions>
  <inkml:trace contextRef="#ctx0" brushRef="#br0">1 23 17168,'0'0'11723,"50"0"-10057,-38-1-257,-6-2-608,0 0-801,-4 2 0,-2-1 0,0 1 0,-5 1 0,-8-4-609,1-3-7590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1.103"/>
    </inkml:context>
    <inkml:brush xml:id="br0">
      <inkml:brushProperty name="width" value="0.025" units="cm"/>
      <inkml:brushProperty name="height" value="0.025" units="cm"/>
      <inkml:brushProperty name="color" value="#E71224"/>
    </inkml:brush>
  </inkml:definitions>
  <inkml:trace contextRef="#ctx0" brushRef="#br0">104 313 11115,'4'-12'3384,"-2"7"-2992,18-56 3439,-18 57-3424,-1 0 0,0 0 0,0-1 0,-1 1 0,0-1 1,1 1-1,-1-1 0,-1 1 0,1 0 0,-1-1 0,1 1 0,-1-1 1,0 1-1,-3-5 0,4 8-332,-1 0 0,1 0 1,-1 0-1,0 0 0,1 0 1,-1 0-1,0 0 0,0 0 0,0 0 1,0 1-1,1-1 0,-1 0 1,0 1-1,0-1 0,0 1 0,-1-1 1,1 1-1,0-1 0,0 1 1,0 0-1,0-1 0,0 1 0,0 0 1,-1 0-1,-1 0 0,1 0-18,-1 1-1,1 0 1,0 0-1,-1 0 1,1 0-1,0 0 1,0 0 0,-1 0-1,1 1 1,0-1-1,-3 3 1,-1 3-43,-1 0 1,1 0-1,0 0 1,1 1-1,-7 11 0,7-11 24,1-1 0,1 1 0,-1-1-1,1 1 1,1 0 0,-1 0 0,1 1-1,1-1 1,0 0 0,0 1 0,0-1-1,1 1 1,2 15 0,-1-23-32,0 0 0,-1 1 0,1-1 0,0 0 0,0 0 0,0 0 0,0 0 0,0 0 0,0 0 0,0-1 0,1 1 0,-1 0 0,0-1 0,0 1 0,1 0 0,-1-1 0,0 1 0,1-1-1,-1 0 1,0 0 0,1 1 0,-1-1 0,1 0 0,-1 0 0,1 0 0,1-1 0,41-6 265,-30 1-237,-1-1-1,1 0 1,-1 0-1,-1-1 1,0-1-1,0 0 1,-1-1-1,0 0 0,18-22 1,-13 13 110,-2-1 1,0 0-1,-1-1 1,-1 0-1,13-32 0,-21 42 81,0 0 0,-1 0 0,0 0 0,-1-1 0,-1 1 0,2-19 0,-4 31-223,1-1 1,0 0-1,0 0 0,0 1 0,0-1 0,0 0 0,0 0 0,0 0 1,-1 1-1,1-1 0,0 0 0,0 0 0,0 0 0,0 0 0,-1 1 1,1-1-1,0 0 0,0 0 0,-1 0 0,1 0 0,0 0 0,0 0 1,0 0-1,-1 1 0,1-1 0,0 0 0,0 0 0,-1 0 1,1 0-1,0 0 0,0 0 0,-1 0 0,1 0 0,0 0 0,0 0 1,-1-1-1,1 1 0,0 0 0,0 0 0,-1 0 0,1 0 0,0 0 1,0 0-1,0 0 0,-1-1 0,1 1 0,0 0 0,0 0 0,0 0 1,-1 0-1,1-1 0,0 1 0,0 0 0,0 0 0,0-1 0,0 1 1,0 0-1,-1 0 0,1 0 0,0-1 0,0 1 0,0 0 0,0 0 1,0-1-1,-14 20-67,-2 9 96,1 2 0,1 0 0,-11 40-1,19-51 10,0 1 0,2-1-1,1 1 1,0 0-1,1 0 1,2 33-1,0-51-35,0 1-1,1-1 1,-1 0-1,1 1 1,0-1-1,-1 0 0,1 0 1,0 1-1,0-1 1,1 0-1,-1 0 0,0 0 1,1 0-1,-1-1 1,1 1-1,-1 0 1,1 0-1,0-1 0,0 1 1,0-1-1,0 0 1,0 0-1,0 0 1,0 0-1,0 0 0,1 0 1,-1 0-1,0 0 1,0-1-1,1 1 1,-1-1-1,1 0 0,-1 0 1,0 0-1,1 0 1,-1 0-1,0 0 1,1-1-1,3-1 0,3 1 29,-1-1-1,0 0 0,0 0 0,0-1 1,-1 0-1,1 0 0,-1-1 0,0 0 0,0 0 1,11-9-1,-8 3 3,-1-1-1,0 1 1,0-1 0,-1-1 0,0 0 0,-1 0-1,-1 0 1,0-1 0,-1 0 0,0 0 0,-1-1 0,0 1-1,-1-1 1,1-14 0,-4 27-34,1 1 1,-1 0-1,0-1 1,0 1-1,0 0 0,1-1 1,-1 1-1,0 0 1,0-1-1,0 1 1,0-1-1,0 1 0,0 0 1,0-1-1,0 1 1,0 0-1,0-1 0,0 1 1,0-1-1,0 1 1,0 0-1,0-1 1,0 1-1,0 0 0,-1-1 1,1 1-1,0 0 1,0-1-1,0 1 0,-1 0 1,1-1-1,0 1 1,0 0-1,-1-1 1,1 1-1,0 0 0,-1 0 1,1-1-1,0 1 1,-1 0-1,1 0 0,0 0 1,-1 0-1,1 0 1,0-1-1,-1 1 1,0 0-1,-6 5-4,-3 9 4,0 1 0,1 1 0,1-1 0,0 1 0,-8 27 0,12-33 0,2-6 0,-3 7 0,1 0 0,0 1 0,1-1 0,0 1 0,-1 13 0,4-24 0,-1 1 0,1 0 0,0 0 0,0 0 0,0 0 0,1 0 0,-1-1 0,0 1 0,1 0 0,-1 0 0,1 0 0,0-1 0,-1 1 0,1 0 0,0-1 0,0 1 0,0 0 0,0-1 0,0 1 0,1-1 0,-1 0 0,0 1 0,1-1 0,-1 0 0,1 0 0,-1 0 0,1 0 0,0 0 0,-1 0 0,1 0 0,0-1 0,0 1 0,-1-1 0,1 1 0,0-1 0,0 0 0,0 1 0,0-1 0,3 0 0,52 0-2135,-50-1 1299,0 0 0,0-1 0,0 1 0,0-1 0,-1-1 1,9-3-1,23-16-7962</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1.447"/>
    </inkml:context>
    <inkml:brush xml:id="br0">
      <inkml:brushProperty name="width" value="0.025" units="cm"/>
      <inkml:brushProperty name="height" value="0.025" units="cm"/>
      <inkml:brushProperty name="color" value="#E71224"/>
    </inkml:brush>
  </inkml:definitions>
  <inkml:trace contextRef="#ctx0" brushRef="#br0">122 0 21620,'0'0'2840,"-10"1"123,8-1-2763,-50 6 3093,48-6-3177,1 1-1,-1 0 1,0 0 0,1 1-1,0-1 1,-1 1 0,1 0 0,0-1-1,0 2 1,0-1 0,0 0-1,0 0 1,0 1 0,1 0-1,-4 3 1,6-6-123,0 1 1,-1-1-1,1 1 0,-1 0 0,1-1 1,0 1-1,-1 0 0,1-1 1,0 1-1,0 0 0,0-1 0,-1 1 1,1 0-1,0-1 0,0 1 1,0 0-1,0 0 0,0-1 0,0 1 1,0 0-1,1-1 0,-1 1 1,0 0-1,0-1 0,0 1 0,1 0 1,-1-1-1,0 1 0,2 1 0,20 9-469,41-3-534,-52-8 878,2 2-33,0-1 0,1 2 0,-1 0 0,0 0 0,20 9 0,-31-11 201,0 0-1,0-1 1,0 1-1,0 0 1,0 0-1,0 0 1,0 1-1,0-1 1,-1 0-1,1 1 1,0-1-1,-1 1 1,1-1-1,-1 1 1,0 0-1,1 0 1,-1 0-1,0 0 1,0 0-1,0 0 1,-1 0-1,1 0 1,0 0-1,-1 0 1,1 0-1,-1 0 1,0 0 0,0 1-1,0-1 1,0 0-1,0 0 1,0 0-1,0 0 1,-1 1-1,1-1 1,-1 0-1,0 0 1,1 0-1,-1 0 1,0 0-1,0 0 1,0 0-1,-1-1 1,-1 3-1,-2 2-13,0 0 0,-1 0 1,0-1-1,0 0 0,-1-1 0,0 1 0,1-1 0,-1 0 1,0-1-1,-1 0 0,1 0 0,-1 0 0,1-1 0,-1 0 0,0-1 1,0 1-1,0-2 0,0 1 0,-11-1 0,9-6-4992,4-9-5274</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3.226"/>
    </inkml:context>
    <inkml:brush xml:id="br0">
      <inkml:brushProperty name="width" value="0.025" units="cm"/>
      <inkml:brushProperty name="height" value="0.025" units="cm"/>
      <inkml:brushProperty name="color" value="#E71224"/>
    </inkml:brush>
  </inkml:definitions>
  <inkml:trace contextRef="#ctx0" brushRef="#br0">0 26 16560,'4'5'5890,"-1"14"-4254,0 27-712,1 387 1190,-4-432-2105,0 1 0,0-1 0,0 1 0,0-1 0,0 1 0,1-1 0,-1 1 0,0-1-1,1 0 1,-1 1 0,1-1 0,0 0 0,-1 1 0,1-1 0,2 2 0,-3-2 24,1-1 0,-1 0 0,1 1 0,0-1 0,-1 0 0,1 1 0,0-1 1,-1 0-1,1 0 0,0 0 0,-1 0 0,1 0 0,0 0 0,-1 0 0,1 0 0,0 0 0,-1 0 1,1 0-1,0 0 0,-1 0 0,1 0 0,0-1 0,0 1 0,3-2 150,0 0 0,0-1 0,-1 1 0,1-1-1,-1 0 1,0 0 0,0 0 0,0 0 0,3-4 0,41-60 392,-3-2 1,-3-2-1,-3-2 1,52-143-1,-90 215-578,5-16-3325,-4 16 3203,-1 1 0,0 0 0,0 0 0,0 0 0,0-1 0,0 1 0,0 0 0,1 0 0,-1 0 0,0-1 0,0 1 0,0 0 0,0 0 0,0-1 0,0 1 0,0 0 0,0 0-1,0-1 1,0 1 0,0 0 0,0 0 0,0-1 0,0 1 0,0 0 0,-1 0 0,1 0 0,0-1 0,0 1 0,0 0 0,0 0 0,0-1 0,0 1 0,-1 0 0,1 0 0,0 0-1,0 0 1,0-1 0,-1 1 0,1 0 0,0 0 0,0 0 0,0 0 0,-1 0 0,1 0 0,0 0 0,0 0 0,-1-1 0,1 1 0,0 0 0,0 0 0,-1 0 0,1 0-1,0 0 1,0 0 0,0 0 0,-1 0 0,1 0 0,0 1 0,-15 5-10242</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3.553"/>
    </inkml:context>
    <inkml:brush xml:id="br0">
      <inkml:brushProperty name="width" value="0.025" units="cm"/>
      <inkml:brushProperty name="height" value="0.025" units="cm"/>
      <inkml:brushProperty name="color" value="#E71224"/>
    </inkml:brush>
  </inkml:definitions>
  <inkml:trace contextRef="#ctx0" brushRef="#br0">1 1 20307,'0'0'4869,"-1"63"-1986,6-45-1410,13-4-480,3-1-481,2-4-384,6-1-448,-1-2-2210,-5-6-2403,-3 0-1441,-5 0-8520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3.911"/>
    </inkml:context>
    <inkml:brush xml:id="br0">
      <inkml:brushProperty name="width" value="0.025" units="cm"/>
      <inkml:brushProperty name="height" value="0.025" units="cm"/>
      <inkml:brushProperty name="color" value="#E71224"/>
    </inkml:brush>
  </inkml:definitions>
  <inkml:trace contextRef="#ctx0" brushRef="#br0">32 141 16624,'0'0'5915,"10"5"-4458,36 18-507,-44-22-885,0-1 0,1 0 0,-1 1-1,1-1 1,-1 0 0,0 0 0,1 0 0,-1-1-1,0 1 1,1 0 0,-1-1 0,0 0 0,1 1-1,-1-1 1,0 0 0,0 0 0,0 0 0,0-1-1,0 1 1,0 0 0,0-1 0,0 0 0,0 1-1,-1-1 1,3-2 0,0-1 143,0 0 1,0-1 0,0 0-1,-1 1 1,1-1-1,4-13 1,-7 16-93,0-1 1,0 1 0,0-1 0,0 1 0,-1-1 0,1 1 0,-1-1 0,0 0 0,0 1 0,0-1 0,-1 1 0,1-1-1,-1 1 1,0-1 0,0 1 0,0-1 0,0 1 0,-3-6 0,2 7-77,0 0-1,0 0 1,0 0-1,0 0 1,0 0 0,0 1-1,0-1 1,-1 1-1,1-1 1,-1 1 0,1 0-1,-1 0 1,1 0-1,-1 0 1,1 1 0,-1-1-1,0 1 1,0 0-1,1-1 1,-1 1 0,0 0-1,1 0 1,-1 1-1,0-1 1,-3 1 0,2 1-43,0 0-1,0-1 1,0 1 0,0 0 0,0 1 0,1-1 0,-1 1 0,0 0 0,1 0 0,0 0 0,0 0-1,0 0 1,0 1 0,0 0 0,1-1 0,0 1 0,0 0 0,0 0 0,-3 8 0,-3 8 48,1-1 1,-8 40-1,12-45-24,0 1 0,2 0 0,-1 27 0,2-39-20,0-1-1,0 1 1,0 0 0,0 0 0,0-1 0,1 1-1,0 0 1,-1-1 0,1 1 0,0-1 0,0 1-1,0-1 1,0 1 0,1-1 0,-1 0 0,1 1 0,0-1-1,-1 0 1,1 0 0,0 0 0,0 0 0,0-1-1,0 1 1,1 0 0,-1-1 0,0 0 0,1 1-1,3 0 1,2 0-152,0-1 0,1 0 0,-1-1 0,1 0 0,-1 0-1,1 0 1,-1-2 0,0 1 0,1-1 0,-1 0 0,0 0 0,0-1 0,0 0 0,0-1-1,-1 0 1,9-5 0,-7 4-1071,-1-1 0,1-1-1,-1 0 1,-1 0-1,1 0 1,-1-1 0,11-15-1,6-20-6453</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4.771"/>
    </inkml:context>
    <inkml:brush xml:id="br0">
      <inkml:brushProperty name="width" value="0.025" units="cm"/>
      <inkml:brushProperty name="height" value="0.025" units="cm"/>
      <inkml:brushProperty name="color" value="#E71224"/>
    </inkml:brush>
  </inkml:definitions>
  <inkml:trace contextRef="#ctx0" brushRef="#br0">107 25 19058,'-5'11'1570,"-3"13"-170,0 0 0,2 1 1,0 0-1,2 1 1,-2 49-1,10 12-614,19 124-1,-13-144-786,-7-29-2,-5-34-208,-6-22-355,-14-39-1061,-24-68-2136,21 42 3996,25 83-174,0-1 0,0 1 0,0 0-1,0-1 1,0 1 0,1 0-1,-1-1 1,0 1 0,0 0 0,0-1-1,0 1 1,1 0 0,-1 0 0,0-1-1,0 1 1,1 0 0,-1 0 0,0 0-1,0-1 1,1 1 0,-1 0-1,0 0 1,1 0 0,-1 0 0,0-1-1,0 1 1,1 0 0,-1 0 0,0 0-1,1 0 1,-1 0 0,0 0 0,1 0-1,-1 0 1,0 0 0,1 0 0,-1 0-1,0 0 1,1 0 0,-1 0-1,0 1 1,1-1 0,-1 0 0,20 3 221,-18-3-96,6 2-232,0 0 1,0 0-1,0-1 1,0 0-1,1-1 1,-1 0 0,0 0-1,0-1 1,0 0-1,0-1 1,0 1 0,0-1-1,0-1 1,0 0-1,-1 0 1,1 0-1,-1-1 1,0 0 0,0 0-1,0-1 1,-1 0-1,1 0 1,-1-1 0,0 0-1,-1 0 1,0 0-1,0 0 1,0-1-1,0 0 1,-1 0 0,0 0-1,-1-1 1,4-9-1,0-6 236,-1 0 0,-1-1 0,-1 0 0,-1 0-1,-1 0 1,-3-46 0,1 51-99,-1 16-95,-1 7 48,-4 20 142,-5 36 248,7-26-249,-3 30 1294,2 0-1,8 121 0,-1-169-1476,1-1 0,1 0 0,0 0 0,9 19 0,-11-29 0,-1 0 0,1-1 0,1 1 0,-1-1 0,1 0 0,-1 0 0,1 0 0,0 0 0,1 0 0,-1-1 0,1 1 0,-1-1 0,1 0 0,0 0 0,0 0 0,0-1 0,8 4 0,-11-6 0,-1 0 0,1 0 0,-1 0 0,1 0 0,-1 0 0,1 0 0,-1 0 0,1 0 0,0 0 0,-1 0 0,1 0 0,-1 0 0,1 0 0,-1 0 0,1-1 0,-1 1 0,1 0 0,-1 0 0,1-1 0,-1 1 0,0 0 0,1-1 0,-1 1 0,1 0 0,-1-1 0,0 1 0,1 0 0,-1-1 0,0 1 0,1-1 0,-1 1 0,0-2 0,5-23 0,-9-28 0,0 35 0,-2 0 0,1 1 0,-2-1 0,0 2 0,-2-1 0,1 1 0,-2 0 0,0 1 0,-1 0 0,0 1 0,-16-15 0,27 28 0,-1 0 0,1 1 0,0-1 0,-1 1 0,1-1 0,-1 0 0,1 1 0,-1-1 0,1 1 0,-1-1 0,1 1 0,-1 0 0,0-1 0,1 1 0,-1 0 0,1-1 0,-1 1 0,0 0 0,1-1 0,-1 1 0,0 0 0,0 0 0,1 0 0,-1 0 0,0 0 0,1 0 0,-1 0 0,0 0 0,0 0 0,1 0 0,-1 0 0,0 0 0,0 1 0,1 0 0,0 0 0,0 0 0,0 0 0,0 0 0,0 0 0,0 0 0,1 0 0,-1 0 0,0 0 0,1-1 0,-1 1 0,1 0 0,-1 0 0,1 0 0,-1 0 0,1-1 0,-1 1 0,1 0 0,0 0 0,-1-1 0,1 1 0,0-1 0,0 1 0,1 0 0,5 4-55,1 0-1,0 0 1,0-1-1,1 0 1,-1-1 0,1 1-1,0-2 1,0 1 0,0-1-1,0-1 1,0 0-1,0 0 1,0-1 0,0 0-1,1 0 1,-1-1-1,0 0 1,0-1 0,17-5-1,-19 5 21,-1 0-1,1 0 1,-1 0-1,0-1 0,0 0 1,0-1-1,-1 1 1,1-1-1,-1 0 1,0 0-1,0-1 1,0 1-1,0-1 0,-1 0 1,0-1-1,0 1 1,0-1-1,-1 1 1,0-1-1,0 0 1,0 0-1,-1-1 0,0 1 1,0 0-1,-1-1 1,1 0-1,-1-12 1,-16 21 574,10 3-456,-1-1 1,1 1 0,0 1-1,1-1 1,-1 1 0,1-1-1,0 1 1,1 0 0,-6 13-1,0 0 144,2 0-1,-7 25 1,12-39-222,1 0 0,0 0 0,0 0 0,0 0 0,1 0 0,0 0 0,0 0 0,0 0 0,0 0 0,1 0 0,1 8 0,-1-11-5,0 0-1,0-1 1,1 1-1,-1-1 1,0 1 0,1-1-1,-1 1 1,1-1-1,-1 0 1,1 1 0,0-1-1,0 0 1,-1 0-1,1 0 1,0-1 0,0 1-1,0 0 1,0-1-1,0 1 1,0-1 0,0 1-1,0-1 1,0 0-1,0 0 1,0 0 0,0 0-1,0-1 1,0 1-1,4-1 1,1-1 0,1 0 0,0 0 0,-1-1 0,1 0 0,-1 0 0,0-1 0,0 0 0,0 0 0,0-1 0,8-7 0,-9 7 0,1-1 0,0 2 0,0-1 0,0 1 0,0 0 0,1 0 0,-1 1 0,1 0 0,0 1 0,10-3 0,-17 5 0,1 0 0,-1 0 0,0 0 0,1 0 0,-1 1 0,1-1 0,-1 0 0,0 1 0,1-1 0,-1 0 0,0 1 0,1 0 0,-1-1 0,0 1 0,0 0 0,0 0 0,0-1 0,0 1 0,0 0 0,0 0 0,0 0 0,0 0 0,0 1 0,0-1 0,0 0 0,-1 0 0,1 0 0,0 1 0,-1-1 0,1 0 0,-1 1 0,0-1 0,1 2 0,6 58 0,-4-26 0,-3-34 0,1 0 0,-1 0 0,1 0 0,-1-1 0,1 1 0,0 0 0,-1 0 0,1-1 0,0 1 0,-1 0 0,1-1 0,0 1 0,0-1 0,-1 1 0,1-1 0,0 0 0,0 1 0,0-1 0,0 0 0,0 1 0,0-1 0,0 0 0,-1 0 0,1 0 0,0 0 0,0 0 0,0 0 0,0 0 0,0 0 0,0 0 0,0 0 0,0-1 0,0 1 0,0 0 0,0 0 0,-1-1 0,1 1 0,0-1 0,0 1 0,0-1 0,-1 1 0,2-2 0,39-23 0,-38 23 0,0-1-135,34-19-5748,-37 21 5697,1 1-1,-1-1 1,1 1 0,0 0 0,-1-1-1,1 1 1,0 0 0,-1-1 0,1 1 0,0 0-1,0 0 1,-1 0 0,1 0 0,0-1-1,0 1 1,-1 0 0,1 0 0,0 0-1,0 1 1,-1-1 0,1 0 0,0 0-1,0 0 1,-1 0 0,1 1 0,0-1-1,-1 0 1,1 1 0,0-1 0,-1 1 0,1-1-1,-1 1 1,1-1 0,0 1 0,-1-1-1,1 1 1,-1-1 0,0 1 0,1-1-1,-1 1 1,1 0 0,-1-1 0,0 1-1,1 0 1,-1 0 0,0 0 0,1 7-9290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5.191"/>
    </inkml:context>
    <inkml:brush xml:id="br0">
      <inkml:brushProperty name="width" value="0.025" units="cm"/>
      <inkml:brushProperty name="height" value="0.025" units="cm"/>
      <inkml:brushProperty name="color" value="#E71224"/>
    </inkml:brush>
  </inkml:definitions>
  <inkml:trace contextRef="#ctx0" brushRef="#br0">42 0 17168,'-1'0'372,"-1"0"0,1 1-1,0-1 1,-1 0 0,1 1 0,0-1-1,-1 0 1,1 1 0,0 0-1,0-1 1,-1 1 0,1 0 0,0-1-1,0 1 1,0 0 0,0 0-1,0 0 1,0 0 0,0 0 0,0 0-1,1 0 1,-1 0 0,-1 2-1,0 2 21,0 0-1,0-1 1,1 1-1,-1 0 0,1 0 1,-1 9-1,1 0 3,0 1-1,2 0 1,-1-1 0,4 15-1,-4-27-370,0 0-1,0 0 1,0 0 0,1 0-1,-1-1 1,1 1-1,0 0 1,-1 0-1,1-1 1,0 1 0,0 0-1,0-1 1,0 1-1,0-1 1,0 1 0,1-1-1,-1 0 1,0 1-1,1-1 1,-1 0 0,1 0-1,-1 0 1,1 0-1,0 0 1,-1-1 0,1 1-1,0 0 1,0-1-1,-1 1 1,1-1 0,0 1-1,0-1 1,0 0-1,0 0 1,0 0-1,-1 0 1,1 0 0,0-1-1,0 1 1,0 0-1,0-1 1,-1 1 0,1-1-1,3-1 1,5-2 76,0-1 1,-1 0-1,1 0 1,-1-1 0,0 0-1,9-8 1,-4 2-42,-10 8-46,0-1 1,1 1-1,-1 1 0,1-1 1,-1 1-1,1-1 1,0 1-1,0 1 0,1-1 1,-1 1-1,0 0 0,1 0 1,-1 0-1,1 1 1,9-1-1,-13 3-12,0-1 0,0 1 0,0 0 0,-1 0 0,1 1 0,0-1 0,0 0 0,-1 0 0,1 1 0,-1-1 0,1 1 0,-1 0 0,0-1 0,0 1 0,0 0 0,0 0 0,0-1 0,0 1 0,0 0 0,0 0 0,0 4 0,0-3 0,0 0 0,0 0 0,1 0 0,-1 0 0,1-1 0,-1 1 0,1 0 0,0-1 0,0 1 0,0-1 0,0 0 0,1 0 0,-1 1 0,1-2 0,3 4 0,1-3-35,1-1 0,-1 1 0,1-1 1,-1 0-1,1-1 0,0 0 0,-1 0 0,16-3 0,66-17-960,-42 9 51,-35 3-6946,-9 0 897</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5.520"/>
    </inkml:context>
    <inkml:brush xml:id="br0">
      <inkml:brushProperty name="width" value="0.025" units="cm"/>
      <inkml:brushProperty name="height" value="0.025" units="cm"/>
      <inkml:brushProperty name="color" value="#E71224"/>
    </inkml:brush>
  </inkml:definitions>
  <inkml:trace contextRef="#ctx0" brushRef="#br0">1 7 19603,'0'0'12523,"51"-7"-14989,-20 21-2178,0 3-2211,-1-1-4964</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5.876"/>
    </inkml:context>
    <inkml:brush xml:id="br0">
      <inkml:brushProperty name="width" value="0.025" units="cm"/>
      <inkml:brushProperty name="height" value="0.025" units="cm"/>
      <inkml:brushProperty name="color" value="#E71224"/>
    </inkml:brush>
  </inkml:definitions>
  <inkml:trace contextRef="#ctx0" brushRef="#br0">145 346 10025,'0'0'16058,"-12"5"-14253,-1 1-1251,0 2 0,0-1 0,1 2 0,0-1 0,-15 15 0,24-20-493,-1 1 0,0-1 0,1 1 0,0-1 1,0 1-1,0 0 0,0 0 0,1 0 0,-1 0 0,1 1 0,0-1 1,1 1-1,-1-1 0,1 1 0,0 0 0,0 0 0,0-1 0,0 1 0,1 0 1,0 0-1,0 0 0,1 0 0,-1 0 0,2 4 0,-1-7-79,0-1 0,-1 0 0,1 0 0,0 0 0,0 0 0,1 0 0,-1 0 0,0 0 0,0 0 0,0 0 0,1 0 0,-1 0 0,0-1 0,1 1 0,-1-1 0,0 1 0,1-1 0,-1 1-1,1-1 1,-1 0 0,1 0 0,-1 0 0,1 0 0,-1 0 0,1 0 0,2-1 0,1 1-10,0 0-1,0-1 1,0 0-1,0 0 1,0-1-1,0 1 0,6-3 1,-3-2 49,0 0-1,0 0 1,0-1 0,-1 1 0,0-2 0,0 1-1,-1-1 1,0 0 0,0 0 0,-1-1-1,0 0 1,0 0 0,5-16 0,5-17 185,17-78 0,-21 74-167,-3 14-39,4-16 0,11-72 0,-44 155 0,11-10 0,2 1 0,0 0 0,2 0 0,0 1 0,2 0 0,1 0 0,1 45 0,3-60 0,0 1 0,1-1 0,0 0 0,1 1 0,0-1 0,1-1 0,0 1 0,9 15 0,-9-20 0,1 0 0,-1 0 0,2 0 0,-1-1 0,1 0 0,0 0 0,0 0 0,0-1 0,1 0 0,0 0 0,0-1 0,0 0 0,13 6 0,-16-8-144,1-1 0,0 1 1,0 0-1,0-1 0,0 0 0,0 0 1,0-1-1,0 0 0,0 1 0,0-1 0,0-1 1,0 1-1,0-1 0,8-2 0,-8 1-287,0 0 1,0-1-1,0 1 0,-1-1 0,1 0 0,-1 0 0,0-1 0,1 1 0,-1-1 0,-1 0 1,1 0-1,-1 0 0,5-7 0,13-25-8772</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6.236"/>
    </inkml:context>
    <inkml:brush xml:id="br0">
      <inkml:brushProperty name="width" value="0.025" units="cm"/>
      <inkml:brushProperty name="height" value="0.025" units="cm"/>
      <inkml:brushProperty name="color" value="#E71224"/>
    </inkml:brush>
  </inkml:definitions>
  <inkml:trace contextRef="#ctx0" brushRef="#br0">150 74 6054,'0'0'18636,"-9"8"-15588,-25 27-790,33-34-2227,0-1-1,1 1 0,-1-1 1,1 1-1,-1-1 0,0 1 1,1-1-1,-1 1 0,1-1 1,0 1-1,-1-1 0,1 1 1,-1 0-1,1-1 0,0 1 0,0 0 1,-1 0-1,1-1 0,0 1 1,0 0-1,0-1 0,0 1 1,0 0-1,0 0 0,0-1 1,0 1-1,0 0 0,0 0 1,0-1-1,0 1 0,1 0 1,-1-1-1,0 1 0,0 0 0,1-1 1,-1 1-1,0 0 0,1-1 1,-1 1-1,1-1 0,-1 1 1,1-1-1,-1 1 0,1-1 1,-1 1-1,1-1 0,0 1 1,-1-1-1,1 0 0,0 1 1,-1-1-1,1 0 0,0 1 1,1-1-1,38 6 1041,-36-6-1039,3 0-32,0 0 0,0-1 0,1 1 0,-1-1 0,0-1 0,0 1 0,0-1 0,0 0 0,0-1 0,-1 0 0,10-5 0,-14 7 0,1-1 0,-1 1 0,1-1 0,-1 0 0,0 0 0,1-1 0,-1 1 0,0 0 0,-1-1 0,1 1 0,0-1 0,-1 1 0,1-1 0,-1 0 0,0 0 0,0 1 0,0-1 0,0 0 0,0 0 0,-1 0 0,1 0 0,-1 0 0,0 0 0,0 0 0,0 0 0,-1-1 0,1 1 0,0 0 0,-1 0 0,-1-3 0,1 3 0,-1 0 0,0 0 0,1 1 0,-1-1 0,0 1 0,0-1 0,0 1 0,0 0 0,-1 0 0,1 0 0,-1 0 0,1 0 0,-1 1 0,0-1 0,1 1 0,-1-1 0,0 1 0,0 0 0,0 0 0,0 1 0,-6-2 0,-2 0 0,0 0 0,-1 1 0,1 0 0,-20 2 0,23 0 0,1 0 0,0 1 0,0 0 0,0 0 0,0 1 0,0 0 0,0 0 0,1 1 0,-1 0 0,1 0 0,0 0 0,0 1 0,1 0 0,-1 0 0,1 0 0,0 1 0,1 0 0,-1 0 0,1 0 0,0 0 0,-3 9 0,5-11 0,0 0 0,0 0 0,0 1 0,1-1 0,0 1 0,0-1 0,0 1 0,0 0 0,1-1 0,0 1 0,0 0 0,0-1 0,0 1 0,1 0 0,0-1 0,0 1 0,0-1 0,0 1 0,1-1 0,0 1 0,0-1 0,0 0 0,0 0 0,1 0 0,-1 0 0,1 0 0,0-1 0,0 1 0,1-1 0,-1 0 0,1 0 0,-1 0 0,9 5 0,-2-3-317,0 0 0,0-1 0,1 1 1,-1-2-1,1 0 0,0 0 0,0-1 0,11 1 0,-9-1-624,-1-2 0,1 0-1,-1 0 1,0-1 0,1 0 0,-1-1-1,0-1 1,0 0 0,0-1 0,0 0 0,19-10-1,14-14-12361</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26.595"/>
    </inkml:context>
    <inkml:brush xml:id="br0">
      <inkml:brushProperty name="width" value="0.025" units="cm"/>
      <inkml:brushProperty name="height" value="0.025" units="cm"/>
      <inkml:brushProperty name="color" value="#E71224"/>
    </inkml:brush>
  </inkml:definitions>
  <inkml:trace contextRef="#ctx0" brushRef="#br0">353 0 23446,'0'0'7111,"-36"63"-5061,1-13-1890,-1 10-160,-1 2 0,0-2 0,10-4 0,6-8 0,8-8 0,5-10 0,5-11 0,3-11 0,0-23-4933,0-17-2786,0-13-4260</inkml:trace>
  <inkml:trace contextRef="#ctx0" brushRef="#br0" timeOffset="1">0 61 20788,'0'0'7046,"61"68"-3715,-14-41-1729,7 2-1602,11-2 0,1 0 0,2-2 0,-7-2-448,0-4-7144</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33.242"/>
    </inkml:context>
    <inkml:brush xml:id="br0">
      <inkml:brushProperty name="width" value="0.025" units="cm"/>
      <inkml:brushProperty name="height" value="0.025" units="cm"/>
      <inkml:brushProperty name="color" value="#E71224"/>
    </inkml:brush>
  </inkml:definitions>
  <inkml:trace contextRef="#ctx0" brushRef="#br0">1123 111 12107,'0'0'2990,"-10"-7"-1730,-15-8-150,-1 1 1,0 2-1,-1 0 0,-48-13 1,29 16 551,-78-5 1,58 12-1241,-126 11 0,133-1-265,1 2 1,0 3-1,0 2 1,2 3-1,-68 31 1,118-47-117,0 1 1,1 0-1,-1 0 0,1 0 0,0 0 1,0 1-1,0 0 0,1 0 1,-1 1-1,1-1 0,0 1 1,0 0-1,1 0 0,-1 0 0,1 0 1,0 1-1,0-1 0,1 1 1,0 0-1,0 0 0,0 0 1,1 0-1,0 0 0,0 0 0,0 0 1,1 0-1,0 1 0,0-1 1,0 0-1,1 0 0,0 0 1,0 0-1,1 0 0,0 0 0,0 0 1,0 0-1,5 7 0,1 4-9,1 0 0,1-1 0,0 0 0,1-1 1,1 0-1,0-1 0,26 23 0,-28-29 13,0-1 0,1 0 0,0-1 0,0 0 0,0 0 1,1-1-1,0-1 0,0 0 0,0-1 0,0 0 0,1-1 1,20 2-1,45 0 100,1-4 1,0-3-1,113-20 0,-145 15-91,0-3-1,-1-2 1,0-1-1,-1-3 1,-1-2-1,82-47 0,-119 61 83,0 0 0,0 0 0,0 0 0,0-1 0,-1-1 0,0 1 0,0-1 0,7-11 0,-12 16-100,1 0 0,-1-1 0,0 1 0,0-1 0,0 1 0,0-1 0,-1 0 0,1 1 0,-1-1 0,1 0 0,-1 1 0,0-1 0,0 0 0,0 1 0,-1-1 0,1 0 0,0 1 0,-1-1 0,0 0 0,0 1 0,0-1 0,0 1 0,0-1 0,0 1 0,-1 0 0,1-1 0,-1 1 0,1 0 0,-1 0 0,0 0 0,-3-2 0,-26-22-36,0 2 0,-2 1 0,-1 2 0,0 1 0,-2 2 0,-61-23 0,81 35-522,0 1 0,-31-5 1,35 8-198,0 1 1,-1 0 0,1 1 0,0 1 0,-1 0 0,1 0-1,0 1 1,-12 4 0,-22 12-7236</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34.800"/>
    </inkml:context>
    <inkml:brush xml:id="br0">
      <inkml:brushProperty name="width" value="0.025" units="cm"/>
      <inkml:brushProperty name="height" value="0.025" units="cm"/>
      <inkml:brushProperty name="color" value="#E71224"/>
    </inkml:brush>
  </inkml:definitions>
  <inkml:trace contextRef="#ctx0" brushRef="#br0">1050 79 4837,'0'0'7692,"-1"-8"-5898,1 5-1656,0 1 0,0 0 0,-1-1 1,1 1-1,0 0 0,-1 0 0,1-1 1,-1 1-1,0 0 0,0 0 0,0 0 0,0 0 1,0 0-1,0 0 0,-1 0 0,1 0 0,-1 0 1,1 0-1,-1 1 0,1-1 0,-1 1 0,0-1 1,0 1-1,0 0 0,0-1 0,0 1 0,0 0 1,0 1-1,-1-1 0,1 0 0,0 0 0,0 1 1,-1 0-1,1-1 0,-4 1 0,-59-8 847,-1 3 0,-92 4 0,73 2-886,41 1 114,0 1-1,0 2 1,1 2 0,-63 18 0,75-15-171,0 1 1,1 1-1,0 1 1,0 2-1,2 1 1,-44 32-1,63-40 44,1 0 0,0 0 0,0 1 1,1-1-1,0 2 0,0-1 0,1 1 0,-5 12 0,8-17-71,1 0 0,-1 0 1,2 0-1,-1 0 0,0 1 0,1-1 0,0 1 0,1-1 0,-1 1 0,1-1 1,0 1-1,0-1 0,1 1 0,-1-1 0,1 1 0,0-1 0,1 1 0,3 9 0,-1-10 14,-1-1 0,1 1-1,-1-1 1,1 0-1,0 0 1,1 0 0,-1-1-1,1 1 1,-1-1-1,1 0 1,0-1 0,0 1-1,7 1 1,75 25 379,-73-26-368,84 18 146,0-5-1,0-3 1,196-3-1,-274-11-145,0-1-1,0-1 1,0-1-1,0 0 0,0-2 1,-1 0-1,0-1 1,0-1-1,-1-1 1,0-1-1,0 0 1,-1-1-1,-1-1 0,0-1 1,0 0-1,-1-1 1,15-19-1,-25 27 27,-1 1 0,0-1 0,-1 0 0,1-1 0,-1 1 0,0 0 0,-1-1 0,0 0-1,0 1 1,0-1 0,-1 0 0,1 0 0,-2 0 0,1 0 0,-1 0 0,0 0 0,-1 0 0,0 0 0,0 0 0,0 0-1,-1 0 1,0 0 0,0 0 0,-1 1 0,1-1 0,-2 1 0,1 0 0,-1 0 0,0 0 0,0 0 0,0 1-1,-1 0 1,0 0 0,0 0 0,0 0 0,-1 1 0,1-1 0,-1 2 0,0-1 0,0 1 0,-1-1 0,1 2 0,-1-1-1,1 1 1,-1 0 0,0 0 0,0 1 0,-7-1 0,-4 1-485,1 1 0,0 1-1,0 0 1,-28 7 0,-66 23-5495,97-26 4849,-68 21-7930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38.091"/>
    </inkml:context>
    <inkml:brush xml:id="br0">
      <inkml:brushProperty name="width" value="0.025" units="cm"/>
      <inkml:brushProperty name="height" value="0.025" units="cm"/>
      <inkml:brushProperty name="color" value="#E71224"/>
    </inkml:brush>
  </inkml:definitions>
  <inkml:trace contextRef="#ctx0" brushRef="#br0">622 105 6086,'0'0'10383,"0"-8"-9059,0-2-1305,1 8 104,-1-1 0,0 1 1,1-1-1,-1 1 0,0-1 1,0 0-1,0 1 0,-1-1 1,1 1-1,-1-1 0,1 1 1,-1-1-1,0 1 0,0-1 0,0 1 1,0 0-1,0-1 0,0 1 1,-1 0-1,1 0 0,-1 0 1,0 0-1,0 0 0,1 0 1,-1 1-1,0-1 0,0 1 0,-1-1 1,1 1-1,0 0 0,0 0 1,-1 0-1,1 0 0,-4-1 1,-24-4 486,0 2 1,0 1 0,0 1 0,-47 4 0,15-1-110,44 0-438,0 1 0,1 0 0,-1 1 0,0 1 0,1 0 0,0 2 0,0 0 0,-26 13 0,33-14 11,0 1 1,0-1 0,1 2-1,0-1 1,0 1 0,1 1-1,0-1 1,0 2 0,0-1-1,1 1 1,1 0 0,0 0 0,0 1-1,-9 19 1,13-21-53,0 0 1,1 0-1,0 0 1,0 0-1,0 0 0,1 1 1,1-1-1,-1 0 1,1 0-1,1 0 0,0 0 1,0 0-1,0 0 1,1-1-1,7 15 0,2 2 37,2 0-1,1-2 1,25 33-1,-34-50-7,-1 0-1,1 1 0,0-2 1,1 1-1,-1-1 0,1 0 1,0 0-1,0-1 0,0 0 0,0 0 1,0 0-1,1-1 0,-1 0 1,1-1-1,0 0 0,-1 0 0,9 0 1,14-1 73,-1-1 1,1-1 0,32-6-1,-41 4-83,0 0-1,-1-1 0,1-1 0,-1 0 1,0-2-1,-1-1 0,29-16 0,-41 21 91,0-1 0,-1 0 0,1-1-1,-1 0 1,0 1 0,0-2-1,-1 1 1,0-1 0,0 0 0,0 0-1,-1 0 1,0-1 0,-1 1-1,1-1 1,-1 0 0,-1 0 0,0 0-1,0 0 1,0 0 0,-1-1-1,0-14 1,-1 15-124,0 1 0,0 0 0,-1-1 0,1 1 0,-2 0 0,1-1 0,-1 1 0,0 0 0,-1 0 0,1 0 0,-2 0 0,1 1 0,-1-1 0,1 1 0,-2 0 0,1 0 0,-1 0 0,0 1 0,0 0 0,0-1 0,-1 2 0,0-1 0,0 1 0,0 0 0,0 0 0,-1 1 0,0-1 0,-11-3 0,2 3-412,0 0 0,-1 1-1,1 1 1,-1 1 0,0 0 0,0 1 0,1 0 0,-1 2-1,-30 6 1,14 0-1465,1 2 1,1 2-1,-58 28 0,24-5-6073</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7:42.311"/>
    </inkml:context>
    <inkml:brush xml:id="br0">
      <inkml:brushProperty name="width" value="0.025" units="cm"/>
      <inkml:brushProperty name="height" value="0.025" units="cm"/>
      <inkml:brushProperty name="color" value="#E71224"/>
    </inkml:brush>
  </inkml:definitions>
  <inkml:trace contextRef="#ctx0" brushRef="#br0">843 163 4869,'0'0'2316,"10"-5"55,33-17-375,-41 22-1837,-1-1-1,0 1 1,1-1 0,-1 0-1,0 1 1,1-1-1,-1 0 1,0 0-1,0 0 1,0 0 0,0 0-1,0 0 1,0 0-1,0 0 1,0 0-1,0 0 1,0-1 0,-1 1-1,1 0 1,0-1-1,-1 1 1,1 0-1,-1-1 1,0 1 0,1-1-1,-1 1 1,0-1-1,0 1 1,0-1-1,0 1 1,0-1 0,0 1-1,0-1 1,0 1-1,-1 0 1,1-1-1,-1 1 1,1-1 0,-1 1-1,1 0 1,-1-1-1,0 1 1,0 0-1,-1-2 1,-2-1 52,0-1 1,-1 1-1,1 1 0,-1-1 1,1 1-1,-1 0 0,0 0 1,-8-4-1,-12-2 67,-1 1 1,0 1-1,0 1 0,-1 1 1,-32-2-1,3 5-269,-84 5-1,111 2 154,1 0 1,0 2-1,0 1 0,0 1 1,1 2-1,0 0 0,1 2 0,1 1 1,0 1-1,0 1 0,2 1 1,0 1-1,1 1 0,-31 35 0,46-47-117,1 1-1,0-1 1,1 1-1,-1 1 1,2-1-1,-1 1 0,1 0 1,0 0-1,1 0 1,0 1-1,1-1 1,0 1-1,0-1 1,1 1-1,0 0 0,1-1 1,0 1-1,0 0 1,4 16-1,-1-16 6,0 1-1,0-1 0,2 0 1,-1 0-1,1 0 1,0 0-1,1-1 0,0 0 1,1 0-1,0-1 0,0 1 1,1-2-1,0 1 1,0-1-1,1 0 0,0-1 1,12 7-1,1-2 128,1 0 0,0-2 0,0-1 0,1 0 0,0-2-1,0-1 1,0-1 0,26 1 0,0-2 19,0-3-1,98-11 0,-117 6-125,-1-1 1,0-1-1,0-2 0,-1-1 0,0-1 0,48-27 1,-62 29 23,1 0 0,-2-1 0,1-1 0,-2 0 0,1-1 1,-2-1-1,1 0 0,-2 0 0,0-1 0,0-1 0,-2 0 1,1 0-1,6-19 0,-13 27-75,0 0 1,0 0-1,-1 0 1,0-1-1,-1 1 1,0-1-1,0 1 0,0-1 1,-1 1-1,0-1 1,-1 0-1,0 1 1,0-1-1,0 1 1,-5-14-1,2 12 18,0 1 0,-1 0 0,0 1 1,0-1-1,0 1 0,-1 0 0,0 1 0,0-1 0,-1 1 0,0 0 0,-13-8 1,-3 0 25,-1 2 1,0 1-1,-1 0 1,0 2 0,0 1-1,-1 1 1,0 1-1,-29-2 1,14 3-1007,0 3 0,-58 3 0,60 3-945,0 1-1,0 2 0,1 1 0,-70 26 0,35-3-7234</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105"/>
    </inkml:context>
    <inkml:brush xml:id="br0">
      <inkml:brushProperty name="width" value="0.025" units="cm"/>
      <inkml:brushProperty name="height" value="0.025" units="cm"/>
    </inkml:brush>
  </inkml:definitions>
  <inkml:trace contextRef="#ctx0" brushRef="#br0">61 0 15214,'0'0'9134,"-3"10"-7879,-6 34 525,-6 55 1,12-55-1537,1 0 0,2 1 0,7 54 1,2-65 314,-4-23-1828,-5-16-5533,-2-2 5238,0 1 0,0-1 0,-1 1 0,0 0 0,0 0 0,-7-9-1,-15-24-10115</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465"/>
    </inkml:context>
    <inkml:brush xml:id="br0">
      <inkml:brushProperty name="width" value="0.025" units="cm"/>
      <inkml:brushProperty name="height" value="0.025" units="cm"/>
    </inkml:brush>
  </inkml:definitions>
  <inkml:trace contextRef="#ctx0" brushRef="#br0">1 37 16047,'0'0'6502,"69"-6"-4292,-23 6 225,10-5-1218,4-1-705,1-3-384,-2 3-63,-8 2-386,-8 4-1633,-12 0-1441,-15 0-1762</inkml:trace>
  <inkml:trace contextRef="#ctx0" brushRef="#br0" timeOffset="1">71 244 18449,'0'0'5253,"89"1"-3971,-37-12-866,7-2-320,1 1-2402,-1 2-2915,-8 5-3619</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3.808"/>
    </inkml:context>
    <inkml:brush xml:id="br0">
      <inkml:brushProperty name="width" value="0.025" units="cm"/>
      <inkml:brushProperty name="height" value="0.025" units="cm"/>
    </inkml:brush>
  </inkml:definitions>
  <inkml:trace contextRef="#ctx0" brushRef="#br0">141 17 19699,'-10'6'2349,"-8"5"-983,1 0 1,-30 25 0,43-32-1176,0-1 1,0 1 0,0-1-1,1 1 1,-1 0-1,1 0 1,0 1 0,0-1-1,1 1 1,0-1 0,-1 1-1,1 0 1,1 0 0,-1 0-1,1 0 1,0 0-1,0 0 1,0 0 0,1 10-1,0-14-178,1 1-1,0-1 0,0 0 0,0 1 0,0-1 0,0 0 0,0 0 1,0 0-1,0 0 0,0 0 0,1 0 0,-1 0 0,0 0 0,1-1 1,-1 1-1,0 0 0,1-1 0,-1 1 0,1-1 0,-1 0 0,1 1 1,-1-1-1,1 0 0,0 0 0,-1 0 0,1 0 0,-1 0 1,1 0-1,-1 0 0,1-1 0,2 0 0,6 0 81,-1-1 0,0 1 0,0-2 0,12-3 1,-2-4-42,-1 0 0,0-1 0,-1-1 0,0-1 0,-1 0 0,0-1 0,-1 0 0,-1-2 0,0 0 0,-1 0 0,13-23 0,-51 109 263,17-54-193,-18 49 162,24-60-277,1 0-1,0 0 1,0 0 0,0 1 0,0-1 0,1 0-1,0 1 1,0-1 0,0 0 0,2 8 0,-1-11-101,0-1 0,-1 0 0,1 0 0,0 0 0,0 0 0,0 0 0,0 0 1,0 0-1,0 0 0,0 0 0,0 0 0,1 0 0,-1-1 0,0 1 0,0 0 1,1-1-1,-1 1 0,0-1 0,1 0 0,-1 1 0,0-1 0,1 0 1,-1 0-1,1 0 0,-1 0 0,0 0 0,1 0 0,1 0 0,2-1-935,0 1-1,0-1 0,-1 1 1,1-2-1,0 1 0,-1 0 1,7-4-1,15-14-7997</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4.166"/>
    </inkml:context>
    <inkml:brush xml:id="br0">
      <inkml:brushProperty name="width" value="0.025" units="cm"/>
      <inkml:brushProperty name="height" value="0.025" units="cm"/>
    </inkml:brush>
  </inkml:definitions>
  <inkml:trace contextRef="#ctx0" brushRef="#br0">110 0 12556,'0'0'7041,"-11"9"-3496,0-1-2989,0-1 294,0 1 1,1-1 0,0 2 0,1-1-1,0 1 1,0 1 0,-10 14 0,58-23-1273,-16-3-36,-13 1 372,0 0 1,0 1-1,0 0 0,0 1 1,0 0-1,13 3 0,-20-4 103,-1 1-1,1 1 1,0-1 0,-1 0-1,0 1 1,1-1-1,-1 1 1,0 0 0,0 0-1,0-1 1,0 2-1,0-1 1,0 0 0,0 0-1,-1 0 1,1 1-1,-1-1 1,0 1 0,1-1-1,-1 1 1,-1 0 0,1-1-1,0 1 1,-1 0-1,1 0 1,-1 0 0,0 4-1,1-1 73,-1 0-1,-1-1 0,1 1 1,-1 0-1,0 0 0,0-1 1,-1 1-1,0 0 1,0-1-1,0 0 0,0 1 1,-1-1-1,0 0 0,0 0 1,-1 0-1,1-1 0,-1 1 1,-6 5-1,4-5 26,0 1 1,0-1-1,-1-1 0,1 1 0,-1-1 0,0 0 1,-1-1-1,1 0 0,0 0 0,-1 0 0,0-1 1,0 0-1,-9 1 0,16-3-143,0 0 0,0 0 0,0 0 0,0 0 0,0 0 0,0 0 0,0 0-1,0 0 1,0 0 0,0 0 0,0-1 0,0 1 0,0 0 0,0-1 0,0 1 0,0-1 0,1 1 0,-1-1 0,0 1 0,0-1 0,0 1 0,1-1 0,-1 0-1,0 0 1,0 1 0,0-3 0,0 1-125,0 0-1,1 0 0,-1 0 1,1 0-1,-1 0 1,1 0-1,0 0 0,0 0 1,0-1-1,0 1 1,1 0-1,0-3 0,1-6-1252,1 0 0,1 0-1,10-20 1,11-21-5223,5-6-2723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4.523"/>
    </inkml:context>
    <inkml:brush xml:id="br0">
      <inkml:brushProperty name="width" value="0.025" units="cm"/>
      <inkml:brushProperty name="height" value="0.025" units="cm"/>
    </inkml:brush>
  </inkml:definitions>
  <inkml:trace contextRef="#ctx0" brushRef="#br0">125 0 19603,'0'0'2946,"-1"9"-218,-22 119 812,13-85-2224,2 1 1,-4 70 0,12-93-1315,-1 4 5,5 47 1,-3-65-15,0 0-1,1-1 1,-1 1 0,2-1 0,-1 1 0,0-1 0,1 0-1,0 0 1,1 0 0,-1 0 0,9 9 0,-12-15-7,0 0 1,0 0 0,0 0 0,0 1 0,0-1-1,0 0 1,0 0 0,0 0 0,1 0-1,-1 0 1,0 0 0,0 0 0,0 0 0,0 1-1,0-1 1,0 0 0,0 0 0,0 0-1,0 0 1,1 0 0,-1 0 0,0 0 0,0 0-1,0 0 1,0 0 0,0 0 0,0 0-1,0 0 1,1 0 0,-1 0 0,0 0 0,0 0-1,0 0 1,0 0 0,0 0 0,0 0-1,0 0 1,1 0 0,-1 0 0,0 0 0,0 0-1,0 0 1,0 0 0,0 0 0,0 0-1,0 0 1,0-1 0,1 1 0,-1 0 0,0 0-1,0 0 1,0 0 0,0 0 0,0 0-1,0 0 1,0 0 0,0 0 0,0-1 0,0 1-1,0 0 1,0 0 0,0 0 0,0 0-1,0 0 1,0-1 0,0-13-129,-5-16 185,-4 8 139,-2 0 0,0 1 0,-25-35 0,-6-11 131,42 67-313,0-1 0,-1 1 0,1-1 0,0 1 0,0 0 0,0-1 0,0 1 0,0-1 0,0 1 0,0-1 0,0 1 0,0-1 0,0 1 0,0-1 0,0 1 0,0-1 0,0 1 0,0-1 0,0 1 0,0 0 0,0-1 0,1 1 0,-1-1 0,0 1 0,0 0 0,1-1 0,-1 1 0,0-1 0,0 1 0,1 0 0,-1-1 0,1 1 0,-1 0 0,0 0 0,1-1 0,-1 1 0,1 0 0,-1 0 0,0-1 0,1 1 0,-1 0 0,1 0 0,-1 0 0,1 0 0,-1 0 0,1 0 0,-1 0 0,0 0 0,1 0 0,32-3 0,-24 3 0,38-4-381,-14 2-1992,-1-1 0,64-15 0,-49 3-6591</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5.381"/>
    </inkml:context>
    <inkml:brush xml:id="br0">
      <inkml:brushProperty name="width" value="0.025" units="cm"/>
      <inkml:brushProperty name="height" value="0.025" units="cm"/>
    </inkml:brush>
  </inkml:definitions>
  <inkml:trace contextRef="#ctx0" brushRef="#br0">0 1 18674,'0'0'8354,"3"10"-6581,6 31-488,-7-25-875,1-1-1,0 0 1,1 0-1,1 0 0,8 17 1,-11-30-403,-1 0 0,1 0 0,0-1 0,-1 1 0,1-1 0,0 0 0,0 1 0,0-1 1,0 0-1,0 0 0,0 0 0,1 0 0,-1-1 0,0 1 0,0 0 0,1-1 0,-1 0 0,0 1 0,1-1 0,-1 0 1,0 0-1,1-1 0,-1 1 0,0 0 0,3-1 0,3-1-1,0 0-1,-1 0 1,1 0 0,-1-1 0,1 0-1,7-5 1,25-19-6,-29 19 0,0 0 0,0 1 0,1 0 0,23-10 0,-34 17 0,-1 0 0,1 0 0,0-1 0,0 1 0,-1 0 0,1 0 0,0 0 0,0 0 0,0 0 0,-1 0 0,1 0 0,0 0 0,0 0 0,-1 1 0,1-1 0,0 0 0,0 0 0,-1 1 0,1-1 0,0 0 0,-1 1 0,1-1 0,-1 1 0,1-1 0,0 1 0,-1-1 0,1 1 0,-1-1 0,1 1 0,-1 0 0,1-1 0,-1 1 0,0 0 0,1-1 0,-1 2 0,10 35 0,-10-34 0,0-1 0,0 1 0,1 0 0,-1 0 0,1 0 0,0 0 0,0 0 0,0 0 0,0-1 0,0 1 0,0 0 0,1-1 0,0 1 0,-1-1 0,1 0 0,0 1 0,0-1 0,2 2 0,0-3 0,0 0 0,0 0 0,0-1 0,0 1 0,0-1 0,0 0 0,0 0 0,0 0 0,0-1 0,0 1 0,0-1 0,0 0 0,-1 0 0,1-1 0,0 1 0,6-4 0,60-40 0,-34 21 0,-30 20 0,36-16 0,-41 20 0,0 0 0,0-1 0,0 1 0,0 0 0,0 0 0,0 0 0,0 0 0,0 0 0,0 0 0,0 0 0,0 0 0,0 0 0,0 1 0,0-1 0,0 0 0,0 1 0,0-1 0,0 0 0,0 1 0,0 0 0,0-1 0,0 1 0,0-1 0,-1 1 0,1 0 0,0 0 0,-1-1 0,1 1 0,0 0 0,-1 0 0,1 0 0,-1 0 0,1 0 0,-1 0 0,1 0 0,-1 0 0,0 0 0,1 1 0,3 16 0,-4-15 0,1 0 0,-1 1 0,1-1 0,0 0 0,0 0 0,0 0 0,1 1 0,2 3 0,-3-6 0,0-1 0,-1 1 0,1 0 0,0-1 0,0 1 0,0-1 0,0 1 0,0-1 0,0 1 0,0-1 0,1 0 0,-1 1 0,0-1 0,0 0 0,0 0 0,0 0 0,0 0 0,0 0 0,0 0 0,1 0 0,-1-1 0,0 1 0,0 0 0,0 0 0,0-1 0,0 1 0,0-1 0,0 1 0,0-1 0,0 1 0,1-2 0,32-18 0,-29 16 0,1 0 0,0 1 0,0-1 0,0 1 0,1 0 0,-1 1 0,1-1 0,-1 1 0,1 0 0,0 1 0,0 0 0,0 0 0,7 0 0,-13 1 0,-1 0 0,1 1 0,0-1-1,0 0 1,-1 0 0,1 1 0,0-1 0,0 0 0,-1 1 0,1-1 0,0 1-1,-1-1 1,1 1 0,-1-1 0,1 1 0,0-1 0,-1 1 0,0 0 0,1-1-1,-1 1 1,1 0 0,-1-1 0,0 1 0,1 0 0,-1-1 0,0 1-1,0 0 1,1 1 0,2 27-108,-1-4-213,-2-25 305,0 1-1,0-1 0,0 1 1,0-1-1,0 0 0,0 1 1,1-1-1,-1 1 0,0-1 0,0 0 1,1 1-1,-1-1 0,0 0 1,0 1-1,1-1 0,-1 0 1,0 0-1,1 1 0,-1-1 0,0 0 1,1 0-1,-1 1 0,0-1 1,1 0-1,-1 0 0,1 0 1,-1 0-1,1 0 0,-1 0 1,0 1-1,1-1 0,-1 0 0,1 0 1,-1 0-1,0 0 0,1-1 1,-1 1-1,1 0 0,0 0-260,0-1 0,-1 1 1,1 0-1,-1-1 0,1 1 0,-1-1 0,1 1 0,-1-1 0,1 0 0,-1 1 0,1-1 0,-1 1 0,1-1 0,-1 0 0,0 1 0,0-1 0,1 0 0,-1 1 0,0-1 1,0 0-1,0 0 0,0 1 0,0-1 0,0 0 0,0 0 0,0 0 0,1-3-1935,2-21-11326</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5.709"/>
    </inkml:context>
    <inkml:brush xml:id="br0">
      <inkml:brushProperty name="width" value="0.025" units="cm"/>
      <inkml:brushProperty name="height" value="0.025" units="cm"/>
    </inkml:brush>
  </inkml:definitions>
  <inkml:trace contextRef="#ctx0" brushRef="#br0">1 0 26009,'0'0'6758</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7.126"/>
    </inkml:context>
    <inkml:brush xml:id="br0">
      <inkml:brushProperty name="width" value="0.025" units="cm"/>
      <inkml:brushProperty name="height" value="0.025" units="cm"/>
    </inkml:brush>
  </inkml:definitions>
  <inkml:trace contextRef="#ctx0" brushRef="#br0">1 69 17777,'0'0'6908,"9"-2"-5819,-7 2-1027,1-1 1,0 1 0,0-1 0,1 1-1,-1 0 1,0 0 0,0 0 0,0 1-1,0-1 1,0 1 0,0-1-1,0 1 1,-1 0 0,1 0 0,0 1-1,0-1 1,-1 0 0,1 1 0,0 0-1,-1-1 1,0 1 0,1 0-1,-1 0 1,0 1 0,0-1 0,0 0-1,3 6 1,-3-7-12,-1 1-1,1 0 1,0 0 0,0-1-1,1 1 1,-1-1 0,0 1 0,0-1-1,1 0 1,-1 0 0,1 0-1,-1 0 1,1-1 0,-1 1-1,1-1 1,0 1 0,-1-1-1,1 0 1,0 0 0,-1 0-1,1-1 1,-1 1 0,1 0 0,0-1-1,-1 0 1,1 1 0,-1-1-1,4-2 1,7-3 302,0-1 0,0-1 0,23-17-1,-15 10-414,-16 12 70,2-3-4,0 1 0,0 1 0,0-1 0,1 1 0,0 0 1,-1 1-1,1 0 0,0 0 0,1 1 0,15-3 0,-23 5 9,1 0 0,-1 1-1,0-1 1,0 0 0,0 0 0,0 1-1,0-1 1,0 1 0,0-1 0,0 1 0,0-1-1,0 1 1,0 0 0,0-1 0,0 1-1,0 0 1,-1 0 0,1 0 0,0 0-1,0-1 1,-1 1 0,1 0 0,-1 0 0,1 0-1,-1 0 1,1 0 0,0 2 0,8 40 763,-9-39-711,0 1 1,1-1-1,0 0 0,0 0 1,0 0-1,0 0 0,1 0 1,-1 0-1,1 0 0,3 5 1,-4-9-59,0 1 0,0 0 0,0-1 1,0 1-1,0 0 0,0-1 1,0 1-1,0-1 0,1 0 1,-1 1-1,0-1 0,0 0 1,0 0-1,1 0 0,-1 0 0,0 0 1,0 0-1,1 0 0,-1 0 1,0-1-1,0 1 0,1 0 1,-1-1-1,0 1 0,0-1 1,0 1-1,0-1 0,0 1 1,0-1-1,2-1 0,33-29 252,-28 22-232,4-2-27,44-36 0,-53 45 0,1 0 0,-1 0 0,1 0 0,-1 0 0,1 1 0,-1-1 0,1 1 0,0 0 0,0 0 0,0 0 0,0 1 0,0-1 0,-1 1 0,1 0 0,6 0 0,-8 1 0,-1 0 0,1 1 0,0-1 0,0 0 0,-1 0 0,1 1 0,-1-1 0,1 1 0,-1-1 0,0 1 0,0 0 0,1 0 0,-1-1 0,0 1 0,0 0 0,-1 0 0,1 0 0,0 0 0,-1 0 0,1 0 0,-1 0 0,0 0 0,1 0 0,-1 5 0,-1-5 0,2 0 0,-1 0 0,0 0 0,0 1 0,1-1 0,-1 0 0,1 0 0,-1 0 0,1 0 0,0 0 0,0 0 0,0 0 0,0 0 0,0 0 0,1-1 0,-1 1 0,1 0 0,-1-1 0,1 1 0,-1-1 0,1 1 0,0-1 0,3 2 0,-3-2 0,1-1 0,-1 0 0,1 0 0,-1 0 0,1 0 0,0 0 0,-1 0 0,1-1 0,-1 1 0,0-1 0,1 1 0,-1-1 0,1 0 0,-1 0 0,0 0 0,3-3 0,35-28 0,-37 27 0,1 1 0,1 0 0,-1 0 0,1 0 0,-1 1 0,1-1 0,0 1 0,0 0 0,0 1 0,1-1 0,7-1 0,-13 4 3,1 0 0,0 1-1,0-1 1,0 1 0,0-1 0,0 1-1,0-1 1,-1 1 0,1-1 0,0 1-1,0 0 1,-1 0 0,1-1 0,0 1 0,-1 0-1,1 0 1,-1 0 0,1 0 0,-1-1-1,0 1 1,1 0 0,-1 0 0,0 0-1,1 0 1,-1 0 0,0 0 0,0 0 0,0 0-1,0 0 1,0 0 0,0 0 0,0 0-1,-1 2 1,1 48-196,-1-39-114,1-12 148,0 1 1,0-1-1,0 0 0,0 0 0,0 1 0,0-1 0,0 0 0,0 1 0,0-1 1,0 0-1,0 0 0,0 1 0,0-1 0,0 0 0,0 0 0,0 1 1,0-1-1,0 0 0,1 0 0,-1 1 0,0-1 0,0 0 0,0 0 0,0 1 1,1-1-1,-1 0 0,0 0 0,0 0 0,0 1 0,1-1 0,-1 0 1,0 0-1,0 0 0,1 0 0,-1 0 0,0 1 0,0-1 0,1 0 0,-1 0 1,0 0-1,0 0 0,1 0 0,-1 0 0,0 0 0,1 0 0,-1 0 0,0 0 1,0 0-1,1 0 0,-1 0 0,0 0 0,0-1 0,1 1 0,1 0-1010,17 0-11803</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8.661"/>
    </inkml:context>
    <inkml:brush xml:id="br0">
      <inkml:brushProperty name="width" value="0.025" units="cm"/>
      <inkml:brushProperty name="height" value="0.025" units="cm"/>
    </inkml:brush>
  </inkml:definitions>
  <inkml:trace contextRef="#ctx0" brushRef="#br0">0 207 15278,'0'0'14841,"11"5"-13399,-5-2-1214,-4-2-190,1 1-1,0-1 1,0 0 0,0 1-1,-1-1 1,1-1 0,0 1-1,0 0 1,0-1-1,0 1 1,1-1 0,-1 0-1,0 0 1,0 0-1,0-1 1,0 1 0,0-1-1,0 1 1,0-1-1,0 0 1,0 0 0,0 0-1,-1-1 1,1 1-1,4-4 1,5-4-38,0-1 0,-1 0 0,13-16 0,-21 22 0,1-1 0,-1 0 0,1 1 0,-2-1 0,1 0 0,0-1 0,-1 1 0,0 0 0,0-1 0,-1 1 0,1-1 0,-1-5 0,-1 10 0,1 1 0,-1-1 0,0 1 0,-1-1 0,1 1 0,0-1 0,0 1 0,0-1 0,0 1 0,0-1 0,0 1 0,-1-1 0,1 1 0,0-1 0,0 1 0,-1-1 0,1 1 0,0 0 0,-1-1 0,1 1 0,0-1 0,-1 1 0,1 0 0,-1-1 0,1 1 0,0 0 0,-1 0 0,1-1 0,-1 1 0,1 0 0,-1 0 0,1 0 0,-1 0 0,1-1 0,-1 1 0,1 0 0,-1 0 0,0 0 0,1 0 0,-1 0 0,1 0 0,-1 0 0,1 1 0,-1-1 0,1 0 0,-1 0 0,1 0 0,-1 0 0,1 1 0,-1-1 0,1 0 0,0 0 0,-1 1 0,1-1 0,-1 0 0,1 1 0,0-1 0,-1 1 0,1 0 0,-29 19 0,16-6 0,1 1 0,0 0 0,-10 21 0,18-31 0,1 0 0,0 1 0,0 0 0,1 0 0,0-1 0,0 2 0,0-1 0,1 0 0,0 0 0,0 0 0,1 1 0,-1-1 0,2 10 0,-1-15 0,1 0 0,-1 0 0,1 0 0,0 0 0,-1-1 0,1 1 0,0 0 0,-1 0 0,1 0 0,0-1 0,0 1 0,0 0 0,0-1 0,0 1 0,0-1 0,0 1 0,0-1 0,0 1 0,0-1 0,0 0 0,0 1 0,0-1 0,0 0 0,0 0 0,0 0 0,0 0 0,0 0 0,2 0 0,33-3 0,-13-2 0,-1-2 0,1 0 0,30-16 0,-39 16 0,1 0 0,-1 1 0,1 1 0,1 0 0,-1 1 0,1 0 0,-1 1 0,1 1 0,0 1 0,22 0 0,-37 2 0,1-1 0,0 1 0,-1 0 0,1 0 0,0 0 0,-1 0 0,1 0 0,-1 0 0,0 0 0,1 0 0,-1 0 0,0 1 0,0-1 0,1 1 0,-1-1 0,0 1 0,-1-1 0,1 1 0,0 0 0,0-1 0,-1 1 0,2 2 0,6 32 0,-8-37 0,0-35 0,-12-185 0,14 220 0,0 1 0,1-1 0,-1 0 0,0 1 0,1 0 0,-1-1 0,1 1 0,-1 0 0,1 0 0,-1 1 0,1-1 0,-1 0 0,3 2 0,17 1-276,21 4-4551,-4-5-4548</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11.886"/>
    </inkml:context>
    <inkml:brush xml:id="br0">
      <inkml:brushProperty name="width" value="0.025" units="cm"/>
      <inkml:brushProperty name="height" value="0.025" units="cm"/>
    </inkml:brush>
  </inkml:definitions>
  <inkml:trace contextRef="#ctx0" brushRef="#br0">10946 1557 9801,'-181'-151'3517,"19"14"-3606,130 113 106,-2 2 0,0 2 1,-50-23-1,-119-37-44,91 38 6,-1267-444-48,987 376 122,-644-94 0,-435 61-11,904 96-41,-313-1 63,601 49-35,-322 44 1,-697 179-32,943-137 16,-548 212 0,806-259 226,2 4 0,2 4 0,-147 101 0,202-121-152,0 2 0,2 1 0,1 2 0,2 1 0,1 2 0,2 1 0,2 1 0,1 1 0,2 2 0,-29 63 0,46-84-106,0 0 0,2 1 1,0 1-1,1-1 1,2 1-1,-3 29 1,6-40 4,0 0 1,1 0-1,0 0 1,0 0 0,1-1-1,1 1 1,0 0-1,0-1 1,1 0-1,0 1 1,1-2-1,0 1 1,1 0-1,10 12 1,5 2 10,2-2-1,0 0 1,1-2-1,1 0 1,1-2 0,0-1-1,40 19 1,212 80 55,-265-111-60,271 93-32,416 85 0,313-33 10,1910 38 216,-2913-188-187,1517 42-464,-334-16 122,-795-9 325,689 10 18,-975-32 114,1-5 1,154-35 0,211-89 263,-428 117-391,-1-3 1,-2-1 0,0-3-1,-1-1 1,-1-2 0,66-55-1,-93 67 244,-1-1 0,0 0 0,-1-1 0,-1-1 0,-1-1 0,0 0-1,-2-1 1,0 0 0,-1-1 0,-1 0 0,-1 0 0,-1-1 0,-1-1 0,-1 1 0,-1-1-1,0 0 1,0-27 0,-5 38-90,0-1-1,-1 0 0,-1 1 1,0-1-1,-1 1 1,0-1-1,0 1 0,-2 0 1,1 1-1,-2-1 1,1 1-1,-2 0 1,1 0-1,-2 0 0,1 1 1,-1 0-1,-13-12 1,-14-9-288,-1 2 0,-1 1 0,-59-34 0,47 31-230,-77-53-2972,-9-13-3906</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16.339"/>
    </inkml:context>
    <inkml:brush xml:id="br0">
      <inkml:brushProperty name="width" value="0.025" units="cm"/>
      <inkml:brushProperty name="height" value="0.025" units="cm"/>
    </inkml:brush>
  </inkml:definitions>
  <inkml:trace contextRef="#ctx0" brushRef="#br0">259 208 14157,'-16'11'262,"9"-6"-234,-8 5 206,1 1 0,0 0 0,1 1 0,0 1 0,0 0 0,-20 29 0,15-10 232,1 0 1,2 1 0,1 1 0,2 0 0,1 1 0,1 1 0,2-1 0,2 1 0,1 1 0,2-1 0,2 1 0,1-1 0,2 1 0,8 46 0,-8-71-427,1 0 1,1 0 0,0-1 0,0 1 0,1-1 0,1 0 0,0-1 0,0 1 0,1-1 0,0 0 0,1-1 0,0 0 0,1 0 0,-1-1 0,2 0 0,-1 0 0,1-1 0,0 0 0,16 7 0,-12-8 5,0 0 1,0-1-1,1-1 1,0-1-1,-1 0 1,1 0 0,0-1-1,0-1 1,0-1-1,0 0 1,0-1-1,0-1 1,0 0 0,0-1-1,22-7 1,-10 0 397,-1-2 0,0 0 0,-1-2 1,0-1-1,-1-1 0,-1 0 0,28-27 1,-23 17-70,-1-1 1,-2-1 0,-1-1-1,-1-1 1,21-37 0,-34 48-304,0-1 1,-2 0-1,0-1 1,-1 0-1,-1 0 1,-1-1-1,-1 1 1,0-1-1,-2 0 1,-1 0-1,-1-1 1,0 1-1,-2 0 1,-1 0 0,0 1-1,-2-1 1,-9-28-1,6 26-5,-1 1 0,-2 0-1,0 0 1,-1 1 0,-1 1-1,-1 0 1,-1 1 0,-1 1 0,-1 0-1,0 1 1,-2 1 0,0 0 0,0 2-1,-43-26 1,51 34-67,0 1 0,-1 1 0,1 0 0,-1 1 0,0 0 0,0 1 0,0 0 0,-1 0 0,1 2 0,-1 0 0,1 0 0,-1 1 0,1 0 0,-1 1 0,1 1 0,-1 0 0,1 1 0,0 0 0,0 0 0,0 2 0,0-1 0,1 2 0,0-1 0,0 2 0,0-1 0,1 1 0,0 1 0,0 0 0,1 0 0,-9 11 0,2-2-369,2 0 1,0 1-1,1 1 1,-20 37-1,-28 88-4957,40-90-2783</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2:59.977"/>
    </inkml:context>
    <inkml:brush xml:id="br0">
      <inkml:brushProperty name="width" value="0.025" units="cm"/>
      <inkml:brushProperty name="height" value="0.025" units="cm"/>
    </inkml:brush>
  </inkml:definitions>
  <inkml:trace contextRef="#ctx0" brushRef="#br0">20 0 8552,'0'0'19624,"1"13"-18418,-11 104 614,0-24-725,10-92-1091,0-1 1,0 0-1,0 1 0,0-1 0,-1 0 0,1 1 0,0-1 1,0 1-1,0-1 0,0 0 0,1 1 0,-1-1 1,0 1-1,0-1 0,0 0 0,0 1 0,0-1 0,0 0 1,1 1-1,-1-1 0,0 0 0,0 1 0,0-1 0,1 0 1,-1 0-1,0 1 0,0-1 0,1 0 0,-1 0 1,0 1-1,1-1 0,-1 0 0,0 0 0,1 0 0,-1 1 1,0-1-1,1 0 0,-1 0 0,1 0 0,-1 0 0,20-7 140,19-22 9,-37 28-151,30-29-2,25-19 0,-53 46 0,0 0 0,1 0 0,-1 0 0,1 0 0,0 1 0,-1 0 0,1 0 0,0 0 0,1 1 0,5-2 0,-10 3 0,0 1 0,0-1 0,0 1 0,0-1 0,0 1 0,0-1 0,0 1 0,0 0 0,0-1 0,0 1 0,0 0 0,0 0 0,-1-1 0,1 1 0,0 0 0,-1 0 0,1 0 0,-1 0 0,1 0 0,-1 0 0,1 0 0,-1 0 0,1 0 0,-1 0 0,0 0 0,0 0 0,0 1 0,0-1 0,0 0 0,0 0 0,0 0 0,0 2 0,1 48 0,-2-40 0,1-6 0,2 18 0,3-18 0,5-13 0,13-25 0,-19 26 0,0 1 0,1-1 0,-1 1 0,1 0 0,1 0 0,-1 0 0,1 1 0,8-7 0,-9 25-1521,-5-11 1324,-1-1 0,1 0 0,0 1 0,0-1 0,1 0-1,-1 1 1,0-1 0,0 0 0,1 1 0,-1-1-1,1 0 1,-1 0 0,1 1 0,-1-1 0,1 0 0,0 0-1,0 0 1,-1 0 0,1 0 0,0 0 0,0 0-1,0 0 1,0 0 0,0 0 0,1 0 0,-1-1 0,0 1-1,1 0 1,19-2-10784,-8-3 1591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0.603"/>
    </inkml:context>
    <inkml:brush xml:id="br0">
      <inkml:brushProperty name="width" value="0.025" units="cm"/>
      <inkml:brushProperty name="height" value="0.025" units="cm"/>
    </inkml:brush>
  </inkml:definitions>
  <inkml:trace contextRef="#ctx0" brushRef="#br0">138 7 13997,'0'0'13159,"-9"-2"-11562,2 0-1360,1 1 1,-1 0-1,1 1 1,-1 0-1,0 0 1,1 0-1,-1 1 1,1-1 0,-12 5-1,15-5-182,0 1-1,0 0 1,0 0 0,1 1-1,-1-1 1,1 0 0,-1 1-1,1 0 1,-1 0-1,1-1 1,0 1 0,0 0-1,0 1 1,0-1 0,0 0-1,1 1 1,-1-1-1,1 1 1,-1-1 0,1 1-1,0 0 1,0-1 0,0 1-1,0 0 1,1 0-1,-1 0 1,1 0 0,0 0-1,0 4 1,0-6-55,1 0 0,0 0 0,0 1 0,0-1 0,0 0 0,0 0 0,1 0 0,-1-1 0,0 1 0,0 0 0,1 0 0,-1-1 0,0 1 0,1 0 0,-1-1 0,0 0 0,1 1 0,-1-1 0,1 0 0,-1 0 0,1 1 0,-1-1 0,1 0 0,-1-1 0,1 1 0,1 0 0,46-3 0,-5-14 0,-40 14 0,1 1 0,0 0 0,-1-1 0,1 2 0,0-1 0,0 0 0,0 1 0,0 0 0,0 0 0,0 1 0,1-1 0,5 1 0,-10 1 0,0-1 0,0 0 0,-1 1 0,1-1 0,0 1 0,-1-1 0,1 1 0,-1 0 0,1-1 0,-1 1 0,1-1 0,-1 1 0,1 0 0,-1 0 0,1-1 0,-1 1 0,0 0 0,0 0 0,1 1 0,-1-1 0,1 0 0,-1 0 0,0 0 0,1 0 0,-1 0 0,0-1 0,1 1 0,-1 0 0,1 0 0,0 0 0,-1 0 0,1-1 0,0 1 0,-1 0 0,1-1 0,0 1 0,0 0 0,0-1 0,0 1 0,-1-1 0,1 1 0,0-1 0,0 0 0,0 1 0,0-1 0,0 0 0,1 1 0,6-2 0,1 1 0,-1-1 0,0-1 0,0 0 0,0 0 0,-1 0 0,13-6 0,-12 5 0,0-1 0,0 2 0,1-1 0,-1 1 0,1 1 0,13-2 0,-22 4 0,1-1 0,0 0 0,0 1 0,0-1 0,-1 1 0,1-1 0,0 1 0,-1 0 0,1-1 0,0 1 0,-1 0 0,1-1 0,-1 1 0,1 0 0,-1 0 0,1 0 0,-1-1 0,1 1 0,-1 0 0,0 0 0,0 0 0,1 0 0,-1 0 0,0 0 0,0 0 0,0 0 0,0 0 0,0-1 0,0 1 0,0 0 0,-1 2 0,-3 33 0,4-36 0,0 0 0,1 0 0,-1 1 0,0-1 0,0 0 0,0 1 0,0-1 0,0 0 0,1 0 0,-1 1 0,0-1 0,0 0 0,0 0 0,1 0 0,-1 1 0,0-1 0,0 0 0,1 0 0,-1 0 0,0 0 0,1 1 0,-1-1 0,0 0 0,0 0 0,1 0 0,-1 0 0,0 0 0,1 0 0,-1 0 0,0 0 0,1 0 0,-1 0 0,0 0 0,0 0 0,1 0 0,-1 0 0,0 0 0,1 0 0,-1 0 0,0-1 0,0 1 0,1 0 0,-1 0 0,0 0 0,1 0 0,-1-1 0,0 1 0,0 0 0,0 0 0,1 0 0,-1-1 0,0 1 0,16-8 0,-14 6 0,44-25 0,-43 26 0,0-1 0,0 1 0,0 0 0,0 0 0,0 0 0,0 0 0,0 1 0,0-1 0,0 1 0,1 0 0,-1 0 0,0 0 0,0 0 0,5 2 0,-7-2 0,0 1 0,0-1 0,1 1 0,-1 0 0,0 0 0,0 0 0,0 0 0,0-1 0,0 1 0,0 0 0,0 1 0,0-1 0,-1 0 0,1 0 0,0 0 0,-1 0 0,1 1 0,0 1 0,-1-1 0,1-1 0,-1 0 0,1 0 0,-1 0 0,1 1 0,0-1 0,-1 0 0,1 0 0,0 0 0,0 0 0,0 0 0,-1 0 0,1 0 0,0-1 0,0 1 0,0 0 0,1 0 0,-1-1 0,0 1 0,0-1 0,0 1 0,0-1 0,1 1 0,-1-1 0,0 0 0,0 1 0,1-1 0,-1 0 0,2 0 0,13-1-10,-12 1-111,-1-1 1,1 1 0,-1 0-1,1 0 1,-1 0 0,1 1-1,-1-1 1,1 1 0,-1 0 0,0 0-1,1 0 1,-1 0 0,0 0-1,6 4 1,0 0-4316,4-4-2958</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1.435"/>
    </inkml:context>
    <inkml:brush xml:id="br0">
      <inkml:brushProperty name="width" value="0.025" units="cm"/>
      <inkml:brushProperty name="height" value="0.025" units="cm"/>
    </inkml:brush>
  </inkml:definitions>
  <inkml:trace contextRef="#ctx0" brushRef="#br0">2 57 15150,'0'0'14499,"1"9"-13933,-2 43 134,0-31-490,1 0 1,0 1 0,4 22 0,-3-43-198,-1 0 1,1 1-1,-1-1 1,1 0-1,0 1 1,0-1-1,0 0 1,-1 0-1,1 0 1,0 1-1,1-1 0,-1 0 1,0 0-1,0-1 1,0 1-1,0 0 1,1 0-1,-1 0 1,0-1-1,1 1 0,-1-1 1,1 1-1,-1-1 1,1 0-1,-1 1 1,1-1-1,-1 0 1,1 0-1,-1 0 1,0 0-1,1 0 0,-1-1 1,1 1-1,-1 0 1,1-1-1,-1 1 1,1-1-1,1 0 1,6-2 66,0 0 1,-1 0 0,0-1 0,0 0-1,8-5 1,-1-2-81,0-1 0,-1-1 0,-1 0 0,0-1 0,16-22 0,-6 7 0,-21 34 0,0-1 0,-1 1 0,0-1 0,0 1 0,-1-1 0,1 1 0,-1 6 0,1-5 0,0 8 0,1 0 0,1 1 0,0-1 0,1 0 0,0-1 0,1 1 0,8 14 0,-11-24 0,0 0 0,0-1 0,0 0 0,1 0 0,-1 1 0,1-2 0,0 1 0,0 0 0,0 0 0,0-1 0,1 0 0,-1 1 0,1-1 0,-1-1 0,1 1 0,0 0 0,0-1 0,0 0 0,-1 0 0,1 0 0,0 0 0,0-1 0,1 1 0,-1-1 0,0 0 0,0 0 0,0-1 0,0 1 0,0-1 0,6-2 0,-6 2 0,0-1 0,0 0 0,0 0 0,0-1 0,0 1 0,0-1 0,-1 0 0,1 1 0,-1-2 0,0 1 0,0 0 0,0-1 0,0 1 0,-1-1 0,1 0 0,-1 0 0,0 0 0,0 0 0,0 0 0,-1-1 0,0 1 0,1 0 0,0-9 0,2-10 0,-1 0 0,-1 0 0,-2-27 0,0 46 0,1-9 0,-3-37 0,2 48 0,0-1 0,0 1 0,-1 0 0,1-1 0,-1 1 0,0 0 0,0 0 0,1 0 0,-1-1 0,-1 1 0,1 0 0,0 0 0,0 0 0,-1 1 0,1-1 0,-4-2 0,5 3-11,0 1 0,-1 0 0,1 0 0,-1-1 0,0 1 0,1 0 0,-1 0 0,1 0 0,-1 0 0,1-1 0,-1 1 0,1 0 0,-1 0 0,0 0 0,1 0 0,-1 1 0,1-1 0,-1 0 0,1 0 0,-1 0 0,1 0 0,-1 1 0,0-1 0,1 0 0,-1 0 0,1 1 0,0-1 0,-1 0 0,1 1 0,-1-1 0,1 0 0,-1 1 0,1-1 0,0 1 0,-1-1 0,1 1 0,0-1 0,0 1 0,-1-1 0,1 1 0,0-1 0,0 1 0,0-1 0,-1 1 0,1-1 0,0 1 0,0 0 0,0-1 0,0 2 0,-4 29-2428,4 20-8628,4-27 2542</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1.777"/>
    </inkml:context>
    <inkml:brush xml:id="br0">
      <inkml:brushProperty name="width" value="0.025" units="cm"/>
      <inkml:brushProperty name="height" value="0.025" units="cm"/>
    </inkml:brush>
  </inkml:definitions>
  <inkml:trace contextRef="#ctx0" brushRef="#br0">87 10 23030,'0'0'3593,"-9"4"-593,7-3-2690,-45 23 1673,45-23-1952,0 0-1,0 0 0,0 0 1,1 1-1,-1-1 1,1 0-1,-1 1 0,1-1 1,-1 1-1,1-1 0,0 1 1,0-1-1,-1 1 1,1 0-1,1 0 0,-1 0 1,0 0-1,0 0 1,1 0-1,-1 0 0,1 0 1,-1 0-1,1 0 0,0 0 1,0 0-1,0 0 1,1 4-1,0-6-30,0 1 0,0 0 0,0 0 0,0 0 0,1-1 0,-1 1 0,0-1 0,0 1 0,1-1 0,-1 1 0,1-1 0,-1 0 0,0 1 0,1-1 0,-1 0 0,1 0 0,-1 0 0,0 0 0,2-1 0,30-2 0,-28 2 0,-1-1 0,0 0 0,0 0 0,1 0 0,-1 0 0,0-1 0,-1 1 0,1-1 0,0 0 0,-1 0 0,0-1 0,0 1 0,0-1 0,4-5 0,19-39 0,-29 55 0,0 1 0,0 1 0,1-1 0,0 0 0,0 1 0,1-1 0,1 1 0,-1-1 0,1 10 0,1-17-128,-1 0 0,1 0-1,0 0 1,-1 1 0,1-2 0,0 1 0,0 0 0,0 0-1,-1 0 1,1 0 0,0 0 0,0-1 0,0 1 0,0 0-1,1-1 1,-1 1 0,0-1 0,0 1 0,0-1 0,0 1-1,0-1 1,1 0 0,-1 0 0,0 0 0,0 0 0,1 0-1,-1 0 1,2 0 0,39-2-7424,-10-5-1262</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2.165"/>
    </inkml:context>
    <inkml:brush xml:id="br0">
      <inkml:brushProperty name="width" value="0.025" units="cm"/>
      <inkml:brushProperty name="height" value="0.025" units="cm"/>
    </inkml:brush>
  </inkml:definitions>
  <inkml:trace contextRef="#ctx0" brushRef="#br0">153 206 7335,'0'0'10928,"-11"6"-6247,9-5-4619,-18 10 1618,0 1 1,-22 19-1,38-28-1440,-1 0 0,1 1 0,-1 0 0,1 0 0,0 0 0,1 1 0,-1-1 0,1 1 0,0 0 0,0 0 0,0 0 0,1 0 0,-1 0 0,1 1 0,1-1 0,-1 1 0,0 7 0,2-12-235,0-1 1,0 1-1,0 0 1,0 0 0,0-1-1,0 1 1,1 0 0,-1-1-1,0 1 1,0 0-1,1-1 1,-1 1 0,0 0-1,1-1 1,-1 1-1,1-1 1,-1 1 0,1-1-1,-1 1 1,1-1-1,-1 1 1,1-1 0,0 1-1,-1-1 1,1 0 0,0 1-1,-1-1 1,1 0-1,1 1 1,27 0 98,-22-2-109,0 0-1,-1-1 1,1 0 0,-1 0-1,0 0 1,12-7 0,-7 1 10,-1-2 0,0 0 0,0 0 0,-1-1 1,-1 0-1,1 0 0,-2-1 0,0 0 1,0 0-1,-1-1 0,9-26 0,-7 14 12,-2 0 0,0-1 1,-1 0-1,-2 0 0,1-39 0,-4 65-17,0 0 0,0 0 0,0-1 0,0 1 0,0 0 0,0 0 0,0 0 0,-1-1 0,1 1 0,0 0 0,0 0 0,0 0 0,0 0 0,0-1 0,0 1 0,-1 0 0,1 0 0,0 0 0,0 0 0,0 0 0,0-1 0,-1 1 0,1 0 0,0 0 0,0 0 0,0 0 0,-1 0 0,1 0 0,0 0 0,0 0 0,0 0 0,-1 0 0,1 0 0,0 0 0,0 0 0,-1 0 0,1 0 0,0 0 0,0 0 0,0 0 0,-1 0 0,1 0 0,0 0 0,0 0 0,0 0 0,-1 1 0,1-1 0,0 0 0,0 0 0,0 0 0,0 0 0,-1 0 0,1 1 0,0-1 0,0 0 0,0 0 0,0 0 0,0 0 0,0 1 0,0-1 0,-1 0 0,1 0 0,0 0 0,0 1 0,0-1 0,-12 13 0,-3 8 0,1 0 0,-20 43 0,30-56 0,0 1 0,1 1 0,0-1 0,0 0 0,1 1 0,0-1 0,1 1 0,0-1 0,1 1 0,1 18 0,0-24-306,0 0 1,1-1-1,0 1 0,0 0 1,0-1-1,0 0 0,1 1 0,-1-1 1,1 0-1,0 0 0,0 0 1,0-1-1,0 1 0,1-1 1,-1 1-1,1-1 0,-1 0 1,8 2-1,-3 0-660,1 0-1,0-1 1,-1 0 0,1-1 0,0 1-1,0-2 1,14 2 0,-6-5-4298,4-5-4185</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2.510"/>
    </inkml:context>
    <inkml:brush xml:id="br0">
      <inkml:brushProperty name="width" value="0.025" units="cm"/>
      <inkml:brushProperty name="height" value="0.025" units="cm"/>
    </inkml:brush>
  </inkml:definitions>
  <inkml:trace contextRef="#ctx0" brushRef="#br0">111 9 8616,'0'0'16795,"-9"-3"-14382,3 1-2150,0 1 1,0 0 0,-1 0-1,1 1 1,0 0 0,0 0 0,-9 1-1,13-1-243,0 0 0,0 1 0,0-1-1,0 0 1,0 1 0,0 0 0,0-1-1,0 1 1,1 0 0,-1 0 0,0 0-1,1 0 1,-1 0 0,0 1 0,1-1-1,-1 0 1,1 1 0,0-1 0,0 1-1,-1-1 1,1 1 0,0 0 0,0 0-1,0-1 1,1 1 0,-1 0 0,0 0-1,1 0 1,-1 0 0,1 0 0,0 0-1,-1 0 1,1 4 0,1-5-101,0 0 0,-1 1-1,1-1 1,0 0 0,-1 1 0,1-1-1,0 0 1,0 0 0,0 0 0,0 1 0,1-1-1,-1-1 1,0 1 0,0 0 0,0 0 0,1 0-1,-1 0 1,1-1 0,-1 1 0,0-1-1,1 1 1,-1-1 0,1 0 0,-1 1 0,1-1-1,2 0 1,51 7-1950,-46-7 1093,40 2-2252,-32-2 2460,0 1 1,-1 0 0,24 5 0,-39-6 787,0 0 1,-1 0 0,1 1 0,0-1-1,0 0 1,0 0 0,-1 0-1,1 1 1,0-1 0,-1 0 0,1 1-1,0-1 1,-1 1 0,1-1 0,0 1-1,-1-1 1,1 1 0,-1-1 0,1 1-1,-1-1 1,1 1 0,-1 0-1,1-1 1,-1 1 0,1 0 0,-1 0-1,0-1 1,0 1 0,1 0 0,-1 0-1,0-1 1,0 1 0,0 0-1,0 0 1,0 0 0,0-1 0,0 1-1,0 0 1,0 0 0,0 0 0,0-1-1,-1 1 1,1 0 0,0 0 0,-1-1-1,1 1 1,0 0 0,-1-1-1,1 1 1,-1 0 0,1-1 0,-1 1-1,1-1 1,-1 1 0,1 0 0,-2 0-1,-34 31 3875,35-31-3921,-6 3 482,2 1-252,-1 0-1,0-1 0,0 0 0,0 0 1,0-1-1,-1 1 0,0-1 1,0-1-1,1 1 0,-1-1 0,-12 1 1,18-4-753,0-1 0,1 1 0,-1-1 1,1 0-1,-1 1 0,1-1 0,-1 0 0,1 0 1,0 1-1,0-1 0,0 0 0,0 0 0,0 1 1,0-1-1,1 0 0,-1 0 0,0 1 0,2-3 1,8-27-7728</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3.165"/>
    </inkml:context>
    <inkml:brush xml:id="br0">
      <inkml:brushProperty name="width" value="0.025" units="cm"/>
      <inkml:brushProperty name="height" value="0.025" units="cm"/>
    </inkml:brush>
  </inkml:definitions>
  <inkml:trace contextRef="#ctx0" brushRef="#br0">71 1 17681,'-4'12'2957,"-14"56"54,2 1 0,3 1 0,-7 137 0,24-262-2913,-2 40-100,0 1 0,-1-1 0,-1 1 1,-1-1-1,0 1 0,-4-18 0,7 34 2,-1-1 0,0 1 0,1-1 0,-1 1 0,1-1 0,-1 1 0,1-1 0,0 0 0,-1 0 0,1 0 0,0 0 0,0 0 0,0 0 0,0 0 0,2 0 0,33 10 0,-26-9 0,1-1 0,-1 0 0,1 0 0,0-1 0,0 0 0,-1-1 0,19-4 0,-25 4 0,-1 0 0,0 0 0,1-1 0,-1 1 0,0-1 0,0 0 0,0 0 0,0-1 0,-1 1 0,1-1 0,0 1 0,-1-1 0,0-1 0,0 1 0,0 0 0,0-1 0,0 1 0,-1-1 0,1 0 0,-1 0 0,0 0 0,2-7 0,-26 41 0,16-18 0,0 0 0,1 0 0,1 0 0,0 0 0,0 1 0,1-1 0,1 1 0,0 0 0,1 24 0,1-36 0,0 1 0,0-1 0,0 1 0,0 0 0,1-1 0,-1 1 0,0-1 0,1 0 0,0 1 0,-1-1 0,1 1 0,0-1 0,0 0 0,-1 1 0,1-1 0,0 0 0,0 0 0,1 0 0,-1 0 0,0 0 0,0 0 0,0 0 0,1 0 0,-1 0 0,3 0 0,0 1 0,0-1 0,1 0 0,-1 0 0,1-1 0,-1 1 0,0-1 0,1 0 0,-1 0 0,6-1 0,5-1 0,0-1 0,0-1 0,0 0 0,21-9 0,22-16 0,-37 17 0,0 1 0,43-15 0,-62 26 0,0 0 0,0-1 0,0 1 0,-1 0 0,1 0 0,0 0 0,0 0 0,0 1 0,0-1 0,0 0 0,0 1 0,0 0 0,0-1 0,-1 1 0,1 0 0,0 0 0,-1 0 0,3 1 0,-1 0 0,-1-1 0,1 0 0,-1 1 0,1-1 0,0 0 0,0 0 0,0-1 0,-1 1 0,5 0 0,76-2 0,-59-1 0,-1 1 0,1 2 0,38 5 0,-45 3-3545,-7-2-2871</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3.769"/>
    </inkml:context>
    <inkml:brush xml:id="br0">
      <inkml:brushProperty name="width" value="0.025" units="cm"/>
      <inkml:brushProperty name="height" value="0.025" units="cm"/>
    </inkml:brush>
  </inkml:definitions>
  <inkml:trace contextRef="#ctx0" brushRef="#br0">1 0 10154,'0'0'19581,"11"6"-18535,19 4-649,1 0 0,0-3 1,0 0-1,49 4 0,-71-11-397,3 1 0,-1 0 0,0 1 0,0 0 0,0 0 0,13 6 0,-23-8 0,1 1 0,0-1 0,-1 1 0,1 0 0,-1 0 0,1 0 0,-1 0 0,1 0 0,-1 0 0,0 0 0,0 1 0,1-1 0,-1 0 0,0 1 0,0-1 0,0 1 0,0-1 0,-1 1 0,1 0 0,0-1 0,-1 1 0,1 0 0,-1-1 0,1 1 0,-1 0 0,0-1 0,0 1 0,0 0 0,0 0 0,0 0 0,0-1 0,0 1 0,0 0 0,-1 0 0,1-1 0,-1 1 0,0 0 0,1-1 0,-1 1 0,0-1 0,-1 3 0,-3 4 0,0 0 0,-1 1 0,0-2 0,0 1 0,-1-1 0,0 0 0,-14 11 0,-65 43 0,66-48 0,5-3 40,9-8-77,1 1-1,0-1 0,1 1 1,-1 1-1,0-1 1,1 1-1,0 0 1,0 0-1,0 0 0,0 0 1,1 1-1,-4 5 1,10-9-3177,14-3-4335</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4.625"/>
    </inkml:context>
    <inkml:brush xml:id="br0">
      <inkml:brushProperty name="width" value="0.025" units="cm"/>
      <inkml:brushProperty name="height" value="0.025" units="cm"/>
    </inkml:brush>
  </inkml:definitions>
  <inkml:trace contextRef="#ctx0" brushRef="#br0">16 5 19699,'0'0'4697,"2"12"-2385,1 17-1319,-1-1 0,-2 1 0,0 0 0,-2-1 0,-8 41 0,0-8-892,23-159-101,-16 18 0,3 83 0,0 1 0,0 0 0,1-1 0,-1 1 0,1 0 0,0-1 0,0 1 0,1-1 0,-1 0 0,0 1 0,1-1 0,0 0 0,0 0 0,0 0 0,0 0 0,1 0 0,-1 0 0,6 4 0,-2-3 0,-1 0 0,1 0 0,0-1 0,0 0 0,1 0 0,-1-1 0,0 0 0,1 0 0,13 2 0,-9-2 0,0-1 0,0 0 0,0-1 0,0 0 0,0-1 0,1 0 0,-1-1 0,0 0 0,-1-1 0,1 0 0,0-1 0,19-9 0,-25 10 0,0-1 0,0 0 0,0 0 0,0 0 0,-1-1 0,0 0 0,1 1 0,-2-2 0,1 1 0,-1 0 0,1-1 0,-2 1 0,1-1 0,0 0 0,-1 0 0,0 0 0,-1 0 0,1-1 0,-1 1 0,-1 0 0,1 0 0,-1-1 0,0 1 0,0-1 0,-1 1 0,-1-7 0,2 11 0,0 1 0,0 0 0,0 0 0,0 0 0,0-1 0,0 1 0,-1 0 0,1 0 0,0 0 0,-1 0 0,1 0 0,-1-1 0,1 1 0,-1 0 0,0 0 0,1 0 0,-1 0 0,0 1 0,0-1 0,1 0 0,-1 0 0,0 0 0,0 1 0,0-1 0,0 0 0,0 1 0,0-1 0,0 1 0,-1-1 0,1 1 0,0-1 0,0 1 0,0 0 0,0 0 0,-1-1 0,1 1 0,0 0 0,0 0 0,0 0 0,0 1 0,-2-1 0,0 1 0,0 0 0,1 0 0,-1 1 0,0-1 0,1 1 0,-1-1 0,1 1 0,0 0 0,0 0 0,-1 0 0,1 0 0,0 0 0,1 1 0,-1-1 0,-2 4 0,-8 17 0,1 0 0,-14 43 0,22-57 0,1 0 0,-1 1 0,1-1 0,1 1 0,0 0 0,1-1 0,-1 1 0,2 0 0,-1 0 0,4 14 0,-3-23 0,0 1 0,-1-1 0,1 1 0,0-1 0,0 0 0,0 0 0,1 1 0,-1-1 0,0 0 0,0 0 0,1 0 0,-1 0 0,0 0 0,1 0 0,-1-1 0,1 1 0,-1 0 0,1-1 0,0 1 0,-1-1 0,1 0 0,-1 1 0,4-1 0,46 2 0,-39-2 0,-3-1-366,-1 1 1,1-1-1,-1 0 0,14-4 1,-13 2-444,-1 0 0,0-1 0,-1 1 1,1-1-1,0-1 0,-1 1 0,0-1 1,7-7-1,10-11-7348</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5.245"/>
    </inkml:context>
    <inkml:brush xml:id="br0">
      <inkml:brushProperty name="width" value="0.025" units="cm"/>
      <inkml:brushProperty name="height" value="0.025" units="cm"/>
    </inkml:brush>
  </inkml:definitions>
  <inkml:trace contextRef="#ctx0" brushRef="#br0">117 211 14958,'0'0'13474,"-10"2"-12310,5-2-1100,-1 1 0,1 1 0,0-1 0,0 1 0,0 0 0,0 0 0,0 0 0,1 1 1,-1 0-1,1 0 0,-1 0 0,1 0 0,0 1 0,0-1 0,1 1 0,-1 0 0,1 0 0,0 1 0,0-1 0,0 1 0,0-1 0,1 1 0,0 0 0,0 0 1,0 0-1,1 0 0,-1 0 0,0 10 0,2-14-55,0 0 1,0 0-1,0 0 1,0 0 0,0 0-1,1 0 1,-1 0-1,0 0 1,0 0-1,1 0 1,-1 0-1,1 0 1,-1 0 0,1-1-1,-1 1 1,1 0-1,0 0 1,-1-1-1,1 1 1,0 0 0,-1 0-1,1-1 1,0 1-1,0-1 1,0 1-1,0-1 1,-1 1-1,3 0 1,0 0 39,1-1 1,-1 1-1,1 0 0,0-1 0,-1 0 1,1 1-1,0-1 0,4-1 0,1 0 36,1-1 0,-1 0-1,0 0 1,0-1 0,0 0-1,9-5 1,-8 1-85,0 0 0,0-1 0,-1 0 0,-1-1 0,1 0 0,-1 0 0,9-15 0,12-13 0,-24 70 0,-7-1 0,1-24 0,0 1 0,1 0 0,0 0 0,0 0 0,1 0 0,0 0 0,3 11 0,-3-19 0,-1 0 0,1 0 0,0 0 0,0 0 0,0 0 0,0 0 0,0-1 0,0 1 0,0 0 0,0 0 0,0-1 0,0 1 0,1-1 0,-1 1 0,0-1 0,0 0 0,1 0 0,-1 1 0,0-1 0,0 0 0,1 0 0,-1 0 0,0 0 0,0 0 0,1 0 0,-1-1 0,2 0 0,35-12 0,-27 5 0,1-2 0,-2 1 0,1-1 0,-1-1 0,-1 0 0,0 0 0,-1-1 0,0 0 0,0 0 0,7-18 0,-2 1 0,-1-1 0,-1-1 0,9-47 0,-13 30 0,-10 46 0,-5 7 0,-5 9 0,8-8 0,-24 30 0,-28 47 0,51-73 0,0 1 0,0-1 0,1 1 0,1 0 0,0 1 0,1-1 0,0 1 0,0-1 0,1 1 0,0 12 0,2-20 0,1-1 0,0 1 0,0-1 0,0 0 0,1 1 0,-1-1 0,1 0 0,-1 0 0,1 0 0,0 0 0,0 0 0,1 0 0,-1 0 0,1-1 0,-1 1 0,1-1 0,0 0 0,0 0 0,0 0 0,0 0 0,0 0 0,0-1 0,0 1 0,1-1 0,-1 0 0,1 0 0,5 1 0,-3 0 0,0-1 0,-1 0 0,1 0 0,0 0 0,0 0 0,0-1 0,0 0 0,0-1 0,0 1 0,-1-1 0,1 0 0,0 0 0,0-1 0,-1 0 0,1 0 0,8-4 0,-11 4-385,0 0 0,0 0 0,0 0 0,0-1 1,-1 1-1,1-1 0,0 0 0,-1 0 0,0 1 0,0-1 0,0-1 0,0 1 0,0 0 0,-1 0 1,1-1-1,-1 1 0,0-1 0,0 1 0,0-6 0,-1 0-7516</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5.947"/>
    </inkml:context>
    <inkml:brush xml:id="br0">
      <inkml:brushProperty name="width" value="0.025" units="cm"/>
      <inkml:brushProperty name="height" value="0.025" units="cm"/>
    </inkml:brush>
  </inkml:definitions>
  <inkml:trace contextRef="#ctx0" brushRef="#br0">1 200 17232,'0'0'11932,"12"4"-10368,-11-4-1538,5 2 85,0 1-1,1-2 0,0 1 1,-1-1-1,1 0 0,0 0 1,-1-1-1,1 0 0,0 0 1,0-1-1,-1 0 0,1 0 1,0 0-1,-1-1 0,1 0 1,-1 0-1,7-4 0,0-2-104,-1 0-1,1-1 1,-2-1 0,0 0-1,19-22 1,-25 27-7,0-1 1,-1 0-1,0-1 1,0 1-1,0-1 1,-1 0-1,0 0 1,0 0-1,-1 0 1,0 0-1,0-1 1,-1 1-1,1-12 1,-2 18 0,0 1 0,1-1 0,-1 1 0,0-1 0,0 0 0,0 1 0,-1-1 0,1 1 0,0-1 0,0 0 0,0 1 0,0-1 0,0 1 0,-1-1 0,1 1 0,0-1 0,0 1 0,-1-1 0,1 1 0,0-1 0,-1 1 0,1-1 0,-1 1 0,1-1 0,-1 1 0,1 0 0,-1-1 0,1 1 0,-1 0 0,1 0 0,-1-1 0,-19 6 0,15-2 0,0 0 0,0 1 0,1-1 0,-1 1 0,1 0 0,-4 5 0,0 0 0,1 1 0,1 0 0,0 0 0,0 0 0,1 1 0,0-1 0,1 2 0,0-1 0,1 0 0,0 0 0,1 1 0,0 0 0,0 18 0,2-28-48,1 0 0,-1-1-1,1 1 1,0 0 0,-1-1 0,1 1-1,0-1 1,0 1 0,0-1 0,0 1-1,1-1 1,-1 0 0,0 0 0,0 0 0,1 1-1,-1-1 1,1 0 0,-1-1 0,1 1-1,0 0 1,-1 0 0,1-1 0,0 1 0,-1-1-1,1 1 1,0-1 0,-1 0 0,1 0-1,3 0 1,64 1-3822,-54-1 2279,27-4-7126,0-9-6631</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6.463"/>
    </inkml:context>
    <inkml:brush xml:id="br0">
      <inkml:brushProperty name="width" value="0.025" units="cm"/>
      <inkml:brushProperty name="height" value="0.025" units="cm"/>
    </inkml:brush>
  </inkml:definitions>
  <inkml:trace contextRef="#ctx0" brushRef="#br0">65 80 21364,'0'0'7784,"-8"10"-7229,2-3-419,0 1 0,0 0 0,1 1-1,0-1 1,0 1 0,1 0 0,1 1 0,-1-1 0,1 0 0,1 1 0,0 0 0,-1 10 0,2-11-9,0 3 30,0 0 0,1 0 1,0 0-1,4 17 0,-4-26-143,1-1-1,-1 1 1,1-1 0,0 1-1,0-1 1,0 1 0,0-1-1,0 0 1,1 1-1,-1-1 1,1 0 0,-1 0-1,1 0 1,0 0 0,0 0-1,0-1 1,0 1-1,0 0 1,0-1 0,0 0-1,1 1 1,-1-1 0,1 0-1,-1 0 1,1 0-1,2 0 1,2 0-13,0 0-1,0 0 1,0 0 0,0-1 0,0 0-1,0-1 1,0 0 0,0 0 0,0 0-1,0-1 1,0 0 0,-1 0 0,1-1-1,-1 0 1,1 0 0,-1 0 0,0-1-1,0 0 1,-1 0 0,1 0 0,-1-1-1,0 0 1,0 0 0,0 0 0,-1-1-1,6-9 1,0-1-1,-1 0-1,0 0 1,-1-1-1,-1 0 1,-1 0 0,-1-1-1,0 0 1,-1 0-1,2-20 1,-13 91 0,1-8 0,-1 63 0,6-106 0,1 0 0,0 0 0,0-1 0,1 1 0,-1 0 0,0 0 0,1 0 0,-1-1 0,1 1 0,0 0 0,-1 0 0,1-1 0,0 1 0,0-1 0,0 1 0,0 0 0,0-1 0,0 0 0,1 1 0,-1-1 0,0 0 0,1 0 0,1 2 0,0-2 0,-1 0 0,1 0 0,0 0 0,0-1 0,0 1 0,0-1 0,-1 1 0,1-1 0,0 0 0,0 0 0,0-1 0,0 1 0,4-1 0,0-1 0,1 0 0,-1 0 0,1-1 0,-1 1 0,0-2 0,0 1 0,-1-1 0,1 0 0,-1-1 0,9-7 0,-6 3 0,-2-1 0,0 0 0,0-1 0,0 0 0,-2 0 0,1 0 0,-1-1 0,-1 1 0,6-23 0,-7 16 0,0 0 0,0-1 0,-2 1 0,0 0 0,-4-37 0,3 54 0,0 1 0,0-1 0,0 0 0,0 1 0,0-1 0,0 0 0,0 1 0,-1-1 0,1 0 0,0 1 0,0-1 0,-1 1 0,1-1 0,0 0 0,-1 1 0,1-1 0,-1 1 0,1-1 0,0 1 0,-1-1 0,0 1 0,1-1 0,-1 1 0,1-1 0,-1 1 0,1 0 0,-1-1 0,0 1 0,1 0 0,-1 0 0,0 0 0,1-1 0,-1 1 0,0 0 0,1 0 0,-1 0 0,0 0 0,1 0 0,-1 0 0,0 0 0,1 0 0,-1 0 0,0 0 0,1 1 0,-1-1 0,0 0 0,1 0 0,-1 1 0,0-1 0,1 0 0,-1 1 0,1-1 0,-1 1 0,1-1 0,-2 1 0,-1 1 0,0 0 0,0 1 0,1-1 0,-1 0 0,0 1 0,1 0 0,-1-1 0,1 1 0,-3 5 0,-2 13-1829,6-4-3421</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106"/>
    </inkml:context>
    <inkml:brush xml:id="br0">
      <inkml:brushProperty name="width" value="0.025" units="cm"/>
      <inkml:brushProperty name="height" value="0.025" units="cm"/>
    </inkml:brush>
  </inkml:definitions>
  <inkml:trace contextRef="#ctx0" brushRef="#br0">134 143 12556,'0'0'3881,"0"-8"-155,0-26 139,0 32-3709,-1 0-1,1 0 1,-1 1 0,1-1 0,-1 0-1,0 1 1,1-1 0,-1 1 0,0-1-1,0 1 1,0-1 0,0 1-1,-1 0 1,1-1 0,0 1 0,0 0-1,-1 0 1,1 0 0,-1 0-1,1 0 1,-1 0 0,1 0 0,-1 1-1,0-1 1,1 0 0,-1 1-1,0 0 1,0-1 0,1 1 0,-1 0-1,0 0 1,0 0 0,-2 0-1,-4-1 337,1 1 1,0 0-1,0 1 0,0 0 0,-1 0 0,-10 3 0,16-4-492,0 1 0,1 0 0,-1-1 0,1 1 0,-1 0 0,1 0 0,-1 0 0,1 0 0,0 0 0,0 0 0,-1 0 0,1 1 0,0-1 0,0 0 0,0 1 0,0-1 0,0 1 0,1-1 0,-1 1 0,-1 2 0,2-3 0,0 0 0,0-1 0,0 1 0,1 0 0,-1 0 0,0-1 0,0 1 0,0 0 0,1 0 0,-1-1 0,0 1 0,1 0 0,-1-1 0,0 1 0,1 0 0,-1-1 0,1 1 0,-1 0 0,1-1 0,0 1 0,-1-1 0,1 1 0,-1-1 0,1 0 0,0 1 0,-1-1 0,1 0 0,0 1 0,0-1 0,-1 0 0,1 0 0,0 1 0,0-1 0,-1 0 0,1 0 0,0 0 0,0 0 0,0 0 0,-1 0 0,1 0 0,0 0 0,1-1 0,8 0 0,-1 0 0,1 0 0,-1-1 0,1 0 0,-1-1 0,0 0 0,0-1 0,0 0 0,0 0 0,12-8 0,-4 0 0,-1 0 0,0-1 0,28-29 0,-43 44 0,0 0 0,-1-1 0,1 1 0,-1-1 0,1 1 0,-1 0 0,0-1 0,0 1 0,1 0 0,-1-1 0,0 1 0,-1 3 0,-6 35-42,5-31-35,0 0-1,1-1 0,0 1 0,0 0 0,1 0 0,0 10 0,1-17-87,-1-1 1,1 0 0,-1 1-1,1-1 1,0 0-1,0 0 1,-1 0 0,1 0-1,0 0 1,0 0-1,0 0 1,0 0-1,0 0 1,0 0 0,0 0-1,0-1 1,1 1-1,-1 0 1,0-1 0,0 1-1,1-1 1,-1 0-1,0 1 1,1-1 0,-1 0-1,0 0 1,1 1-1,-1-1 1,0 0 0,1 0-1,-1-1 1,0 1-1,1 0 1,-1 0-1,0-1 1,3 0 0,2 0-1279,1-1 1,-1 1-1,1-2 1,-1 1-1,0 0 1,7-5-1,15-12-10456</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525"/>
    </inkml:context>
    <inkml:brush xml:id="br0">
      <inkml:brushProperty name="width" value="0.025" units="cm"/>
      <inkml:brushProperty name="height" value="0.025" units="cm"/>
    </inkml:brush>
  </inkml:definitions>
  <inkml:trace contextRef="#ctx0" brushRef="#br0">63 182 13837,'-5'9'3625,"-2"2"-2581,0-1-199,0-1 0,1 1 0,1 0-1,0 0 1,0 0 0,1 1-1,0 0 1,1 0 0,-2 12-1,5-23-788,1 1 0,-1-1 0,0 1 0,1-1 0,-1 0 0,0 1 0,1-1 0,-1 0 0,0 1 0,1-1 0,-1 0-1,1 1 1,-1-1 0,1 0 0,-1 0 0,1 0 0,-1 1 0,1-1 0,-1 0 0,1 0 0,-1 0 0,1 0 0,-1 0-1,1 0 1,-1 0 0,1 0 0,-1 0 0,1 0 0,-1 0 0,1 0 0,-1-1 0,1 1 0,-1 0 0,1-1-1,22-5 535,-15 1-507,1 0 0,-1-1-1,-1 1 1,1-2 0,-1 1 0,0-1 0,0 0 0,-1-1 0,0 1-1,0-1 1,-1 0 0,0-1 0,0 0 0,-1 1 0,6-17-1,-4 4 61,0 0 0,-1-1 0,-1 0 0,-2 1 0,1-43 0,-2 64-148,-1 0-1,0-1 1,0 1-1,0-1 1,0 1-1,0-1 1,0 1-1,0 0 1,0-1-1,0 1 1,0-1-1,0 1 1,0-1-1,0 1 1,0 0-1,-1-1 1,1 1-1,0-1 1,0 1-1,0 0 1,-1-1-1,1 1 1,0 0-1,0-1 1,-1 1-1,1 0 1,0-1-1,-1 1 1,1 0-1,0-1 1,-1 1-1,1 0 1,-1 0-1,1 0 1,0-1-1,-1 1 1,1 0-1,-1 0 1,1 0-1,0 0 1,-1 0-1,1 0 1,-1 0-1,1 0 1,-1 0 0,1 0-1,-1 0 1,1 0-1,0 0 1,-1 0-1,1 0 1,-1 1-1,1-1 1,0 0-1,-1 0 1,1 0-1,-1 1 1,1-1-1,0 0 1,-1 0-1,1 1 1,0-1-1,-1 0 1,1 1-1,0-1 1,-1 1-1,-23 23-181,10-4 131,5-9 143,0 1 0,1 0 1,0 0-1,0 1 0,2 0 1,-1 1-1,2 0 0,0 0 1,-6 27-1,11-40-76,0 0 0,1 1 0,-1-1 0,0 0 0,1 0-1,-1 1 1,1-1 0,0 0 0,-1 0 0,1 0 0,0 0 0,0 0 0,-1 0 0,1 0 0,0 0 0,0 0 0,0 0 0,0 0 0,0 0 0,0 0-1,1-1 1,-1 1 0,0-1 0,0 1 0,1-1 0,-1 1 0,0-1 0,0 0 0,1 1 0,-1-1 0,0 0 0,1 0 0,2 0 0,57 1-223,-47-1-183,7-1-204,-13 1 25,-1-1-1,1 1 0,0 0 0,0 0 1,-1 1-1,1 0 0,0 1 1,-1 0-1,1 0 0,-1 0 1,11 5-1,-17-6 572,0 0 0,0 0 0,0 0 0,0 0 0,0 0 0,0 0 0,0 0 0,0 0 0,0 0 0,-1 1 0,1-1 0,0 0 0,-1 0 0,1 1 0,-1-1 0,1 1 0,-1-1 0,0 0 0,1 1 0,-1-1 0,0 1 0,0-1 0,0 0 0,0 1 0,0-1 0,0 1 0,-1-1 0,1 1 0,0-1 0,-2 3 0,-25 41 1539,10-19-2915</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7.878"/>
    </inkml:context>
    <inkml:brush xml:id="br0">
      <inkml:brushProperty name="width" value="0.025" units="cm"/>
      <inkml:brushProperty name="height" value="0.025" units="cm"/>
    </inkml:brush>
  </inkml:definitions>
  <inkml:trace contextRef="#ctx0" brushRef="#br0">171 9 5894,'0'0'13538,"-12"-2"-7602,1 1-4882,-68-4 3134,76 5-4090,-1 0 0,1 0 0,0 0 0,0 0 0,-1 1 0,1 0 0,0-1 0,0 1 0,0 0 0,0 1 0,0-1 0,0 0 1,0 1-1,0 0 0,0-1 0,1 1 0,-1 0 0,1 1 0,-1-1 0,1 0 0,-4 6 0,6-7-124,0 0-1,0-1 1,0 1 0,0 0-1,0 0 1,0 0-1,0 0 1,1 0 0,-1 0-1,0 0 1,0 0 0,1-1-1,-1 1 1,1 0 0,-1 0-1,1 0 1,-1-1 0,1 1-1,-1 0 1,1 0-1,0-1 1,-1 1 0,1-1-1,0 1 1,0-1 0,-1 1-1,1-1 1,0 1 0,0-1-1,0 1 1,0-1 0,-1 0-1,1 0 1,0 1-1,0-1 1,1 0 0,43 12-1607,-36-10 1310,36 7-1552,-32-7 1226,0-1 0,-1 2-1,1 0 1,-1 1-1,0 0 1,0 0 0,0 2-1,13 7 1,-24-12 738,0 1 1,0-1-1,0 0 1,0 0-1,-1 1 1,1-1-1,0 0 1,-1 1-1,1-1 1,-1 1-1,0-1 0,1 1 1,-1-1-1,0 1 1,0-1-1,0 1 1,0-1-1,0 1 1,0-1-1,-1 1 1,1-1-1,0 1 1,-1-1-1,1 0 0,-1 1 1,0-1-1,1 0 1,-1 1-1,0-1 1,0 0-1,0 0 1,0 1-1,0-1 1,0 0-1,0 0 1,-2 1-1,-2 4 282,0-1 1,0 0-1,-1 0 0,1 0 1,-1-1-1,-8 5 1,11-12-761,6-8-633,7-10-1758,6-9-3957,3-7-6006</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08.395"/>
    </inkml:context>
    <inkml:brush xml:id="br0">
      <inkml:brushProperty name="width" value="0.025" units="cm"/>
      <inkml:brushProperty name="height" value="0.025" units="cm"/>
    </inkml:brush>
  </inkml:definitions>
  <inkml:trace contextRef="#ctx0" brushRef="#br0">115 0 15022,'0'0'3251,"-7"10"-1585,-10 14 317,1 0 1,1 1 0,-20 45-1,30-60-1773,1 0-1,1 0 1,-1 0-1,2 1 1,-1-1-1,2 1 1,-1-1-1,2 1 1,-1 0-1,1-1 1,1 1-1,0 0 1,0-1-1,6 21 1,-5-27-212,0 0 0,0 0 0,0 0 0,1 0-1,-1 0 1,1-1 0,0 1 0,0-1 0,0 0 0,0 0 0,1 0-1,0 0 1,-1 0 0,1-1 0,0 1 0,0-1 0,8 3 0,-9-4 7,0 0 1,-1-1-1,1 1 1,0-1-1,0 1 1,0-1 0,0 0-1,0 0 1,0 0-1,0-1 1,-1 1-1,1-1 1,0 1-1,0-1 1,0 0 0,-1 0-1,1 0 1,0-1-1,-1 1 1,1-1-1,-1 1 1,1-1-1,-1 0 1,0 0 0,0 0-1,0 0 1,0 0-1,3-4 1,1-6 16,-1 1 0,0-1 0,0 1 0,3-17 0,2-1 33,-10 29-54,0 0 0,0 0-1,0 0 1,0 0 0,1 0-1,-1 1 1,0-1 0,0 0-1,0 0 1,0 0 0,0 0-1,0 0 1,1 0 0,-1 0-1,0 0 1,0 0 0,0 0-1,0 0 1,1 0 0,-1 0-1,0 0 1,0 1 0,0-2-1,0 1 1,1 0 0,-1 0-1,0 0 1,0 0 0,0 0-1,0 0 1,1 0 0,-1 0-1,0 0 1,0 0 0,0 0-1,0 0 1,0 0 0,1 0-1,-1 0 1,0-1 0,0 1-1,0 0 1,0 0 0,0 0-1,0 0 1,0 0 0,1-1-1,-1 1 1,0 0 0,0 0-1,0 0 1,0 0 0,0 0-1,0-1 1,0 1 0,0 0-1,0 0 1,0 0 0,0 0-1,0-1 1,0 1 0,0 0-1,0 0 1,2 3 14,0 1 0,0 0 0,0 0 0,1-1 0,-1 1 0,1-1 0,0 0 0,0 0 0,1 0 0,-1 0 0,0 0 0,1-1 0,0 0 0,-1 1 0,1-1 0,0-1 0,0 1 0,0-1 0,1 1 0,-1-1 0,8 1 0,10 1 14,0 0 1,1-2-1,23-1 0,-24-1-113,1 0-102,0-1 0,0-2 0,30-7-1,28-5 393,-80 16-170,0 0 0,0 0 0,0 0 0,1 0 0,-1 1 0,0-1 0,0 0 0,0 1 0,0-1 0,0 1 0,1-1 0,-1 1 0,0-1 0,0 1 0,0 0 0,0-1 0,0 1 0,-1 0 0,1 0 0,0 0 0,0 0 0,0 0 0,-1 0 0,1 0 0,-1 0 0,1 0 0,0 0 0,0 2 0,0-1 10,0 0 0,0 0 0,1 0 0,-1 0 0,0 0 0,1 0 0,0 0 0,0-1 0,-1 1 0,1 0 0,3 1 0,4 1-45,1-1 0,0 0-1,0 0 1,1-1 0,-1 0 0,0-1 0,0 0-1,1-1 1,16-1 0,-9 0-9,0-2 0,0 1 0,0-2 0,28-9 0,5-12-1922,-22 3-4553,-13 4-2176</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5.030"/>
    </inkml:context>
    <inkml:brush xml:id="br0">
      <inkml:brushProperty name="width" value="0.025" units="cm"/>
      <inkml:brushProperty name="height" value="0.025" units="cm"/>
    </inkml:brush>
  </inkml:definitions>
  <inkml:trace contextRef="#ctx0" brushRef="#br0">0 852 6150,'0'0'19149,"12"-10"-18018,13-17-620,-1-1-1,-2-1 0,-1-1 1,34-64-1,30-58-198,131-264-133,-211 405-208,-2 6-9,-1 0 0,0 0 1,0-1-1,0 1 0,-1 0 1,1-1-1,-1 1 1,0-8-1,-5 14-5196,-10 4 645,-3 7-3354</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5.361"/>
    </inkml:context>
    <inkml:brush xml:id="br0">
      <inkml:brushProperty name="width" value="0.025" units="cm"/>
      <inkml:brushProperty name="height" value="0.025" units="cm"/>
    </inkml:brush>
  </inkml:definitions>
  <inkml:trace contextRef="#ctx0" brushRef="#br0">150 0 17232,'0'0'9369,"-4"9"-7682,-6 21-1514,1 1 0,2 0 0,1 0 0,-2 37 1,-7 33 81,-70 246 1779,83-341-1996,1 0 0,0 0 1,0 0-1,1 0 0,0 0 0,0 0 0,0 0 0,1 0 0,1 6 0,-2-11-36,0 0-1,1-1 1,-1 1-1,0 0 1,1 0 0,-1 0-1,1 0 1,-1-1-1,1 1 1,0 0-1,-1-1 1,1 1-1,0 0 1,0-1-1,-1 1 1,1-1-1,0 1 1,0-1-1,0 1 1,0-1-1,-1 0 1,1 1-1,2-1 1,-1 0-3,1 0 1,0 0 0,-1 0 0,1 0 0,0-1 0,-1 1 0,1-1 0,-1 0 0,1 0 0,-1 0 0,1 0 0,2-2-1,22-13 132,-1-1 0,-1-2 0,24-21 0,37-28 45,64-18-384,-84 50-2737,-2-2-5145,-6-2-9510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6.120"/>
    </inkml:context>
    <inkml:brush xml:id="br0">
      <inkml:brushProperty name="width" value="0.025" units="cm"/>
      <inkml:brushProperty name="height" value="0.025" units="cm"/>
    </inkml:brush>
  </inkml:definitions>
  <inkml:trace contextRef="#ctx0" brushRef="#br0">0 190 14798,'0'0'12561,"6"9"-11840,4 13-358,0 2 1,-2 0 0,0 0-1,-2 0 1,-1 1-1,4 32 1,-3-18 56,1 1 1,14 37-1,-21-75-398,1 1 1,0-1-1,0 0 0,0 0 0,0 0 1,0 1-1,0-1 0,0 0 1,1-1-1,-1 1 0,0 0 0,1 0 1,0 0-1,0-1 0,-1 1 0,1-1 1,0 0-1,0 1 0,0-1 0,0 0 1,0 0-1,1 0 0,-1 0 0,3 0 1,-2-1-8,0 0 1,0-1-1,-1 1 0,1-1 1,0 1-1,0-1 1,-1 0-1,1 0 1,-1 0-1,1 0 1,-1-1-1,1 1 0,-1-1 1,0 0-1,0 1 1,1-1-1,-1 0 1,0 0-1,-1 0 1,4-4-1,20-28-15,-1-1 0,-1 0 0,-2-2 0,24-59 0,-18 25 0,31-121 0,-52 161 3,0-2-434,-4 30-156,-2 15-357,-4 10-4405,-8 5-2429</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7.551"/>
    </inkml:context>
    <inkml:brush xml:id="br0">
      <inkml:brushProperty name="width" value="0.025" units="cm"/>
      <inkml:brushProperty name="height" value="0.025" units="cm"/>
    </inkml:brush>
  </inkml:definitions>
  <inkml:trace contextRef="#ctx0" brushRef="#br0">30 1 12748,'0'0'14056,"-2"8"-13501,-7 42 322,3 1-1,1 99 0,4-70-537,-2-40-247,1-26-17,1 1-1,0 0 1,1 0 0,1-1-1,0 1 1,1 0-1,5 14 1,-7-27-55,1-1 0,-1 1-1,1-1 1,0 0 0,0 0 0,-1 1 0,1-1-1,0 0 1,0 0 0,0 0 0,1 0-1,-1 0 1,0 0 0,0 0 0,0 0 0,1-1-1,-1 1 1,0 0 0,1-1 0,-1 1 0,1-1-1,-1 0 1,0 1 0,1-1 0,-1 0 0,1 0-1,-1 0 1,1 0 0,-1 0 0,1 0 0,-1 0-1,1 0 1,-1-1 0,1 1 0,-1-1-1,1 1 1,-1-1 0,0 1 0,1-1 0,-1 0-1,0 0 1,0 1 0,2-2 0,4-3 112,1 0 1,-1-1-1,0 1 1,0-1-1,10-12 1,6-13-126,-1-1 1,-2-1 0,-1-1 0,-2 0-1,-1-2 1,-2 0 0,-2 0 0,-1-1-1,-1-1 1,7-65 0,-20 289-8,3-110 0,0-74 0,0 1 0,0-1 0,0 0 0,1 1 0,-1-1 0,0 0 0,1 0 0,0 0 0,-1 1 0,1-1 0,0 0 0,0 0 0,0 0 0,2 3 0,-2-5 0,0 1 0,0-1 0,0 1 0,0-1 0,0 1 0,0-1 0,0 1 0,0-1 0,0 0 0,1 0 0,-1 1 0,0-1 0,0 0 0,0 0 0,0 0 0,0 0 0,0-1 0,0 1 0,1 0 0,-1 0 0,0-1 0,0 1 0,0 0 0,0-1 0,0 1 0,0-1 0,0 0 0,0 1 0,0-1 0,-1 0 0,1 1 0,1-2 0,8-7 0,-1 1 0,-1-1 0,1-1 0,-1 1 0,-1-2 0,0 1 0,0-1 0,7-17 0,-7 14 0,0 1 0,1 0 0,0 1 0,1 0 0,17-17 0,-26 28 0,0 1 0,1 0 0,-1-1 0,0 1 0,1 0 0,-1-1 0,0 1 0,1 0 0,-1-1 0,1 1 0,-1 0 0,1 0 0,-1 0 0,1-1 0,-1 1 0,1 0 0,-1 0 0,1 0 0,-1 0 0,1 0 0,-1 0 0,1 0 0,-1 0 0,1 0 0,-1 0 0,1 0 0,-1 0 0,1 0 0,-1 1 0,1-1 0,-1 0 0,0 0 0,2 1 0,7 17 0,-2 32 0,-6-45 0,-1 3 0,1-3 0,-1 0 0,1 0 0,-1 0 0,2 0 0,-1 0 0,3 7 0,-4-12 0,0 1 0,0-1 0,1 0 0,-1 0 0,0 1 0,0-1 0,0 0 0,1 1 0,-1-1 0,0 0 0,1 0 0,-1 1 0,0-1 0,1 0 0,-1 0 0,0 0 0,1 0 0,-1 1 0,0-1 0,1 0 0,-1 0 0,0 0 0,1 0 0,-1 0 0,1 0 0,-1 0 0,0 0 0,1 0 0,-1 0 0,0 0 0,1 0 0,-1 0 0,1-1 0,18-16 0,17-34 0,-18 24 0,30-32 0,-47 58 0,0 0 0,0 0 0,0 0 0,0 0 0,0 0 0,0 1 0,0-1 0,0 0 0,1 0 0,-1 1 0,0-1 0,0 1 0,1-1 0,-1 1 0,0 0 0,1 0 0,-1-1 0,1 1 0,-1 0 0,0 0 0,1 0 0,1 1 0,28 12 0,-28-11 0,1 0 0,-1 0 0,1-1 0,-1 1 0,1-1 0,0 1 0,-1-1 0,1-1 0,5 2 0,-6-2 0,0-1 0,-1 1 0,1 0 0,0-1 0,0 0 0,0 1 0,0-1 0,-1 0 0,1-1 0,0 1 0,-1 0 0,1-1 0,-1 1 0,1-1 0,2-3 0,26-12 0,-11 33-6427,-10-15-1111</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8.412"/>
    </inkml:context>
    <inkml:brush xml:id="br0">
      <inkml:brushProperty name="width" value="0.025" units="cm"/>
      <inkml:brushProperty name="height" value="0.025" units="cm"/>
    </inkml:brush>
  </inkml:definitions>
  <inkml:trace contextRef="#ctx0" brushRef="#br0">59 330 22389,'0'0'4928,"-8"11"-3444,5-7-1417,-3 3 57,1 1 0,0 0 0,0 0 0,1 0-1,0 0 1,0 1 0,1 0 0,0 0 0,0-1-1,1 2 1,-1 11 0,4 3-337,1 1 0,2-1 0,0 0 0,2 0 0,0-1 0,16 38 0,9 35 241,-26-74 54,0 1 0,-1 1 0,-2-1 0,0 0 0,-2 26-1,0-48-29,0 1 0,0-1 0,0 0 0,0 1 0,0-1 0,-1 0 0,1 1 0,-1-1 0,1 0 0,-1 0-1,1 1 1,-1-1 0,1 0 0,-1 0 0,0 0 0,-1 2 0,1-3-1,0 1 0,1-1-1,-1 0 1,1 0 0,-1 1 0,0-1 0,1 0 0,-1 0-1,0 0 1,1 0 0,-1 1 0,0-1 0,1 0 0,-1 0-1,0 0 1,1-1 0,-1 1 0,0 0 0,1 0 0,-1 0 0,0 0-1,1-1 1,-2 1 0,0-2 25,-1 1 0,1-1 0,-1 0 0,1 0 0,0 0 0,-1 0 0,1 0 0,0 0-1,1-1 1,-1 1 0,0-1 0,1 1 0,-3-5 0,-2-9-177,1-1-1,0 1 1,1-1 0,1 0-1,0-1 1,1 1 0,1 0-1,1-1 1,1 1 0,0 0-1,6-28 1,-1 16 73,2-1 0,1 1 1,2 0-1,1 1 0,27-47 0,-31 61 29,45-85 299,-48 88-175,-1 0-1,0 0 1,-1 0-1,0 0 1,-1 0 0,0-1-1,1-15 1,-3 26-122,0 1 1,0-1 0,0 1 0,0 0-1,0-1 1,0 1 0,0-1 0,0 1-1,0 0 1,-1-1 0,1 1 0,0-1-1,0 1 1,0 0 0,0-1 0,-1 1-1,1 0 1,0-1 0,0 1 0,-1 0-1,1-1 1,0 1 0,-1 0 0,1-1-1,0 1 1,-1 0 0,1 0 0,0 0-1,-1-1 1,1 1 0,0 0 0,-1 0-1,1 0 1,-1 0 0,1 0 0,0 0-1,-1-1 1,1 1 0,-1 0 0,1 0-1,-1 1 1,1-1 0,0 0 0,-1 0-1,1 0 1,-1 0 0,1 0 0,0 0-1,-1 0 1,1 1 0,-1-1 0,1 0-1,0 0 1,-1 0 0,1 1 0,0-1-1,0 0 1,-1 1 0,1-1 0,0 0-1,-1 1 1,1 0 0,-23 20 64,15-10-68,1 1 0,1 0 0,-1 1 0,2-1 0,0 1 0,0 0 0,1 1 0,1-1 0,0 1 0,1-1 0,1 1 0,0 0 0,1 18 0,0-30-3,1-1 1,0 1-1,-1-1 0,1 1 0,0-1 1,0 1-1,0-1 0,0 1 0,0-1 1,0 0-1,0 1 0,1-1 0,-1 0 1,0 0-1,1 0 0,-1 0 0,1 0 1,-1-1-1,1 1 0,-1 0 0,1-1 1,0 1-1,-1-1 0,1 1 0,0-1 1,-1 0-1,1 1 0,0-1 1,0 0-1,-1 0 0,1-1 0,0 1 1,-1 0-1,1 0 0,0-1 0,2 0 1,4-1-143,-1 1 0,0-1 0,0 0 0,0-1 1,-1 0-1,1 0 0,9-6 0,-8 2-1062,0 0-1,0-1 1,-1 0-1,0 0 1,0-1-1,-1 0 1,-1 0-1,1 0 1,-1-1-1,-1 0 1,0 0-1,0 0 1,-1 0-1,0-1 1,-1 1-1,0-1 1,0-12-1,1-6-638,-3-51 0,-8-26 7193,4 64 549,1 20 4040,2 35-6392,1 46-3566,0-49 1026,1 31-808,2 0 1,2-1-1,2 0 1,16 57-1,-22-95-196,-1 0 0,1 0 0,-1 0 0,1 1 0,0-1 0,0 0 0,0 0 0,0-1 0,0 1 0,0 0 0,1 0 0,-1 0 0,1-1 0,-1 1 0,1-1 0,-1 1 0,1-1 0,0 0 0,2 2 0,-2-3 0,-1 0 0,1 0 0,-1 0 0,1-1 0,-1 1 0,0 0 0,1-1 0,-1 1 0,1-1 0,-1 1 0,0-1 0,1 0 0,-1 1 0,0-1 0,0 0 0,1 0 0,-1 0 0,0 0 0,0 0 0,0 0 0,0 0 0,0-1 0,-1 1 0,1 0 0,0 0 0,-1-1 0,1 1 0,0 0 0,0-2 0,32-66 0,43-122 0,-41 97 0,-30 105-1845,-3-5 937,0-1 1,0 1-1,-1 0 0,0 0 0,0-1 1,0 1-1,-1 0 0,0 0 1,0 0-1,-2 6 0,-5 0-5455</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8.739"/>
    </inkml:context>
    <inkml:brush xml:id="br0">
      <inkml:brushProperty name="width" value="0.025" units="cm"/>
      <inkml:brushProperty name="height" value="0.025" units="cm"/>
    </inkml:brush>
  </inkml:definitions>
  <inkml:trace contextRef="#ctx0" brushRef="#br0">0 0 96,'0'0'21621,"0"50"-17746,0-36-928,8 0-833,2-4-512,3 0-1090,2-3-512,3-1 0,-2-2-961,-3 0-2562,-1-4-2915,-1 0-6791</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29.582"/>
    </inkml:context>
    <inkml:brush xml:id="br0">
      <inkml:brushProperty name="width" value="0.025" units="cm"/>
      <inkml:brushProperty name="height" value="0.025" units="cm"/>
    </inkml:brush>
  </inkml:definitions>
  <inkml:trace contextRef="#ctx0" brushRef="#br0">0 466 18834,'0'0'10372,"9"-1"-10126,3 0-247,0 0-1,-1-2 1,1 1-1,0-1 1,12-5 0,-22 7 52,1 0 1,-1 0 0,1 0 0,-1 0-1,1 0 1,-1 0 0,0-1 0,0 1-1,0-1 1,1 0 0,-2 0 0,1 1-1,0-1 1,0-1 0,-1 1 0,1 0-1,-1 0 1,1 0 0,-1-1-1,0 1 1,0-1 0,0 1 0,0-1-1,-1 1 1,1-1 0,-1 0 0,1 1-1,-1-1 1,0 0 0,0 1 0,0-1-1,0 0 1,-2-4 0,2 6-34,0 1 0,0-1 0,-1 1 0,1-1 1,0 1-1,0-1 0,-1 1 0,1-1 0,0 1 0,-1-1 0,1 1 1,0 0-1,-1-1 0,1 1 0,-1 0 0,1-1 0,-1 1 1,1 0-1,-1-1 0,1 1 0,-1 0 0,1 0 0,-1-1 0,1 1 1,-1 0-1,1 0 0,-1 0 0,1 0 0,-1 0 0,0 0 0,1 0 1,-1 0-1,1 0 0,-1 0 0,1 0 0,-1 0 0,1 1 0,-1-1 1,0 0-1,1 0 0,-1 0 0,1 1 0,-1-1 0,1 0 1,0 1-1,-1-1 0,1 0 0,-1 1 0,1-1 0,0 1 0,-1-1 1,1 1-1,-1 0 0,-21 24-251,19-17 223,0 0 0,0 0-1,1 0 1,0 1 0,1-1-1,0 0 1,0 1 0,1-1 0,0 1-1,1 8 1,-1-14 14,1-1 1,-1 1-1,1-1 1,0 1-1,-1-1 1,1 1-1,0-1 1,0 0-1,1 1 1,-1-1-1,1 0 1,-1 0-1,1 0 1,-1 0-1,1 0 1,0 0-1,0-1 1,0 1-1,0-1 1,0 1-1,0-1 1,1 1-1,-1-1 0,0 0 1,1 0-1,-1-1 1,1 1-1,-1 0 1,1-1-1,-1 1 1,1-1-1,0 0 1,-1 0-1,1 0 1,4-1-1,-2 1-11,0-2 0,0 1 0,0 0-1,0-1 1,-1 0 0,1 0 0,0-1 0,-1 1 0,0-1-1,1 0 1,-1 0 0,0 0 0,0-1 0,-1 1-1,1-1 1,-1 0 0,0 0 0,0 0 0,0-1-1,-1 1 1,4-7 0,2-6-61,0-1 1,-1 0-1,-1 0 0,6-28 1,-5 17 175,-2-1 1,-1 0-1,-1 0 1,-2 0 0,-3-51-1,2 81-109,-1 0 1,1-1-1,0 1 0,0 0 0,0 0 1,-1 0-1,1-1 0,0 1 1,0 0-1,0 0 0,-1 0 0,1 0 1,0 0-1,0-1 0,-1 1 1,1 0-1,0 0 0,-1 0 0,1 0 1,0 0-1,0 0 0,-1 0 1,1 0-1,0 0 0,-1 0 0,1 0 1,0 0-1,0 0 0,-1 0 1,1 0-1,0 0 0,0 0 0,-1 0 1,1 1-1,0-1 0,0 0 0,-1 0 1,1 0-1,0 0 0,0 1 1,-1-1-1,1 0 0,0 0 0,0 0 1,0 1-1,0-1 0,-1 0 1,1 0-1,0 1 0,0-1 0,0 0 1,-9 16 43,1 0 0,1 0 0,0 1 1,1 0-1,1 0 0,1 0 0,0 1 1,2-1-1,-2 28 0,3-43-36,1 1 0,0-1 0,0 1 0,0-1 1,0 1-1,0-1 0,0 1 0,1-1 0,-1 1 0,1-1 0,-1 1 0,1-1 0,0 0 0,0 1 0,0-1 0,1 0 1,-1 0-1,0 0 0,1 0 0,-1 0 0,1 0 0,2 2 0,0-2-5,0-1-1,-1 1 1,1-1-1,0 0 1,-1 0 0,1-1-1,0 1 1,0-1-1,0 0 1,0 0 0,0 0-1,-1-1 1,1 1-1,5-2 1,21-5-357,-24 5 299,-1 1 0,1-1 0,0 1-1,-1 1 1,1-1 0,7 1 0,-11 0 48,1 1-1,-1-1 1,0 1 0,0 0 0,1 0-1,-1 0 1,0 0 0,0 0 0,0 0 0,0 0-1,0 1 1,0-1 0,0 1 0,-1 0-1,1-1 1,0 1 0,-1 0 0,0 0-1,2 2 1,7 11 184,-5-6-281,1 0 0,0 0 0,1 0 0,-1-1 1,11 9-1,-15-16 79,-1 0 0,0 0 0,0 0 0,1 0-1,-1 0 1,0 0 0,1-1 0,-1 1 0,1-1 0,-1 1 0,1-1 0,-1 1 0,1-1 0,-1 0-1,1 0 1,-1 0 0,1 0 0,-1 0 0,1 0 0,-1 0 0,1 0 0,0-1 0,-1 1 0,1 0-1,-1-1 1,0 0 0,1 1 0,-1-1 0,1 0 0,-1 1 0,0-1 0,0 0 0,1 0 0,-1 0-1,0 0 1,0-1 0,0 1 0,0 0 0,0 0 0,0-1 0,-1 1 0,1 0 0,1-3 0,13-22 109,-1 0 0,12-35 0,-13 31 484,30-54-1,-33 68-527,0 0 1,-2-1-1,0 0 0,-1 0 0,0-1 0,-1 0 0,-1 0 0,-1-1 1,-1 1-1,-1-1 0,1-26 0,-23 169-2,19-113-32,0 17 168,1-1 0,6 48-1,-5-68-191,0 0-1,1 0 1,0 0 0,0 0-1,0 0 1,1 0 0,0-1 0,1 0-1,-1 1 1,1-1 0,1-1-1,-1 1 1,1 0 0,0-1-1,10 9 1,-2-9-994,-14-15-861,-15-17-572,-15-4 2013,-68-53 1,35 32 1617,63 52-1110,1 0-1,0 0 1,-1-1 0,1 1-1,-1 0 1,1-1 0,-1 1-1,1 0 1,0-1-1,-1 1 1,1 0 0,0-1-1,-1 1 1,1 0-1,0-1 1,0 1 0,-1-1-1,1 1 1,0-1 0,0 1-1,0-1 1,-1 1-1,1-1 1,0 1 0,0-1-1,0 1 1,0-1 0,0 1-1,0-1 1,0 1-1,0-1 1,0 1 0,0-1-1,1 1 1,-1-1 0,0 1-1,0-1 1,0 1-1,1-1 1,-1 1 0,0 0-1,0-1 1,1 1-1,-1-1 1,0 1 0,1 0-1,-1-1 1,1 1 0,-1 0-1,0-1 1,1 1-1,-1 0 1,1-1 0,33-10 91,-23 8-27,41-11-180,20-7-2351,-24 4-3289,-4-2-5615</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0.302"/>
    </inkml:context>
    <inkml:brush xml:id="br0">
      <inkml:brushProperty name="width" value="0.025" units="cm"/>
      <inkml:brushProperty name="height" value="0.025" units="cm"/>
    </inkml:brush>
  </inkml:definitions>
  <inkml:trace contextRef="#ctx0" brushRef="#br0">7 153 18706,'-3'-2'6498,"1"9"-2803,0 25-2037,7 41-2550,3-34 1040,2-1 0,26 69-1,-35-104-121,0-1 0,0 0-1,0 1 1,0-1 0,0 0-1,1 0 1,-1 0 0,1 0-1,-1 0 1,1 0 0,0 0-1,0 0 1,0-1 0,0 1-1,0-1 1,0 1 0,0-1-1,4 1 1,-4-1 22,0-1-1,0 0 1,0 0 0,-1 0-1,1 0 1,0 0 0,0 0-1,0-1 1,0 1 0,0-1-1,-1 1 1,1-1 0,0 0-1,0 0 1,-1 0 0,1 0-1,0 0 1,2-2 0,4-5 133,0 0-1,0 0 1,-1-1 0,0 0 0,0 0-1,7-16 1,13-27-181,-3-2 0,-3-1 0,-1-1 0,-3 0 0,11-69 0,-27 155-2458,0 28-4805,-6-35 488</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1.004"/>
    </inkml:context>
    <inkml:brush xml:id="br0">
      <inkml:brushProperty name="width" value="0.025" units="cm"/>
      <inkml:brushProperty name="height" value="0.025" units="cm"/>
    </inkml:brush>
  </inkml:definitions>
  <inkml:trace contextRef="#ctx0" brushRef="#br0">41 280 19410,'0'0'10853,"7"-11"-9144,-4 5-1492,24-43 284,-26 45-496,1 0 1,-1 0-1,1 0 1,-1-1-1,0 1 1,-1 0-1,1 0 1,-1-1-1,0 1 1,0 0-1,0-1 1,-1 1-1,0-6 1,0 9-6,1 0 0,0 0 0,0 0 0,-1 0 0,1 0 0,-1 0 0,1 1 0,-1-1 0,1 0 0,-1 0 0,1 0 0,-1 1 0,0-1 0,0 0 0,1 1 0,-1-1 0,0 1 0,0-1 0,1 1 0,-1-1 0,0 1 0,0-1 0,0 1 0,0 0 0,0-1 0,0 1 0,0 0 0,0 0 0,0 0 0,0 0 0,0 0 0,0 0 0,0 0 0,0 0 0,1 0 0,-1 0 0,0 1 0,0-1 0,0 0 0,0 1 0,-1 0 0,-1 0 0,1 0 0,0 0 0,-1 1 0,1-1 0,0 1 0,-1-1 0,1 1 0,0 0 0,0 0 0,0 0 0,1 0 0,-1 1 0,-2 3 0,0 3 0,1 0 0,0 1 0,0 0 0,1-1 0,0 1 0,1 0 0,0 0 0,1 0 0,-1 0 0,2 0 0,2 15 0,-2-23 0,0-1 0,0 1 0,0 0 0,0 0 0,1 0 0,-1-1 0,0 1 0,1-1 0,0 1 0,-1-1 0,1 1 0,0-1 0,0 0 0,-1 0 0,1 0 0,0 0 0,0 0 0,0-1 0,0 1 0,1 0 0,-1-1 0,0 0 0,0 1 0,0-1 0,0 0 0,1 0 0,-1 0 0,0 0 0,3-1 0,3 0 0,0 1 0,1-1 0,-1-1 0,0 0 0,0 0 0,10-4 0,0-2 0,-6 2 0,1 1 0,0-2 0,17-12 0,-27 17 0,0 0 0,-1-1 0,1 1 0,-1 0 0,0-1 0,1 0 0,-1 1 0,0-1 0,-1 0 0,1 0 0,0 0 0,-1 0 0,0 0 0,0-1 0,0 1 0,0 0 0,0-1 0,-1 1 0,1-6 0,-2-4 0,-1 0 0,0 0 0,0 0 0,-2 0 0,0 1 0,0-1 0,-1 1 0,0 0 0,-1 1 0,-1-1 0,0 1 0,0 1 0,-1-1 0,-13-13 0,58 24 0,128-3 0,-51-1 0,-112 4 0,0 1 0,-1-1 0,1 1 0,0-1 0,-1 1 0,1 0 0,-1 0 0,1 0 0,0 0 0,-1 0 0,0 0 0,1 0 0,-1 0 0,0 1 0,1-1 0,-1 0 0,0 1 0,0-1 0,0 1 0,0-1 0,-1 1 0,1 0 0,0-1 0,-1 1 0,1 0 0,-1-1 0,1 1 0,-1 0 0,0 0 0,0 0 0,0-1 0,0 1 0,0 0 0,0 2 0,0 8 0,0-1 0,-1 1 0,0-1 0,-4 14 0,-12 25 0,13-39 0,-1 0 0,2 0 0,-5 22 0,8-32 0,0-1 0,0 0 0,0 1 0,0-1 0,0 1 0,0-1 0,0 1 0,0-1 0,0 0 0,1 1 0,-1-1 0,0 1 0,0-1 0,0 0 0,0 1 0,1-1 0,-1 0 0,0 1 0,0-1 0,1 0 0,-1 1 0,0-1 0,1 0 0,-1 1 0,0-1 0,1 0 0,-1 0 0,1 0 0,-1 1 0,0-1 0,1 0 0,-1 0 0,1 0 0,-1 0 0,0 0 0,1 0 0,-1 0 0,1 0 0,-1 0 0,0 0 0,1 0 0,-1 0 0,1 0 0,-1 0 0,1 0 0,-1 0 0,0 0 0,1 0 0,-1-1 0,1 1 0,-1 0 0,1 0 0,-1-1 0,16-4 0,0 0 0,-1-2 0,0 0 0,0 0 0,0-1 0,-1-1 0,0-1 0,12-11 0,-1 3 0,-20 14-48,-2 3-236,0-1 0,0 1 1,-1-1-1,1 0 0,0 0 0,-1-1 1,1 1-1,-1 0 0,0-1 0,0 1 0,0-1 1,0 0-1,0 0 0,-1 1 0,1-1 1,-1 0-1,0-1 0,1-3 0,-5 1-5209,-13 2-3337</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1.346"/>
    </inkml:context>
    <inkml:brush xml:id="br0">
      <inkml:brushProperty name="width" value="0.025" units="cm"/>
      <inkml:brushProperty name="height" value="0.025" units="cm"/>
    </inkml:brush>
  </inkml:definitions>
  <inkml:trace contextRef="#ctx0" brushRef="#br0">1 111 18097,'0'0'9833,"54"-18"-8423,-16 4-866,4-1-480,4-1-1121,-3 0-2594,-4-1-3043,-9 2-7624</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2.359"/>
    </inkml:context>
    <inkml:brush xml:id="br0">
      <inkml:brushProperty name="width" value="0.025" units="cm"/>
      <inkml:brushProperty name="height" value="0.025" units="cm"/>
    </inkml:brush>
  </inkml:definitions>
  <inkml:trace contextRef="#ctx0" brushRef="#br0">1 401 16111,'0'0'10052,"8"-8"-8082,5-4-1375,-2-1 0,1 0 0,17-27-1,-25 34-445,0 0 0,-1-1 0,1 0 0,-1 0 0,-1 0-1,1 0 1,-1 0 0,-1-1 0,1 1 0,-1 0 0,0-1 0,-1 1-1,0-12 1,0 18-145,-1 0 1,1 0-1,0 1 0,0-1 1,0 0-1,-1 0 0,1 0 0,-1 1 1,1-1-1,0 0 0,-1 1 0,1-1 1,-1 0-1,0 1 0,1-1 1,-1 0-1,1 1 0,-1-1 0,0 1 1,1-1-1,-1 1 0,0-1 0,0 1 1,0 0-1,1-1 0,-1 1 0,0 0 1,0 0-1,0 0 0,1 0 1,-1-1-1,0 1 0,0 0 0,0 0 1,0 0-1,0 1 0,1-1 0,-1 0 1,0 0-1,0 0 0,0 1 1,0-1-1,1 0 0,-1 1 0,0-1 1,0 1-1,1-1 0,-1 1 0,-1 0 1,-2 1-10,0 1 0,0-1 0,0 1 1,1-1-1,-1 1 0,0 0 0,1 1 1,-4 3-1,2 2 5,1-1 0,0 1 0,1 0 0,0 0 0,0 0 0,0 1 0,2-1 0,-1 1 0,1-1 0,0 1 0,1-1 0,0 1 0,1-1 0,2 14 0,-3-22 0,0 0 0,1 1 0,-1-1 0,0 0 0,1 0 0,-1 0 0,1 1 0,0-1 0,-1 0 0,1 0 0,0 0 0,0 0 0,0 0 0,0 0 0,0 0 0,0 0 0,0-1 0,0 1 0,0 0 0,0-1 0,0 1 0,0-1 0,1 1 0,1 0 0,0 0 0,0-1 0,1 0 0,-1 1 0,1-1 0,-1 0 0,0-1 0,1 1 0,-1-1 0,5-1 0,3-1 0,0-1 0,0 0 0,0-1 0,15-10 0,28-26 0,-40 28 0,1 2 0,23-15 0,-37 25 0,-1 1 0,1 0 0,-1-1 0,1 1 0,-1 0 0,1 0 0,0-1 0,-1 1 0,1 0 0,-1 0 0,1 0 0,0 0 0,-1 0 0,1 0 0,0 0 0,-1 0 0,1 0 0,-1 0 0,1 0 0,0 0 0,-1 0 0,1 0 0,0 1 0,-1-1 0,1 0 0,-1 0 0,1 1 0,-1-1 0,2 1 0,7 20 0,-8 38 0,-1-48 0,0-3 0,1 24 0,-1-32 0,0 0 0,0 0 0,1 0 0,-1 0 0,0 0 0,0-1 0,0 1 0,0 0 0,0 0 0,0 0 0,0 0 0,0 0 0,0 0 0,0 0 0,0 0 0,0 0 0,0 0 0,0 0 0,1 0 0,-1 0 0,0 0 0,0 0 0,0 0 0,0 0 0,0 0 0,0 0 0,0 0 0,0 0 0,0 0 0,0 0 0,0 0 0,1 0 0,-1 0 0,0 0 0,0 0 0,0 0 0,0 0 0,0 0 0,0 0 0,0 0 0,0 0 0,0 0 0,0 0 0,0 0 0,0 0 0,0 1 0,0-1 0,1 0 0,-1 0 0,0 0 0,0 0 0,0 0 0,0 0 0,0 0 0,0 0 0,0 0 0,0 0 0,0 0 0,0 0 0,0 1 0,0-1 0,0 0 0,0 0 0,7-19 0,-1-5 0,0 1 0,0 1 0,2 0 0,13-29 0,-19 47 0,0 0 0,0 0 0,0 0 0,1 1 0,-1-1 0,1 1 0,0-1 0,0 1 0,0 0 0,1 0 0,-1 0 0,1 0 0,0 1 0,-1-1 0,1 1 0,0 0 0,0 0 0,1 1 0,-1-1 0,0 1 0,0 0 0,1 0 0,7 0 0,-10 1 0,-1 0 0,1 1 0,-1 0 0,1-1 0,0 1 0,-1 0 0,1 0 0,-1-1 0,0 1 0,1 0 0,-1 1 0,0-1 0,0 0 0,1 0 0,-1 0 0,0 1 0,0-1 0,0 1 0,0-1 0,-1 1 0,1-1 0,0 1 0,-1-1 0,1 1 0,-1 0 0,1-1 0,-1 1 0,0 0 0,0-1 0,0 1 0,0 0 0,0 1 0,0 72 0,-1-57 0,0 9 0,1-9 0,6-47 0,-1-14 0,-2 0 0,-3-61 0,-1 44 0,2 62 0,-1 0 0,0 0 0,0-1 0,1 1 0,-1 0 0,1 0 0,0-1 0,-1 1 0,1 0 0,0-1 0,0 1 0,0-1 0,0 1 0,0-1 0,0 0 0,1 1 0,-1-1 0,0 0 0,1 0 0,-1 0 0,1 0 0,-1 0 0,1 0 0,-1 0 0,1 0 0,0-1 0,-1 1 0,1-1 0,0 1 0,2 0 0,-1-1 0,-1 1 0,1-1 0,-1 0 0,1 1 0,0-1 0,-1-1 0,1 1 0,0 0 0,-1 0 0,1-1 0,-1 0 0,1 1 0,-1-1 0,1 0 0,-1 0 0,1-1 0,-1 1 0,0 0 0,0-1 0,4-2 0,0-3 0,-1-1 0,1 0 0,-1 0 0,4-11 0,-5 12 0,-1 0 0,1 0 0,0 1 0,1-1 0,-1 1 0,9-8 0,-12 19 0,1 0 0,-1 1 0,-1-1 0,1 1 0,-1-1 0,0 9 0,0 0 0,-1-6 0,1 0 0,0 1 0,0-1 0,1 1 0,0-1 0,0 0 0,1 0 0,0 1 0,1-1 0,0-1 0,4 10 0,-6-16 0,0 1 0,0-1 0,1 0 0,-1 0 0,1 0 0,-1 0 0,1 0 0,-1 0 0,1 0 0,0 0 0,-1-1 0,1 1 0,0 0 0,-1-1 0,1 0 0,0 1 0,0-1 0,0 0 0,-1 0 0,1 0 0,0 0 0,0 0 0,0-1 0,-1 1 0,1 0 0,0-1 0,0 1 0,-1-1 0,1 0 0,0 1 0,-1-1 0,1 0 0,1-1 0,8-5 0,-1 1 0,0-2 0,15-13 0,-18 15 0,20-18 0,-20 16 0,0 0 0,1 1 0,0 0 0,0 0 0,1 1 0,0 0 0,0 1 0,0 0 0,1 0 0,12-4 0,-21 9 0,0 0 0,0 0 0,0 0 0,1 1 0,-1-1 0,0 0 0,0 0 0,0 1 0,0-1 0,0 1 0,0-1 0,0 1 0,0-1 0,0 1 0,0-1 0,-1 1 0,1 0 0,0 0 0,0-1 0,0 1 0,-1 0 0,1 0 0,0 0 0,-1 0 0,1 0 0,-1 0 0,1 0 0,-1 0 0,0 0 0,1 0 0,-1 0 0,0 1 0,1 0 0,-1-1 0,0 1 0,1-1 0,0 0 0,-1 1 0,1-1 0,0 0 0,-1 0 0,1 0 0,0 1 0,0-1 0,0 0 0,0 0 0,0 0 0,0 0 0,0-1 0,0 1 0,1 0 0,-1 0 0,0-1 0,1 1 0,-1 0 0,0-1 0,3 1 0,5-1 0,0-1 0,0 0 0,0 0 0,0-1 0,0 0 0,0 0 0,0-1 0,-1 0 0,1-1 0,8-5 0,-8 5 0,0-1 0,1 1 0,0 0 0,0 1 0,0 1 0,0-1 0,21-1 0,-13 5-120,-13 0-255,-1-1 0,1 0 0,-1 0 0,0 0 0,1 0 0,-1 0 0,1-1 0,-1 0 0,0 0 0,1 0 0,-1-1 0,0 1 0,6-4 0,6-9-8637</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3.199"/>
    </inkml:context>
    <inkml:brush xml:id="br0">
      <inkml:brushProperty name="width" value="0.025" units="cm"/>
      <inkml:brushProperty name="height" value="0.025" units="cm"/>
    </inkml:brush>
  </inkml:definitions>
  <inkml:trace contextRef="#ctx0" brushRef="#br0">84 60 11787,'1'0'527,"-1"-1"-1,0 0 1,0 0-1,0 1 1,0-1-1,0 0 1,0 0-1,0 0 1,0 0-1,0 1 1,0-1-1,0 0 1,-1 0-1,1 1 1,0-1-1,-1 0 1,1 0-1,0 1 1,-1-1-1,1 0 1,-1 1-1,1-1 1,-1 0-1,1 1 1,-1-1-1,-1 0 1,-13 0 4307,8 1-4676,6-8 197,1-16-982,0 24 619,0 0-1,0-1 0,0 1 1,0 0-1,0 0 1,0-1-1,0 1 1,-1 0-1,1-1 0,0 1 1,0 0-1,0 0 1,0-1-1,0 1 0,0 0 1,0 0-1,-1 0 1,1-1-1,0 1 1,0 0-1,0 0 0,0 0 1,-1-1-1,1 1 1,0 0-1,0 0 0,-1 0 1,1 0-1,0 0 1,0 0-1,-1-1 0,1 1 1,0 0-1,0 0 1,-1 0-1,1 0 1,0 0-1,0 0 0,-1 0 1,1 0-1,0 0 1,0 0-1,-1 0 0,1 0 1,0 0-1,-1 0 1,1 1-1,0-1 1,0 0-1,0 0 0,-1 0 1,1 0-1,0 0 1,0 1-1,-1-1 0,1 0 1,0 0-1,0 0 1,0 0-1,0 1 1,-1-1-1,1 0 0,0 0 1,0 1-1,0-1 1,-2 5-55,0-1 0,0 1 1,1 0-1,0-1 1,0 1-1,0 0 1,0 0-1,1 0 1,0 0-1,0-1 0,0 1 1,2 9-1,-1 5-4,2 10 59,1 0 0,1 0 0,2 0 0,1-1 0,1 0 1,22 45-1,11 35 965,-41-104-897,1 0 0,-1-1 1,0 1-1,0 0 0,0 0 1,-1 0-1,0 0 0,1 0 0,-1 0 1,0 0-1,-1 0 0,1 0 1,-1 0-1,0 0 0,0 0 0,0-1 1,0 1-1,-1 0 0,1-1 1,-1 1-1,0-1 0,-3 5 1,2-5 5,-1 0 1,0 0 0,0 0 0,0 0 0,0-1-1,0 0 1,-1 0 0,1 0 0,-1 0 0,1-1-1,-1 1 1,0-1 0,0 0 0,1-1 0,-1 1-1,0-1 1,-8 0 0,11 0-67,0-1 0,1 1 0,-1 0 0,0-1 0,0 0 0,0 1 0,1-1 0,-1 0 0,0 0 0,1 0 0,-1 0 0,0 0 0,1 0 0,-1 0 0,1 0 0,0-1 0,-1 1 0,1-1 0,0 1 0,0-1 0,0 1 0,0-1 0,0 0 0,0 1 0,1-1 0,-1 0 0,1 0 0,-1 0 0,1 0 0,-1-3 0,-1-7 0,0 0 0,1-1 0,1-18 0,0 25 0,-1-12 9,2 0 0,1 0 1,0 0-1,1 0 0,1 0 0,0 0 0,2 1 1,10-25-1,-11 33-71,0 0 0,0 0 0,1 0 0,1 0 0,0 1 0,0 0 1,0 1-1,1-1 0,0 1 0,1 1 0,-1 0 0,1 0 0,0 1 0,1 0 0,18-8 0,-4 3-4048,-4-2-3524</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4.238"/>
    </inkml:context>
    <inkml:brush xml:id="br0">
      <inkml:brushProperty name="width" value="0.025" units="cm"/>
      <inkml:brushProperty name="height" value="0.025" units="cm"/>
    </inkml:brush>
  </inkml:definitions>
  <inkml:trace contextRef="#ctx0" brushRef="#br0">141 117 21556,'0'0'6983,"-10"-5"-4453,-33-12-1521,41 16-992,0 1-1,-1 0 1,1 0-1,0 0 0,-1 0 1,1 0-1,0 0 1,-1 1-1,1-1 1,0 1-1,0-1 0,-1 1 1,1 0-1,0 0 1,0 0-1,0 0 0,0 1 1,0-1-1,0 0 1,1 1-1,-1 0 0,0-1 1,1 1-1,-1 0 1,1 0-1,-1-1 1,1 1-1,0 0 0,-2 4 1,-1 2 16,-1 1-1,1 0 1,1 0 0,0 1-1,-3 10 1,5-17-33,1 0 0,-1-1 0,1 1 0,0 0 0,-1 0 0,2 0 0,-1 0 0,0 0 0,0-1 0,2 6 0,-2-7 0,1 0 0,-1 0 0,1 0 0,-1 0 0,1-1 0,-1 1 0,1 0 0,-1 0 0,1-1 0,0 1 0,-1 0 0,1-1 0,0 1 0,0-1 0,-1 1 0,1-1 0,0 1 0,0-1 0,0 1 0,0-1 0,0 0 0,1 1 0,1-1 0,0 0 0,1-1 0,-1 1 0,0-1 0,0 1 0,0-1 0,1 0 0,-1 0 0,0-1 0,0 1 0,0-1 0,-1 1 0,1-1 0,0 0 0,-1 0 0,1 0 0,2-3 0,6-5 0,-1-1 0,0 0 0,0-1 0,-1 0 0,0 0 0,-1-1 0,-1 0 0,0 0 0,-1-1 0,0 0 0,-1 0 0,-1-1 0,0 1 0,2-26 0,-10 70 0,-5 18 0,2 0 0,0 85 0,7-132 0,0 1 0,0 0 0,0-1 0,0 1 0,0-1 0,1 1 0,-1 0 0,0-1 0,1 1 0,-1-1 0,1 1 0,-1-1 0,1 1 0,0-1 0,0 1 0,0-1 0,0 0 0,0 1 0,0-1 0,0 0 0,0 0 0,0 0 0,0 0 0,1 0 0,-1 0 0,1 0 0,-1 0 0,0 0 0,1-1 0,-1 1 0,1 0 0,0-1 0,-1 0 0,1 1 0,-1-1 0,1 0 0,0 0 0,-1 0 0,4 0 0,-1 0 0,0-1 0,0 0 0,0 0 0,-1 0 0,1-1 0,0 0 0,0 1 0,-1-1 0,1 0 0,-1-1 0,0 1 0,0 0 0,0-1 0,0 0 0,4-4 0,1-4 0,-1 1 0,0-1 0,-1 0 0,0-1 0,-1 0 0,-1 0 0,1 0 0,-2 0 0,4-22 0,-8 54 0,0-1 0,1 1 0,5 35 0,-4-54 0,0 1 0,0-1 0,0 0 0,0 0 0,0 1 0,0-1 0,0 0 0,0 0 0,0 0 0,1 0 0,-1-1 0,0 1 0,1 0 0,-1 0 0,1-1 0,-1 1 0,1-1 0,-1 1 0,1-1 0,-1 0 0,1 0 0,-1 0 0,1 1 0,-1-1 0,1-1 0,0 1 0,-1 0 0,1 0 0,-1-1 0,1 1 0,-1 0 0,1-1 0,1 0 0,6-2 0,1 1 0,-1-1 0,0-1 0,10-4 0,10-12 0,-24 15 0,1 0 0,0 1 0,0 0 0,0 1 0,0-1 0,1 1 0,-1 0 0,1 1 0,10-4 0,-16 6 0,0 0 0,0 0 0,0 1 0,0-1 0,0 0 0,0 0 0,0 0 0,0 1 0,0-1 0,0 1 0,0-1 0,0 1 0,0-1 0,0 1 0,-1-1 0,1 1 0,0 0 0,0-1 0,-1 1 0,1 0 0,-1 0 0,1 0 0,0 1 0,12 28 0,-12-27 0,-1 0 0,1 0 0,0-1 0,-1 1 0,1 0 0,0-1 0,1 1 0,-1-1 0,0 0 0,1 1 0,-1-1 0,1 0 0,0 0 0,0 0 0,0 0 0,0 0 0,0 0 0,0 0 0,0-1 0,1 1 0,-1-1 0,4 2 0,-4-3 0,0 0 0,-1-1 0,1 1 0,0 0 0,-1-1 0,1 0 0,-1 1 0,1-1 0,-1 0 0,1 0 0,-1 0 0,1 0 0,-1 0 0,0 0 0,1 0 0,-1 0 0,0 0 0,0-1 0,0 1 0,0 0 0,0-1 0,0 1 0,0-1 0,-1 1 0,1-1 0,0 0 0,-1 1 0,0-1 0,1 0 0,-1 1 0,0-1 0,1-2 0,5-58 0,-6 51 0,1 7 0,-1-1 0,0 0 0,0 0 0,0 1 0,0-1 0,-1 0 0,0 1 0,0-1 0,0 1 0,-1-1 0,1 1 0,-1 0 0,-4-8 0,53 23-7410,-18-6 2515,5-3 1537</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4.687"/>
    </inkml:context>
    <inkml:brush xml:id="br0">
      <inkml:brushProperty name="width" value="0.025" units="cm"/>
      <inkml:brushProperty name="height" value="0.025" units="cm"/>
    </inkml:brush>
  </inkml:definitions>
  <inkml:trace contextRef="#ctx0" brushRef="#br0">157 330 17360,'0'0'2248,"-12"-1"843,1 1-2248,0 0 0,0 1 0,-1 0 0,1 1 0,-19 5 0,26-6-671,1 0 0,0 0 0,0 0 0,0 1 0,0-1 0,0 1 0,1-1 0,-1 1 0,0 0 0,1 0 0,-1 1 0,1-1 0,0 0 0,-1 1 0,1-1 0,0 1 0,1 0 0,-1 0 0,0 0 0,1 0 0,0 0 0,0 0 0,0 0 0,0 0 1,0 0-1,0 1 0,1-1 0,-1 6 0,1-8-172,1 0 1,-1-1 0,0 1 0,0 0-1,0 0 1,0-1 0,1 1 0,-1 0 0,0 0-1,1-1 1,-1 1 0,0 0 0,1-1-1,-1 1 1,1-1 0,-1 1 0,1 0-1,0-1 1,-1 1 0,1-1 0,-1 0-1,1 1 1,0-1 0,-1 1 0,1-1-1,0 0 1,1 1 0,28 3 4,29-12-10,-48 4 5,-1 0 0,1-1 0,-1 0 0,0-1 0,0 0 0,-1-1 0,0 0 0,0 0 0,0-1 0,-1 0 0,0-1 0,-1 1 0,0-2 0,0 1 0,-1-1 0,0 0 0,-1 0 0,8-21 0,-4 5 0,-1-1 0,-1 0 0,-1-1 0,-2 0 0,0 1 0,-1-46 0,-3 72 0,0 0 0,0 0 0,0 0 0,0 0 0,0-1 0,0 1 0,0 0 0,0 0 0,-1 0 0,1 0 0,0 0 0,-1 0 0,1 0 0,0 0 0,-1 0 0,1 0 0,-1 0 0,0 0 0,1 0 0,-1 0 0,0 0 0,0 0 0,1 0 0,-2 0 0,0 1 0,1-1 0,0 1 0,0 0 0,0 0 0,-1 0 0,1 0 0,0 0 0,0 0 0,0 1 0,0-1 0,-1 0 0,1 1 0,0-1 0,0 0 0,0 1 0,0-1 0,0 1 0,-2 1 0,-4 3 0,0 0 0,0 1 0,1 0 0,-12 13 0,-1 5 0,-27 44 0,41-59 0,0 1 0,0 0 0,1 0 0,0 0 0,0 0 0,1 1 0,1-1 0,-2 17 0,4-26-5,1 1 0,-1-1 0,0 0 0,1 1 1,0-1-1,-1 0 0,1 1 0,0-1 0,0 0 0,-1 0 0,1 1 0,0-1 0,0 0 0,1 0 1,-1 0-1,0 0 0,0 0 0,0 0 0,1-1 0,-1 1 0,0 0 0,1-1 0,-1 1 1,0-1-1,1 1 0,-1-1 0,1 0 0,-1 1 0,1-1 0,-1 0 0,1 0 0,-1 0 0,3-1 1,66 1-575,-50 0 198,-15 0 133,4-1-53,0 1 1,0 1-1,0-1 1,0 1-1,-1 1 1,11 2 0,-17-3 302,1 1 0,0-1 1,-1 1-1,0-1 1,1 1-1,-1 0 0,0 0 1,1 0-1,-1 0 1,0 0-1,-1 0 1,1 0-1,0 1 0,-1-1 1,1 1-1,-1 0 1,0-1-1,1 1 0,-1 0 1,-1 0-1,1-1 1,1 6-1,4 65-1459,-4-60-4042</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5.743"/>
    </inkml:context>
    <inkml:brush xml:id="br0">
      <inkml:brushProperty name="width" value="0.025" units="cm"/>
      <inkml:brushProperty name="height" value="0.025" units="cm"/>
    </inkml:brush>
  </inkml:definitions>
  <inkml:trace contextRef="#ctx0" brushRef="#br0">0 469 17136,'0'0'12060,"12"-4"-10939,2-4-905,-1-1 0,1 1 0,-1-2 0,-1 0-1,0-1 1,0 0 0,-1 0 0,-1-1 0,0-1 0,12-18 0,7-11-203,-1-2-1,-2-1 1,-3-1-1,-1-1 1,18-58-1,-40 106-12,1-1 0,-1 0 0,0 0 0,0 0 0,0 0 0,0 0 0,0 0 0,0 0 0,0 0 0,0 0 0,0 0 0,1 0 0,-1 0 0,0 0 0,0 0 0,0 0 0,0 0 0,0 0 0,0 0 0,0 0 0,0 0 0,0 0 0,1 0 0,-1 0 0,0 0 0,0 0 0,0 0 0,0 0 0,0 0 0,0 0 0,0-1 0,0 1 0,0 0 0,0 0 0,1 0 0,-1 0 0,0 0 0,0 0 0,0 0 0,0 0 0,0 0 0,0 0 0,0 0 0,0-1 0,0 1 0,0 0 0,0 0 0,0 0 0,0 0 0,0 0 0,0 0 0,2 15 0,0 23 0,-6 44 0,-24 137 0,14-126 0,8-10-32,0-101-107,-2 1 0,1 1 0,-2-1 0,0 1 0,-1 1 0,0-1-1,-13-12 1,-14-23 147,37 51-2,0 0-1,0 0 1,0 0-1,0 1 1,0-1 0,0 0-1,0 0 1,0 0 0,0 0-1,0 0 1,0 0-1,0 0 1,0 0 0,0 0-1,0 0 1,-1 0-1,1 0 1,0 0 0,0 0-1,0 0 1,0 0 0,0 0-1,0 0 1,0 0-1,0 0 1,0 0 0,0 0-1,0 0 1,0 0 0,-1 0-1,1 0 1,0 0-1,0 0 1,0 0 0,0 0-1,0 0 1,0 0-1,0 0 1,0 0 0,0 0-1,0 0 1,0 0 0,0 0-1,-1 0 1,1 0-1,0 0 1,0 0 0,0 0-1,0 0 1,0 0 0,0 0-1,0 0 1,0 0-1,0 0 1,0-1 0,1 15 37,9 18 31,-8-28-66,1-1 0,0 1-1,0 0 1,0-1-1,0 0 1,0 0 0,1 0-1,-1 0 1,1 0 0,0-1-1,0 0 1,0 1-1,0-1 1,0-1 0,0 1-1,1-1 1,5 2-1,-3-2 15,0-1 0,0 1 0,1-1-1,-1-1 1,0 1 0,0-1 0,0 0-1,1-1 1,-1 0 0,7-3 0,-1 0 5,-1 0 0,0-1 1,0-1-1,0 0 0,-1-1 1,0 0-1,0 0 1,-1-1-1,0-1 0,-1 1 1,11-15-1,0-12-27,-27 102 0,2-41 0,1 0 0,1 41 0,2-65 0,1 0 0,0-1 0,0 1 0,0 0 0,0-1 0,0 1 0,1 0 0,-1 0 0,0-1 0,0 1 0,0 0 0,1-1 0,-1 1 0,0-1 0,0 1 0,1 0 0,-1-1 0,1 1 0,-1-1 0,1 1 0,-1-1 0,1 1 0,-1-1 0,1 1 0,-1-1 0,1 1 0,-1-1 0,1 0 0,0 1 0,1 0 0,23-5 0,23-25 0,-29 10 0,0-2 0,-1 0 0,-1-1 0,26-45 0,-40 63 0,-5 63 0,-10-2 35,7-33-94,0 1-1,1-1 1,0 27-1,8-34-2702,-3-17 2445,-1 0 1,1 1 0,-1-1 0,1 0 0,-1 1-1,1-1 1,-1 0 0,1 0 0,-1 1 0,1-1-1,-1 0 1,1 0 0,0 0 0,-1 0-1,1 0 1,-1 1 0,1-1 0,0-1 0,-1 1-1,1 0 1,-1 0 0,1 0 0,-1 0 0,1 0-1,0 0 1,-1-1 0,1 1 0,15-8-9197</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6.285"/>
    </inkml:context>
    <inkml:brush xml:id="br0">
      <inkml:brushProperty name="width" value="0.025" units="cm"/>
      <inkml:brushProperty name="height" value="0.025" units="cm"/>
    </inkml:brush>
  </inkml:definitions>
  <inkml:trace contextRef="#ctx0" brushRef="#br0">65 236 17328,'0'0'2600,"-1"13"-53,-27 210 2030,12-120-3711,-3 139 1,29-266 1090,0 6-1598,26-93 177,26-131 0,24-77 58,-58 254-928,-27 63 301,1-1-1,-1 0 1,1 1-1,0-1 0,0 1 1,0 0-1,1-1 1,-1 1-1,0 0 1,1 0-1,-1 1 0,1-1 1,0 0-1,0 1 1,0 0-1,-1-1 1,1 1-1,6-1 0,-8 2 14,0 0-1,0 0 1,0 0-1,-1 0 0,1 0 1,0 1-1,0-1 0,0 0 1,0 0-1,0 1 1,0-1-1,-1 0 0,1 1 1,0-1-1,0 1 0,-1-1 1,1 1-1,0 0 1,-1-1-1,1 1 0,0-1 1,-1 1-1,1 0 0,-1 0 1,1-1-1,-1 1 1,1 0-1,-1 0 0,0 0 1,1 0-1,-1-1 0,0 1 1,0 0-1,0 0 1,1 2-1,1 37-588,-2-32 572,-1 4 196,-1 0-1,0-1 0,0 1 0,-1-1 0,-1 1 1,-7 17-1,6-17 32,0 1 1,1 0 0,0 0-1,-2 19 1,6-31-189,0 0 0,1 0 1,-1-1-1,0 1 0,1 0 0,-1 0 1,0-1-1,1 1 0,-1 0 0,1 0 0,-1-1 1,1 1-1,-1-1 0,1 1 0,0 0 1,-1-1-1,1 1 0,0-1 0,-1 1 0,1-1 1,0 0-1,0 1 0,-1-1 0,1 0 1,0 1-1,0-1 0,0 0 0,-1 0 0,1 0 1,0 0-1,0 0 0,0 0 0,0 0 1,1 0-1,42 0-99,-25 0-60,-16 0 163,0 0 1,0 0 0,1 1-1,-1-1 1,0 1-1,0 0 1,1 0-1,-1 0 1,0 1-1,0-1 1,-1 1-1,1 0 1,0-1 0,0 1-1,-1 0 1,1 1-1,-1-1 1,0 0-1,1 1 1,-1-1-1,0 1 1,-1 0 0,1 0-1,0-1 1,-1 1-1,1 0 1,-1 1-1,0-1 1,0 0-1,0 0 1,0 7-1,0-5 9,-1 1 0,0 0 0,0-1-1,0 1 1,-1 0 0,0-1 0,0 1-1,0 0 1,0-1 0,-1 1 0,0-1-1,-1 0 1,1 0 0,-1 0 0,0 0-1,0 0 1,-7 8 0,5-7-15,-1-1 0,1 0 0,-1 0 0,-1-1 0,1 1 0,0-1 0,-1-1 0,0 1 0,0-1 0,0 0 0,0-1 0,-1 1 0,1-2 0,-1 1 0,1-1 0,-1 0 0,0 0 0,1-1 0,-1 0 0,-15-3 0,21 3-114,0-1 1,1 0-1,-1 1 1,0-1-1,0 0 1,1 0-1,-1-1 1,1 1-1,-1 0 1,1 0-1,-1-1 1,0-1-1,-9-13-5329,0-9-8522</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092"/>
    </inkml:context>
    <inkml:brush xml:id="br0">
      <inkml:brushProperty name="width" value="0.025" units="cm"/>
      <inkml:brushProperty name="height" value="0.025" units="cm"/>
    </inkml:brush>
  </inkml:definitions>
  <inkml:trace contextRef="#ctx0" brushRef="#br0">1 214 17809,'0'0'6139,"11"4"-3384,0 0-2224,2-1 1,-1 0 0,20 3 0,-26-6-386,-1 1 0,0-1 0,1 0 1,-1-1-1,1 0 0,-1 1 0,0-2 1,0 1-1,0 0 0,1-1 0,-1 0 1,-1 0-1,10-6 0,-2-1-14,1 0 0,-2-1 0,1-1 0,-2 0 0,15-18 0,-21 24-115,0 0 0,0 0 0,-1-1 0,0 0 0,0 0 0,0 0 0,-1 0-1,0 0 1,0 0 0,-1-1 0,1 1 0,-1 0 0,-1-1 0,1 1 0,-2-10 0,1 14-15,0 1 0,-1-1 0,1 1 0,-1-1 0,1 1 0,-1 0 1,1-1-1,-1 1 0,0 0 0,0-1 0,0 1 0,0 0 0,0 0 1,0 0-1,0 0 0,0 0 0,-1 0 0,1 0 0,0 0 1,-1 0-1,1 0 0,0 1 0,-1-1 0,1 1 0,-1-1 0,1 1 1,-1-1-1,1 1 0,-1 0 0,1 0 0,-1 0 0,1 0 1,-1 0-1,1 0 0,-1 0 0,0 0 0,1 1 0,-1-1 0,1 0 1,0 1-1,-1 0 0,-1 0 0,-4 1-21,1 0-1,0 1 1,0-1-1,0 1 1,1 0 0,-1 0-1,1 1 1,-1 0 0,-4 4-1,0 5 6,1-1 0,0 1 0,0 1 0,1-1 0,1 1-1,1 1 1,0-1 0,0 1 0,2 0 0,0 1 0,0-1 0,2 1 0,-2 30 0,4-44 26,0 0 0,0-1 0,0 1 0,0 0 1,0-1-1,0 1 0,1 0 0,-1-1 0,1 1 1,-1-1-1,1 1 0,0-1 0,-1 1 0,1-1 1,0 1-1,0-1 0,0 0 0,0 1 0,0-1 1,0 0-1,1 0 0,-1 0 0,0 0 0,1 0 0,-1 0 1,3 1-1,0-1 9,0 0 1,0 0-1,0 0 1,0 0-1,0-1 1,0 0-1,0 0 1,0 0-1,0 0 0,7-2 1,4-2 22,-1 1-1,0-2 1,0 0 0,0 0-1,16-11 1,-10 3-24,0-2 1,34-32-1,6-6-6,-60 53-14,0 0 1,0 0 0,0 0-1,1-1 1,-1 1 0,0 0-1,0 0 1,1 0 0,-1 0-1,0 0 1,0 0 0,0 0-1,1 0 1,-1-1 0,0 1-1,0 0 1,1 0 0,-1 0-1,0 0 1,1 0 0,-1 0-1,0 0 1,0 0 0,1 1-1,-1-1 1,0 0 0,0 0-1,1 0 1,-1 0 0,0 0-1,0 0 1,0 0 0,1 0-1,-1 1 1,0-1 0,0 0-1,0 0 1,1 0 0,-1 1-1,0-1 1,0 0 0,0 0-1,0 0 1,0 1 0,1-1-1,-1 0 1,0 0 0,0 1-1,0-1 1,0 0 0,0 0-1,0 1 1,3 23 76,-6 26 35,1-36-112,0-9 0,1 1 0,1-1 0,-1 0 0,1 0 0,0 0 0,1 10 0,-1-14 0,0-1 0,1 1 0,-1 0 0,0-1 0,0 1 0,1-1 0,-1 1 0,0-1 0,1 1 0,-1-1 0,0 1 0,1-1 0,-1 1 0,1-1 0,-1 0 0,1 1 0,-1-1 0,1 0 0,-1 1 0,1-1 0,-1 0 0,1 0 0,-1 1 0,2-1 0,24-6 0,12-19-286,11-6-759,-47 30 929,1-1-1,0 1 0,0 0 1,0 0-1,0 0 0,0 1 0,-1-1 1,1 1-1,0-1 0,1 1 1,-1 0-1,0 0 0,0 1 1,0-1-1,3 1 0,-6-1-188,1 1 0,-1-1-1,1 0 1,-1 1 0,1-1-1,-1 1 1,1-1 0,-1 1-1,1-1 1,-1 1 0,0-1-1,1 1 1,-1-1 0,0 1-1,1-1 1,-1 1-1,0-1 1,0 1 0,1 0-1,-1-1 1,0 1 0,0 0-1,0-1 1,0 1 0,0 1-1,0 0-841,2 11-6107</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497"/>
    </inkml:context>
    <inkml:brush xml:id="br0">
      <inkml:brushProperty name="width" value="0.025" units="cm"/>
      <inkml:brushProperty name="height" value="0.025" units="cm"/>
    </inkml:brush>
  </inkml:definitions>
  <inkml:trace contextRef="#ctx0" brushRef="#br0">43 1 18001,'0'0'7250,"0"9"-6765,-19 112 2377,11-83-1472,1 0-1,-2 68 1,9-105-1390,0 0 0,0-1 0,0 1 0,1 0 0,-1 0 0,0 0 0,0 0 0,0 0 0,1-1 0,-1 1 0,1 0 0,-1 0 0,0-1 0,1 1 0,-1 0 0,1 0 0,0-1 0,-1 1 0,1-1 0,-1 1 0,1 0 0,0-1 0,0 1 0,-1-1 0,1 0 0,0 1 0,0-1 0,1 1 0,31 0 0,-23-3 0,1-1 0,-1 0 0,20-8 0,50-34 0,-80 45 0,1 0 0,-1 0 0,0 0 0,1 0 0,-1 0 0,0 0 0,1 0 0,-1 1 0,0-1 0,0 0 0,1 0 0,-1 0 0,0 0 0,0 1 0,1-1 0,-1 0 0,0 0 0,0 1 0,0-1 0,1 0 0,-1 0 0,0 1 0,0-1 0,0 0 0,0 1 0,0-1 0,0 0 0,0 1 0,0-1 0,1 0 0,-1 1 0,0-1 0,0 0 0,0 0 0,-1 1 0,1-1 0,0 0 0,0 1 0,0-1 0,0 14 0,0-14 0,-6 79 0,6-79-19,0 0 1,0 1-1,0-1 0,0 0 0,0 1 1,0-1-1,0 0 0,0 0 0,0 1 1,0-1-1,0 0 0,1 1 1,-1-1-1,0 0 0,0 0 0,0 1 1,0-1-1,0 0 0,0 0 0,1 1 1,-1-1-1,0 0 0,0 0 1,0 0-1,1 1 0,-1-1 0,0 0 1,0 0-1,1 0 0,-1 0 0,0 0 1,0 1-1,1-1 0,-1 0 1,0 0-1,0 0 0,1 0 0,-1 0 1,0 0-1,1 0 0,-1 0 0,0 0 1,0 0-1,1 0 0,-1 0 1,0 0-1,1 0 0,-1 0 0,0 0 1,0 0-1,1-1 0,-1 1 0,0 0 1,0 0-1,1 0 0,-1 0 1,0-1-1,0 1 0,1 0 0,10-9-2690,17-15-7866,-4 8 672</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7.850"/>
    </inkml:context>
    <inkml:brush xml:id="br0">
      <inkml:brushProperty name="width" value="0.025" units="cm"/>
      <inkml:brushProperty name="height" value="0.025" units="cm"/>
    </inkml:brush>
  </inkml:definitions>
  <inkml:trace contextRef="#ctx0" brushRef="#br0">204 8 12940,'0'0'7517,"-8"-1"-2798,-5 1-4037,0 1-1,0 0 1,0 1 0,0 0 0,0 1 0,-12 4-1,19-5-493,0 1 0,-1-1 0,1 1 0,0 1 0,0-1 0,1 1 0,-1 0 0,1 0 0,0 1-1,0-1 1,0 1 0,1 0 0,0 1 0,-8 10 0,12-15-188,-1 0 0,1 0 0,-1-1 0,1 1 0,-1 0 0,1 0 0,0 0 0,-1 0 0,1-1 0,0 1 0,0 0 0,-1 0 0,1 0 0,0 0 0,0 0 0,0 0 0,0 0 0,0 0 0,1 0 0,-1 0 0,0 0 0,0 0 0,0-1 0,1 1 0,-1 0 0,1 0 0,0 1 0,0-1 0,0 0 0,0-1 0,1 1 0,-1 0 0,0 0 0,1-1 0,-1 1 0,0-1 0,1 1 0,-1-1 0,1 0 0,-1 0 0,1 1 0,-1-1 0,3 0 0,4 0 0,0-1 0,1 0 0,-1 0 0,0-1 0,9-2 0,-8 0 0,-1 0 0,1 0 0,-1-1 0,0 0 0,-1 0 0,1-1 0,-1 0 0,0 0 0,-1-1 0,1 0 0,-1 0 0,-1 0 0,1-1 0,-1 0 0,-1 0 0,6-12 0,-16 76 0,4-50-105,1 0 0,0 0 0,1 0-1,0 0 1,-1 0 0,2 0 0,-1 0 0,2 8 0,-1-13 26,0 1 0,0 0 1,0-1-1,0 1 0,0-1 0,0 1 1,1-1-1,-1 0 0,1 0 0,-1 1 1,1-1-1,-1 0 0,1 0 0,-1 0 1,1-1-1,0 1 0,-1 0 0,1-1 1,0 1-1,0-1 0,0 1 0,0-1 1,-1 0-1,1 0 0,0 0 0,0 0 1,0 0-1,3-1 0,-1 1-662,0 0-1,-1 0 1,1 0-1,0-1 1,-1 0-1,1 0 0,0 0 1,-1 0-1,1 0 1,5-4-1,13-11-5712</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8.179"/>
    </inkml:context>
    <inkml:brush xml:id="br0">
      <inkml:brushProperty name="width" value="0.025" units="cm"/>
      <inkml:brushProperty name="height" value="0.025" units="cm"/>
    </inkml:brush>
  </inkml:definitions>
  <inkml:trace contextRef="#ctx0" brushRef="#br0">63 0 15086,'0'0'9545,"-8"11"-7676,2-4-1515,0-1 136,1 1 1,0-1-1,0 1 1,1 0-1,0 0 1,0 0-1,0 0 1,1 1-1,0 0 1,-2 11-1,5-19-478,0 1-1,1 0 0,0 0 1,-1 0-1,1-1 0,-1 1 1,1 0-1,0-1 0,-1 1 1,1-1-1,0 1 0,0 0 1,0-1-1,-1 0 1,1 1-1,0-1 0,0 0 1,0 1-1,0-1 0,0 0 1,0 0-1,-1 1 0,1-1 1,0 0-1,0 0 1,0 0-1,0 0 0,0-1 1,0 1-1,0 0 0,0 0 1,1-1-1,36-5 116,11-19-260,-43 20 141,0 1-1,0 0 0,1 1 0,-1 0 0,1 0 0,0 0 0,0 1 0,0 0 0,0 0 0,0 0 0,0 1 0,0 0 0,0 1 0,9 0 0,-15 1-2,1 0 0,0 0 0,0 0 0,-1 0 0,1 1 0,-1-1 0,1 1 0,-1-1 0,0 1 0,1 0 0,-1-1 0,0 1 0,0 0 0,0 0 0,0 0 0,-1 0 0,1 0 0,0 0 0,-1 0 0,0 0-1,1 0 1,-1 0 0,0 4 0,1-2-12,-1-1-1,1 1 0,0-1 0,0 1 0,0-1 0,1 0 0,-1 1 0,4 4 1,-4-7-46,0 0 1,0 0 0,0 0-1,1-1 1,-1 1 0,0 0 0,0-1-1,1 1 1,-1-1 0,0 1-1,1-1 1,-1 0 0,0 0 0,1 1-1,-1-1 1,1 0 0,-1 0-1,0 0 1,1-1 0,-1 1 0,0 0-1,1 0 1,-1-1 0,0 1-1,1-1 1,-1 1 0,0-1 0,3-1-1,10-5-1865,0-2-1,0 0 1,0 0-1,18-17 1,-15 12-853,15-14-3086</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8.661"/>
    </inkml:context>
    <inkml:brush xml:id="br0">
      <inkml:brushProperty name="width" value="0.025" units="cm"/>
      <inkml:brushProperty name="height" value="0.025" units="cm"/>
    </inkml:brush>
  </inkml:definitions>
  <inkml:trace contextRef="#ctx0" brushRef="#br0">120 107 11915,'0'0'6999,"-9"9"-3716,-5 4-2167,-48 48 3144,58-57-4081,1-1 0,0 1-1,0 0 1,0 0-1,0 0 1,1 1 0,0-1-1,0 1 1,0-1 0,0 1-1,1 0 1,-1-1-1,1 1 1,0 9 0,1-14-175,0 1 1,1 0-1,-1 0 1,1-1 0,-1 1-1,1 0 1,-1 0-1,1-1 1,0 1-1,-1-1 1,1 1 0,0-1-1,0 1 1,-1-1-1,1 1 1,0-1 0,0 1-1,0-1 1,-1 0-1,1 0 1,0 1-1,0-1 1,0 0 0,0 0-1,0 0 1,0 0-1,0 0 1,-1 0-1,1 0 1,0 0 0,0 0-1,0-1 1,0 1-1,1-1 1,34-9 160,-25 3-143,0 0 0,-1 0 0,0-1 0,-1-1 0,0 1 1,0-1-1,-1-1 0,13-18 0,3-10 262,22-45 1,-20 34 832,-36 97-813,4-29-304,0 0 0,1 1 0,1 0 0,1 0 0,-1 38 0,4-56 0,0-1 0,0 1 0,0-1 0,0 1 0,1-1 0,-1 1 0,0-1 0,1 1 0,-1-1 0,1 0 0,0 1 0,-1-1 0,1 0 0,0 0 0,0 1 0,0-1 0,0 0 0,0 0 0,0 0 0,0 0 0,0 0 0,1 0 0,-1 0 0,0-1 0,0 1 0,1 0 0,-1-1 0,1 1 0,-1-1 0,0 1 0,1-1 0,-1 0 0,1 1 0,-1-1 0,1 0 0,-1 0 0,1 0 0,-1 0 0,1 0 0,-1-1 0,1 1 0,1-1 0,4 0 0,0 0 0,0-1 0,0 0 0,-1 0 0,1-1 0,-1 1 0,0-2 0,7-3 0,0-3 0,0 0 0,-1-1 0,-1 0 0,1-1 0,9-14 0,-17 20 0,1 0 0,-1-1 0,0 0 0,0 0 0,0 0 0,-1 0 0,0-1 0,-1 1 0,0-1 0,0 0 0,-1 1 0,1-10 0,-1 16 0,-1 1 0,0 0 0,0 0 0,0-1 0,0 1 0,0 0 0,-1 0 0,1-1 0,0 1 0,0 0 0,0 0 0,0-1 0,0 1 0,0 0 0,0 0 0,0-1 0,0 1 0,-1 0 0,1 0 0,0 0 0,0-1 0,0 1 0,-1 0 0,1 0 0,0 0 0,0 0 0,0-1 0,-1 1 0,1 0 0,0 0 0,0 0 0,-1 0 0,1 0 0,0 0 0,0 0 0,-1 0 0,1 0 0,0 0 0,0 0 0,-1 0 0,1 0 0,0 0 0,0 0 0,-1 0 0,1 0 0,0 0 0,0 0 0,-1 0 0,1 0 0,0 0 0,0 0 0,0 1 0,-1-1 0,1 0 0,0 0 0,0 0 0,0 0 0,-1 1 0,1-1 0,0 0 0,0 0 0,0 0 0,0 1 0,-1-1 0,1 1 0,-14 13 0,5-3 0,2 0 0,0 1 0,0-1 0,1 2 0,0-1 0,1 1 0,1-1 0,0 1 0,1 1 0,0-1 0,1 0 0,0 1 0,1 25 0,1-36-42,0-1 0,0 0 0,1 0 0,-1 0 0,1 0 0,-1 0 0,1 0 0,0 0 0,0 0 1,0 0-1,0 0 0,0-1 0,0 1 0,0 0 0,0-1 0,1 1 0,-1-1 0,1 1 0,-1-1 0,1 1 0,3 1 0,-2-2-169,1 1-1,-1-1 1,0 0-1,1-1 1,-1 1 0,1 0-1,-1-1 1,1 0-1,-1 0 1,1 0-1,0 0 1,3-1 0,2-1-875,0 0 1,1 0-1,-1-1 1,0 0-1,-1-1 1,1 0 0,-1 0-1,1-1 1,7-5-1,14-17-17155</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9.017"/>
    </inkml:context>
    <inkml:brush xml:id="br0">
      <inkml:brushProperty name="width" value="0.025" units="cm"/>
      <inkml:brushProperty name="height" value="0.025" units="cm"/>
    </inkml:brush>
  </inkml:definitions>
  <inkml:trace contextRef="#ctx0" brushRef="#br0">81 0 16784,'0'0'14045,"-10"5"-13692,8-4-336,-39 21 243,39-21-259,0 0 0,1 0 0,-1 0 0,1 0-1,0 0 1,-1 0 0,1 1 0,0-1 0,0 0 0,0 1 0,0-1 0,0 1 0,0-1 0,0 1-1,0-1 1,1 1 0,-1 0 0,0-1 0,1 1 0,0 0 0,-1 0 0,1-1 0,0 1-1,0 0 1,0 0 0,0-1 0,0 1 0,0 0 0,1 1 0,0-2-8,-1 0 0,1 0 0,0 0 0,0 0 1,0 0-1,0-1 0,0 1 0,0 0 0,0-1 0,1 1 0,-1-1 1,0 1-1,0-1 0,0 1 0,1-1 0,-1 0 0,0 0 0,0 1 1,1-1-1,0 0 0,33 1-482,-26-2 193,5 1-37,-4-1-16,1 1 1,-1 0 0,0 1 0,15 3-1,-24-4 365,0 0-1,0 0 0,0 1 1,0-1-1,0 1 0,0-1 0,0 1 1,0-1-1,0 1 0,0-1 0,0 1 1,0 0-1,0 0 0,-1-1 1,1 1-1,0 0 0,0 0 0,-1 0 1,2 1-1,-2 0 91,0-1 1,0 1 0,0-1-1,0 1 1,0-1 0,0 0-1,0 1 1,0-1-1,-1 0 1,1 1 0,-1-1-1,1 1 1,-1-1-1,1 0 1,-1 0 0,0 1-1,1-1 1,-1 0-1,0 0 1,-1 1 0,-4 5-21,-1-1 0,1-1 0,-1 1 0,0-1 0,0 0 0,0-1 1,-1 1-1,0-2 0,1 1 0,-2-1 0,-11 3 0,-26 2-4322,27-8-5267</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39.921"/>
    </inkml:context>
    <inkml:brush xml:id="br0">
      <inkml:brushProperty name="width" value="0.025" units="cm"/>
      <inkml:brushProperty name="height" value="0.025" units="cm"/>
    </inkml:brush>
  </inkml:definitions>
  <inkml:trace contextRef="#ctx0" brushRef="#br0">0 0 13421,'0'0'12449,"5"12"-11921,2 14 0,-1 1 0,-2 0-1,0 0 1,-2 1-1,-1 33 1,-2 7 272,2 84 383,0-134-1184,1-1 0,1 0 0,0 1 0,2-1-1,0 0 1,8 19 0,-13-35-176,1 0 0,0 1 0,-1-1 0,1 0 0,0 0 0,0 0 0,0 0 0,-1 0 0,1 0 0,0 0 0,0 0 0,1 0 0,-1 0 0,0-1 0,0 1 0,0 0 0,0-1 0,1 1 0,-1-1 0,3 2 0,-3-2-184,0 0 0,1 0 0,-1-1 0,0 1 0,1 0 0,-1 0 0,0-1 0,0 1 0,1 0 0,-1-1 0,0 1 1,0-1-1,0 0 0,0 1 0,0-1 0,0 0 0,0 0 0,0 0 0,0 1 0,0-1 0,0 0 0,0 0 0,0-2 0,15-22-9349</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0.651"/>
    </inkml:context>
    <inkml:brush xml:id="br0">
      <inkml:brushProperty name="width" value="0.025" units="cm"/>
      <inkml:brushProperty name="height" value="0.025" units="cm"/>
    </inkml:brush>
  </inkml:definitions>
  <inkml:trace contextRef="#ctx0" brushRef="#br0">1 0 17681,'0'0'4623,"1"11"-2611,48 649 6439,-49-691-8451,-1-104 0,24-192 0,-21 317-8,0-1-1,0 1 1,1-1-1,0 1 1,1 0 0,6-13-1,-8 20 2,-1 1-1,1-1 1,-1 1-1,1 0 1,0-1-1,0 1 0,0 0 1,0 0-1,0 1 1,1-1-1,-1 0 1,0 1-1,1-1 1,-1 1-1,1 0 1,0 0-1,-1 0 0,1 0 1,0 0-1,0 1 1,0-1-1,-1 1 1,1-1-1,0 1 1,0 0-1,0 1 1,0-1-1,3 1 0,-5-1-18,0 0 0,-1 0 0,1 0 0,0 0 0,0 1 0,0-1 0,0 0 0,-1 1-1,1-1 1,0 0 0,0 1 0,-1-1 0,1 1 0,0-1 0,-1 1 0,1-1 0,0 1-1,-1 0 1,1-1 0,-1 1 0,1 0 0,-1 0 0,0-1 0,1 1 0,-1 0 0,0 0-1,1-1 1,-1 2 0,-5 26-163,2-21 278,-1-1-1,0 1 0,0-1 1,0 0-1,-8 8 0,-42 32 567,37-33-671,1 0 1,0 2-1,-15 16 1,44-33-8321,7-7 3897,4-10-2864</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272"/>
    </inkml:context>
    <inkml:brush xml:id="br0">
      <inkml:brushProperty name="width" value="0.025" units="cm"/>
      <inkml:brushProperty name="height" value="0.025" units="cm"/>
    </inkml:brush>
  </inkml:definitions>
  <inkml:trace contextRef="#ctx0" brushRef="#br0">42 73 17553,'0'0'5947,"-2"9"-4367,-8 27-506,2-6-52,1 0 0,1 1 0,-3 40 0,9-71-1004,0 0 0,0 0 0,0 0 0,0 1 1,0-1-1,0 0 0,0 0 0,1 1 0,-1-1 0,0 0 0,0 0 0,0 0 0,0 1 1,0-1-1,0 0 0,0 0 0,1 0 0,-1 0 0,0 1 0,0-1 0,0 0 0,0 0 1,1 0-1,-1 0 0,0 0 0,0 0 0,0 1 0,1-1 0,-1 0 0,0 0 1,0 0-1,0 0 0,1 0 0,-1 0 0,0 0 0,0 0 0,1 0 0,-1 0 0,0 0 1,0 0-1,0 0 0,1 0 0,-1 0 0,0 0 0,0 0 0,1 0 0,-1-1 0,0 1 1,0 0-1,0 0 0,1 0 0,-1 0 0,0 0 0,0 0 0,0-1 0,0 1 0,0 0 1,1 0-1,-1 0 0,0-1 0,0 1 0,0 0 0,0 0 0,0 0 0,0-1 1,0 1-1,13-14 738,-9 4-704,0 0 0,-1 0 0,0 0 0,-1-1 0,0 0 1,0 1-1,-1-1 0,-1-14 0,6-45 34,-4 75-122,0 0 1,1 1-1,-1-1 0,1-1 1,0 1-1,5 6 0,-6-8 30,1 1 10,0 0 0,0 0-1,1 0 1,-1 0 0,1-1 0,0 1 0,0-1 0,0 0 0,0-1 0,0 1-1,1-1 1,-1 1 0,1-1 0,0-1 0,-1 1 0,1-1 0,0 1 0,0-1 0,0-1-1,0 1 1,0-1 0,0 0 0,0 0 0,0 0 0,0-1 0,0 0 0,0 0-1,0 0 1,0 0 0,0-1 0,0 0 0,5-3 0,-3 2 2,0-1 0,0 0 0,-1 0 0,1-1 0,-1 0 0,0 0 1,0-1-1,-1 1 0,0-1 0,0 0 0,0-1 0,-1 1 0,1-1 0,-2 0 0,1 0 1,-1 0-1,0-1 0,0 1 0,-1-1 0,2-9 0,-5-13-6,-3 22 0,-7 19 0,6 0 0,1-1 0,0 0 0,0 1 0,1 0 0,1 0 0,0 0 0,0 0 0,1 0 0,1 0 0,0 14 0,0-25 0,0 1 0,0 0 0,0-1 0,0 1 0,0-1 0,0 1 0,0-1 0,0 1 0,1-1 0,-1 1 0,0-1 0,0 1 0,1-1 0,-1 1 0,0-1 0,0 0 0,1 1 0,-1-1 0,1 1 0,-1-1 0,0 0 0,1 1 0,-1-1 0,1 0 0,-1 1 0,1-1 0,-1 0 0,0 0 0,1 1 0,-1-1 0,1 0 0,0 0 0,20-5 0,14-19 0,-28 15 0,-1 1 0,-1-1 0,0-1 0,5-10 0,-6 11 0,1 0 0,-1 0 0,2 1 0,5-9 0,-7 57 0,-3-21-240,1-1 0,1 1 0,5 18 0,-7-32 83,1 0-1,0 1 1,0-1-1,1 0 0,-1-1 1,7 9-1,-8-11 86,0-1 1,0 1-1,1-1 0,-1 0 1,1 1-1,-1-1 0,1 0 1,-1 0-1,1 0 0,0 0 1,-1 0-1,1-1 0,0 1 0,0 0 1,0-1-1,0 1 0,0-1 1,0 0-1,2 0 0,-3 1-256,-1-1-1,1 0 1,-1 0-1,1 0 1,0 0-1,-1-1 0,1 1 1,0 0-1,-1 0 1,1 0-1,0 0 1,-1-1-1,1 1 1,-1 0-1,1-1 1,-1 1-1,1 0 0,-1-1 1,1 1-1,-1 0 1,1-1-1,-1 1 1,1-1-1,-1 1 1,0-1-1,1 0 0,-1 1 1,0-1-1,1 1 1,-1-1-1,0 1 1,1-2-1,4-19-13070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630"/>
    </inkml:context>
    <inkml:brush xml:id="br0">
      <inkml:brushProperty name="width" value="0.025" units="cm"/>
      <inkml:brushProperty name="height" value="0.025" units="cm"/>
    </inkml:brush>
  </inkml:definitions>
  <inkml:trace contextRef="#ctx0" brushRef="#br0">0 0 19603,'0'0'9609,"11"52"-11467,4-36-1569,3-4-1858,3-3-3588</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1.975"/>
    </inkml:context>
    <inkml:brush xml:id="br0">
      <inkml:brushProperty name="width" value="0.025" units="cm"/>
      <inkml:brushProperty name="height" value="0.025" units="cm"/>
    </inkml:brush>
  </inkml:definitions>
  <inkml:trace contextRef="#ctx0" brushRef="#br0">52 0 13837,'0'0'16458,"-7"10"-15598,2-2-735,0-3-85,1 1 0,0 0 0,0 0 0,0 0 0,1 0 0,0 0 0,0 1 1,1 0-1,-1-1 0,-1 15 0,4-21-120,1 1 1,0 0 0,-1-1 0,1 1-1,0-1 1,-1 1 0,1-1-1,0 1 1,0-1 0,0 1-1,-1-1 1,1 0 0,0 1 0,0-1-1,0 0 1,0 0 0,0 0-1,0 1 1,0-1 0,-1 0 0,1 0-1,1-1 1,32 3-965,-23-2 287,1 1 252,1 0-1,-1 1 1,0 0-1,0 1 1,24 9 0,-35-11 623,1 0 0,0-1 0,0 1 0,-1 1 0,1-1 0,0 0 0,-1 0 0,1 1 0,-1-1 0,0 1 0,1-1 0,-1 1 1,0-1-1,0 1 0,0 0 0,0 0 0,0-1 0,0 4 0,-1-3 68,1 1 1,-1 0-1,-1-1 1,1 1-1,0 0 1,-1-1-1,1 1 1,-1-1-1,0 1 1,0-1-1,0 1 1,0-1-1,0 1 1,0-1-1,-1 0 1,1 0-1,-4 4 1,-2 4 291,-1-1 0,0 0 0,-15 12 0,21-19-472,-1 0 0,1 0 1,0 0-1,-1-1 0,1 1 1,-1-1-1,1 1 0,-1-1 1,0 0-1,1 0 0,-1 0 0,0-1 1,0 1-1,0-1 0,0 1 1,0-1-1,0 0 0,0 0 1,1 0-1,-5-1 0,5-1-347,1 1-1,-1-1 1,1 0-1,0 1 1,0-1-1,0 0 1,0 0-1,0 1 1,0-1-1,0 0 0,1 0 1,-1 0-1,1 0 1,-1 0-1,1 0 1,0 0-1,0 0 1,0-1-1,0 1 1,0 0-1,1-3 1,-1-1-1515,0-22-7230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2.335"/>
    </inkml:context>
    <inkml:brush xml:id="br0">
      <inkml:brushProperty name="width" value="0.025" units="cm"/>
      <inkml:brushProperty name="height" value="0.025" units="cm"/>
    </inkml:brush>
  </inkml:definitions>
  <inkml:trace contextRef="#ctx0" brushRef="#br0">86 180 15599,'0'0'8280,"9"-1"-4298,-5 0-3824,-1 1 1,1-1-1,0 1 0,-1-1 0,1 0 1,-1 0-1,1 0 0,-1-1 0,1 1 1,-1-1-1,0 0 0,0 0 0,0 0 1,0-1-1,0 1 0,0 0 0,0-1 1,-1 0-1,0 0 0,1 0 0,-1 0 1,0 0-1,0 0 0,-1 0 0,1-1 1,-1 1-1,1-1 0,-1 1 0,0-1 1,0-5-1,0 5-158,0 1 0,-1-1 0,1 1 0,-1-1 0,0 0 0,0 1 0,0-1 0,-1 1 0,1-1 0,-1 1 0,0-1 0,0 1 0,0-1 0,0 1 0,-1 0 0,1 0 0,-1 0 0,0 0 0,0 0 0,0 0 0,0 0 0,0 0 0,-1 1 0,1-1 0,-1 1 0,0 0 0,0-1 0,0 1 0,0 1 0,0-1 0,0 0 0,0 1 0,-1 0 0,1-1 0,0 1 0,-1 1 0,1-1 0,-1 0 0,0 1 0,1 0 0,-1 0 0,1 0 0,-4 0 0,3 1 0,0 0 0,1 0 0,-1 0 0,1 0 0,-1 1 0,1-1 0,0 1 0,-1 0 0,1 0 0,0 0 0,0 0 0,1 1 0,-1-1 0,0 1 0,1 0 0,-1 0 0,1 0 0,0 0 0,0 0 0,0 0 0,1 0 0,-1 1 0,1-1 0,0 1 0,-2 6 0,-2 5 0,2-1 0,0 1 0,0 0 0,1 0 0,1 18 0,1-28-15,0 0-1,1 0 1,0 0 0,0 0-1,0 0 1,0 0 0,1 0-1,0 0 1,0-1 0,0 1-1,1-1 1,-1 1-1,1-1 1,0 0 0,1 0-1,-1 0 1,0 0 0,1-1-1,0 1 1,0-1 0,0 0-1,0 0 1,1-1 0,-1 1-1,1-1 1,0 0 0,6 2-1,2 0-249,0 0-1,0-1 1,0-1-1,0 0 0,0-1 1,0 0-1,1-1 1,-1 0-1,25-4 0,-8-8-7213,2-7-7324</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45.660"/>
    </inkml:context>
    <inkml:brush xml:id="br0">
      <inkml:brushProperty name="width" value="0.025" units="cm"/>
      <inkml:brushProperty name="height" value="0.025" units="cm"/>
    </inkml:brush>
  </inkml:definitions>
  <inkml:trace contextRef="#ctx0" brushRef="#br0">620 1581 5637,'105'-201'1527,"182"-263"0,-90 157-257,-195 304-1254,107-191 1073,-100 174-1018,0-1 0,-2 1 0,0-1-1,-1 0 1,-1-1 0,-1 1 0,2-42-1,-6 60-26,0 0 0,0 0 0,0 0 0,0 0 0,-1 0 0,0 0 0,1 0 0,-1 0 0,0 0 0,0 0 0,0 0 0,-1 1 0,1-1 0,-1 0-1,0 1 1,1-1 0,-1 1 0,0 0 0,0 0 0,-1-1 0,1 1 0,0 1 0,-1-1 0,1 0 0,-1 0 0,0 1 0,1 0 0,-1-1 0,0 1 0,0 0 0,0 1 0,0-1-1,0 0 1,0 1 0,0 0 0,0-1 0,0 1 0,-4 1 0,-6-1 280,-1 1 1,1 1-1,0 0 0,-1 1 1,1 1-1,0 0 0,-20 9 0,-5 7 43,2 1-1,1 1 0,0 2 0,2 2 0,1 1 0,1 1 0,-30 36 1,-10 19 415,-92 140 1,72-74-463,6 3 0,7 3-1,7 4 1,7 3 0,7 2-1,7 3 1,-43 268-1,73-314-279,6 0-1,6 1 1,4 0-1,20 188 1,-9-262-32,2 1 0,2-1-1,2-1 1,2 0 0,2-1 0,3-1-1,1 0 1,35 53 0,-40-73-10,2-1 0,0 0-1,2-2 1,0 0 0,1-2 0,1 0 0,1-1 0,1-1-1,1-2 1,0 0 0,1-2 0,1 0 0,0-2-1,55 16 1,-55-20-70,0-2-1,0-2 1,1 0 0,0-2-1,-1 0 1,1-2-1,0-2 1,0 0 0,0-2-1,-1-1 1,0-1-1,0-1 1,0-1-1,-1-2 1,0 0 0,-1-2-1,-1-1 1,1-1-1,-2-1 1,0-1 0,-1-1-1,38-38 1,-27 17 116,-1-1 1,-2-2-1,-2-1 0,-1-1 1,-3-1-1,27-65 1,-6-10 477,42-172 1,-21 3 713,40-414 0,-59-299-788,-47 1001-448,-12-351 75,7 299-48,-3 0-1,-2 0 1,-2 1-1,-28-73 1,35 111-17,-1-1 0,0 2-1,0-1 1,-1 1 0,-1 0 0,0 1 0,-1-1-1,0 2 1,-1-1 0,0 1 0,-16-12 0,18 17-53,-1 0 0,0 0 0,0 1-1,-1 0 1,1 0 0,-1 1 0,0 0 0,0 1 0,0 0 0,0 1 0,0 0 0,0 0 0,0 1 0,0 1 0,-20 2 0,14 1-260,0 0 0,0 1 0,1 0 1,-1 1-1,1 1 0,1 0 0,-1 1 1,-23 18-1,-9 11-2203,-46 48 0,29-26-2911,-5 1-5847</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52.331"/>
    </inkml:context>
    <inkml:brush xml:id="br0">
      <inkml:brushProperty name="width" value="0.025" units="cm"/>
      <inkml:brushProperty name="height" value="0.025" units="cm"/>
    </inkml:brush>
  </inkml:definitions>
  <inkml:trace contextRef="#ctx0" brushRef="#br0">45 361 4901,'0'0'8936,"-8"15"-8274,8-14-652,-6 10 143,0 1 0,1 1 0,1-1 0,0 1 0,0-1 1,2 1-1,-1 0 0,0 25 0,6 36 96,2 0 0,21 99 0,53 142-78,-41-197-74,5-1-1,5-3 1,5-2-1,119 184 0,-107-201-61,4-3-1,4-3 1,4-3-1,4-4 0,116 92 1,-178-158-43,1-2 0,1 0 1,1-1-1,-1-1 0,45 16 0,-58-25 4,-1-1 1,1 0-1,0-1 0,0 0 1,0 0-1,-1-1 0,1 1 1,0-2-1,14-1 0,-16 0 8,-1 1 0,0-1 0,0 0 0,0 0 0,0-1 0,0 1-1,-1-1 1,1 0 0,-1-1 0,0 1 0,0-1 0,0 1 0,0-1 0,-1 0 0,6-9 0,1-2 24,-2-2 1,0 1 0,-1-1-1,-1 0 1,0 0 0,-1-1-1,-1 0 1,-1 0 0,2-19-1,0-175 505,-6 167-328,-4-62 519,-4 2-1,-44-201 1,-99-196 490,93 338-1126,-8 4 0,-6 2 0,-134-211 0,184 333-38,-2 1-1,-2 1 0,-38-39 0,57 65-3,1 1-1,-2 0 0,1 0 0,-1 1 1,0 0-1,0 0 0,0 1 0,-1 1 1,0-1-1,0 2 0,0-1 1,0 1-1,-1 1 0,1 0 0,-1 0 1,1 1-1,-1 1 0,-19 1 0,24-1-53,0 2 0,0-1 0,0 1 0,1 0 0,-1 0 0,1 0 0,-1 1 0,1 0 0,0 0 0,-1 0 0,2 1-1,-1 0 1,0 0 0,1 0 0,-6 7 0,-2 5-998,1 1-1,0-1 0,-11 27 1,13-25-684,-12 19-4129</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3:53.561"/>
    </inkml:context>
    <inkml:brush xml:id="br0">
      <inkml:brushProperty name="width" value="0.025" units="cm"/>
      <inkml:brushProperty name="height" value="0.025" units="cm"/>
    </inkml:brush>
  </inkml:definitions>
  <inkml:trace contextRef="#ctx0" brushRef="#br0">1543 238 8392,'0'-12'360,"-1"1"0,0 0 0,0 0 0,-1-1 0,-1 1 0,0 0 1,0 1-1,-1-1 0,-1 1 0,1-1 0,-2 1 0,1 1 0,-2-1 0,1 1 0,-12-12 0,12 15-221,0 0-1,0 1 0,-1 0 0,1 0 1,-1 1-1,0 0 0,-1 0 1,1 1-1,-1 0 0,0 0 0,1 0 1,-1 1-1,0 0 0,0 1 1,-1 0-1,1 0 0,0 1 0,0 0 1,0 0-1,-1 1 0,1 0 0,-10 3 1,2 1-32,1 0 0,0 0 0,0 2 0,0 0 0,1 1 0,0 0 0,-16 13 0,-88 79 424,114-96-509,-137 139 301,-159 210-1,199-228-294,26-35-36,-120 153 299,154-187 24,3 2 0,-44 88 0,71-123-285,1 2 0,1-1 1,1 1-1,2 1 0,0-1 1,1 1-1,2 0 1,1 0-1,1 0 0,1 1 1,1-1-1,1 0 1,1 0-1,2 0 0,1 0 1,0-1-1,2 0 1,1 0-1,1-1 0,1 0 1,2-1-1,0 0 0,1-1 1,1-1-1,18 21 1,1-5-36,2-2 0,1-1 0,2-2 0,72 46 0,187 90-1333,-158-94 122,231 139-834,155 81-694,-449-255 2560,86 29-1,-126-55 170,0-3 0,0 0 1,1-3-1,68 6 0,-95-12 17,0-1 0,0-1 0,0 1-1,0-2 1,0 0 0,0 0 0,0 0 0,-1-2 0,20-7-1,-22 6 26,-1 1-1,1-1 1,-1-1 0,0 1-1,-1-1 1,0 0-1,0-1 1,0 0-1,0 1 1,-1-2-1,0 1 1,-1-1-1,4-7 1,1-6 252,0-1 0,-2 1 0,0-1 0,-2 0 1,0-1-1,1-22 0,1-143 1345,-7 148-1428,-4-164 297,-9 2 1,-9-1-1,-9 2 0,-84-294 0,88 402-439,-4 2 0,-4 1 0,-5 2 0,-84-141 0,93 182-25,-2 3-1,-1 0 1,-2 2 0,-2 2-1,-2 1 1,-2 3-1,-1 1 1,-1 2-1,-79-44 1,79 54 2,0 2-1,-2 2 1,0 2 0,-84-20 0,106 33-117,0 0 0,-1 2-1,1 1 1,-46 3 0,56 0-114,-1 0 0,1 1 0,0 1 0,0 0 0,0 1 0,0 0 0,1 1 0,-25 15 0,23-10-453,0 0 1,0 2-1,-17 18 1,-34 51-3934</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6"/>
    </inkml:context>
    <inkml:brush xml:id="br0">
      <inkml:brushProperty name="width" value="0.025" units="cm"/>
      <inkml:brushProperty name="height" value="0.025" units="cm"/>
    </inkml:brush>
  </inkml:definitions>
  <inkml:trace contextRef="#ctx0" brushRef="#br0">1 714 2787,'0'0'21118,"1"-8"-20029,1-3-850,1 1-1,1-1 1,0 1-1,0 0 1,1 1-1,0-1 1,1 1-1,0 0 1,9-11-1,79-85 851,-57 66-788,77-78 217,-50 53-454,62-80 0,-120 136-330,0 0 1,-1 1-1,-1-2 1,1 1-1,4-13 1,-8 20 14,-1-1 1,1 1 0,-1-1 0,1 0-1,-1 1 1,1-1 0,-1 0 0,0 1-1,0-1 1,0 0 0,0 1-1,0-1 1,0 0 0,-1 1 0,1-1-1,-1 0 1,1 1 0,-1-1 0,1 1-1,-1-1 1,0 1 0,0-1-1,1 1 1,-1-1 0,0 1 0,-1 0-1,1-1 1,0 1 0,0 0-1,0 0 1,-1 0 0,1 0 0,-1 0-1,1 0 1,-1 0 0,-2 0 0,-21-7-4069,-8 2-1340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6.360"/>
    </inkml:context>
    <inkml:brush xml:id="br0">
      <inkml:brushProperty name="width" value="0.025" units="cm"/>
      <inkml:brushProperty name="height" value="0.025" units="cm"/>
    </inkml:brush>
  </inkml:definitions>
  <inkml:trace contextRef="#ctx0" brushRef="#br0">284 1 10090,'-12'9'3870,"-9"7"-2617,2 1 0,0 0 0,0 1 0,2 1 0,0 0 0,-18 30 0,19-16-444,1 1 0,2 0 1,1 1-1,-13 64 0,-10 148-686,33-228-53,-4 100-17,5-118-57,1 0 0,0 0 0,0 0 1,0 0-1,0 0 0,0 0 0,1 0 0,-1 0 1,0 0-1,0 0 0,0-1 0,1 1 0,-1 0 1,1 0-1,-1 0 0,1 0 0,-1-1 0,1 1 1,-1 0-1,1 0 0,-1-1 0,1 1 0,0 0 1,0-1-1,-1 1 0,1-1 0,0 1 0,0-1 1,0 1-1,-1-1 0,1 0 0,0 1 0,0-1 1,0 0-1,0 0 0,0 0 0,0 1 0,0-1 1,0 0-1,0 0 0,-1 0 0,1 0 0,0-1 1,0 1-1,0 0 0,0 0 0,0-1 0,0 1 1,1-1-1,4-1 17,0 0 1,0-1-1,0 1 1,0-2-1,-1 1 0,7-5 1,-5 3 22,68-52 242,153-87 0,-177 119-1270,61-33-7465,-31 12-6890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7.064"/>
    </inkml:context>
    <inkml:brush xml:id="br0">
      <inkml:brushProperty name="width" value="0.025" units="cm"/>
      <inkml:brushProperty name="height" value="0.025" units="cm"/>
    </inkml:brush>
  </inkml:definitions>
  <inkml:trace contextRef="#ctx0" brushRef="#br0">160 1 15791,'0'0'9780,"-10"7"-9433,-6 4 82,2 1 0,-25 24 0,35-31-277,-1 0 1,1 0-1,0 0 0,0 0 0,0 1 1,1 0-1,0-1 0,0 1 1,0 0-1,1 1 0,0-1 0,0 0 1,1 1-1,-2 6 0,4-12-158,-1 1 0,0-1 0,1 0 0,-1 0 0,0 0 0,1 0 0,-1 0 0,1 0 0,0 0 0,-1 0 0,1 0 0,0 0 0,0 0 0,0 0 0,0-1 0,-1 1 0,1 0 0,0 0 0,0-1 0,0 1 0,1-1-1,-1 1 1,0-1 0,0 1 0,0-1 0,0 0 0,0 1 0,0-1 0,1 0 0,1 0 0,46 3-107,-33-3 50,-7 1 40,1 1-1,-1-1 1,0 1-1,0 1 1,0 0-1,0 0 1,11 6-1,-19-8 30,1-1 0,-1 1 1,1 0-1,-1 0 0,1 0 0,-1 0 0,0 0 0,1 0 0,-1 0 0,0 1 1,0-1-1,0 0 0,0 1 0,0-1 0,0 0 0,0 1 0,0 0 0,-1-1 1,1 1-1,-1-1 0,1 1 0,-1 0 0,1-1 0,-1 1 0,0 0 0,0-1 1,0 1-1,0 0 0,0 0 0,0-1 0,0 1 0,-1 0 0,1-1 0,-1 1 1,1 0-1,-1-1 0,0 1 0,1-1 0,-1 1 0,0-1 0,0 1 0,0-1 1,0 0-1,0 1 0,0-1 0,-1 0 0,1 0 0,-2 2 0,-6 4 215,1 0-1,-1-1 1,0 0-1,-1 0 1,1-1 0,-1 0-1,0-1 1,0 0-1,-1 0 1,1-1-1,-1 0 1,0-1-1,0-1 1,0 0-1,-15 0 1,24-1-319,0 0 0,1 0 0,-1 0 1,0 0-1,0 0 0,1-1 0,-1 1 0,0-1 0,1 1 1,-1-1-1,1 1 0,-1-1 0,1 0 0,-1 0 0,1 0 1,-1 0-1,1 0 0,0 0 0,-1-1 0,1 1 0,0 0 1,0 0-1,0-1 0,0 1 0,0-1 0,0 1 0,0-1 0,1 0 1,-1 1-1,1-1 0,-1 0 0,1 1 0,-1-1 0,1 0 1,0 1-1,0-1 0,0 0 0,0 0 0,0 1 0,0-1 1,1 0-1,-1 1 0,0-1 0,2-3 0,0-5-953,0 1 0,1-1 0,1 1 0,0-1 0,0 1 0,8-14 0,15-15-5638</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7.842"/>
    </inkml:context>
    <inkml:brush xml:id="br0">
      <inkml:brushProperty name="width" value="0.025" units="cm"/>
      <inkml:brushProperty name="height" value="0.025" units="cm"/>
    </inkml:brush>
  </inkml:definitions>
  <inkml:trace contextRef="#ctx0" brushRef="#br0">1 380 12524,'0'0'12828,"8"7"-11792,28 22-236,-35-28-766,0 0 0,0-1 0,1 1 0,-1-1 0,0 0 0,0 1 0,0-1 0,0 0 0,1 0 0,-1 0 0,0 0 0,0 0 0,1 0 0,-1 0 0,0 0 0,0 0 0,0-1 0,1 1 0,-1 0 0,0-1 0,0 1 0,0-1 0,0 1 0,0-1 0,0 0 0,0 1 0,0-1 0,2-2 0,21-26 415,-20 24-351,2-3-59,-1 0 1,0 0-1,-1 0 1,1 0 0,-2-1-1,1 1 1,-1-1 0,0 0-1,-1 0 1,0-1 0,-1 1-1,0 0 1,0-13 0,-1 21-30,0 1 1,0 0-1,0-1 1,0 1-1,0-1 0,0 1 1,0 0-1,0-1 1,0 1-1,-1-1 1,1 1-1,0 0 1,0-1-1,0 1 1,-1 0-1,1-1 0,0 1 1,0 0-1,-1-1 1,1 1-1,0 0 1,-1 0-1,1-1 1,0 1-1,-1 0 1,1 0-1,0 0 0,-1 0 1,1-1-1,-1 1 1,1 0-1,0 0 1,-1 0-1,1 0 1,-1 0-1,1 0 1,0 0-1,-1 0 1,1 0-1,-1 0 0,1 0 1,-1 0-1,-18 10 475,14-2-441,-1-1 0,1 1 0,0 0-1,1 0 1,0 0 0,0 1 0,1-1 0,0 1 0,-3 15 0,2-5 13,1 1 0,1-1 0,1 33 0,1-50-53,0-1-1,0 1 1,0 0-1,0 0 0,0 0 1,0 0-1,1 0 1,-1-1-1,1 1 1,-1 0-1,1 0 0,0 0 1,-1-1-1,1 1 1,0-1-1,0 1 1,0 0-1,0-1 0,1 1 1,-1-1-1,0 0 1,1 0-1,-1 1 1,1-1-1,-1 0 0,1 0 1,-1 0-1,1 0 1,0-1-1,0 1 1,-1 0-1,1-1 1,0 1-1,0-1 0,0 0 1,0 1-1,-1-1 1,1 0-1,0 0 1,0 0-1,0 0 0,0-1 1,0 1-1,-1-1 1,1 1-1,2-1 1,3-1 29,1-1 1,-1 1 0,0-1 0,-1-1 0,1 1 0,-1-1 0,1 0-1,-1 0 1,0-1 0,8-8 0,-1-3 5,-1 0-1,0-1 1,-1-1-1,-1 0 1,-1 0-1,-1 0 1,0-1-1,-2-1 1,6-24-1,-3 3 38,-3-1 0,-1 0 0,-1-60 0,-4 102-68,0-1 0,0 0 0,0 0 0,0 1 0,0-1 0,0 0 0,0 0 0,0 1 0,0-1 0,0 0 0,0 0-1,0 1 1,-1-1 0,1 0 0,0 0 0,0 1 0,-1-1 0,1 0 0,0 1 0,-1-1 0,1 0 0,-1 1 0,0-2 0,-10 12 218,-8 28-141,14-26-93,-60 164-20,56-150 22,2 0 1,1 1-1,2 0 0,-3 48 0,7-74 5,0 0-1,0 0 0,0-1 0,0 1 0,0 0 0,0 0 0,0-1 1,0 1-1,0 0 0,1 0 0,-1-1 0,0 1 0,0 0 0,1-1 1,-1 1-1,1 0 0,-1-1 0,0 1 0,1 0 0,-1-1 0,1 1 1,0-1-1,-1 1 0,1-1 0,-1 1 0,1-1 0,0 1 0,-1-1 1,1 0-1,0 1 0,0-1 0,-1 0 0,1 0 0,0 1 0,0-1 1,-1 0-1,1 0 0,0 0 0,0 0 0,-1 0 0,1 0 0,0 0 1,0 0-1,-1 0 0,1-1 0,0 1 0,0 0 0,-1 0 0,1-1 1,0 1-1,0 0 0,-1-1 0,1 1 0,0-1 0,5-2 24,-1 0-1,1 0 1,-1 0-1,0-1 1,9-8-1,43-57 139,-45 52-171,0 0 1,2 2-1,18-19 1,-31 34 3,-1-1 0,0 1 0,1-1 0,-1 0 0,0 1 1,1-1-1,-1 1 0,1-1 0,-1 1 0,1 0 0,-1-1 1,1 1-1,-1-1 0,1 1 0,-1 0 0,1 0 0,0-1 1,-1 1-1,1 0 0,-1 0 0,1 0 0,0-1 0,-1 1 1,1 0-1,0 0 0,-1 0 0,1 0 0,0 0 0,-1 0 1,1 1-1,0-1 0,-1 0 0,1 0 0,0 0 0,-1 0 1,1 1-1,-1-1 0,1 0 0,-1 1 0,1-1 0,0 1 0,-1-1 1,1 0-1,-1 1 0,0-1 0,1 1 0,-1-1 0,1 1 1,-1-1-1,0 1 0,1 0 0,-1-1 0,0 1 0,0-1 1,1 1-1,-1 0 0,0-1 0,0 1 0,0 0 0,3 48-100,-4-37 165,4 102 7,-4-113-62,1-1 1,0 1 0,0 0-1,0-1 1,0 1 0,0-1-1,0 1 1,0-1 0,0 1-1,0-1 1,0 1 0,1-1 0,-1 1-1,0-1 1,0 1 0,0-1-1,1 1 1,-1-1 0,0 1-1,0-1 1,1 1 0,-1-1-1,1 1 1,-1-1 0,0 0 0,1 1-1,-1-1 1,1 0 0,-1 1-1,1-1 1,-1 0 0,1 0-1,-1 1 1,1-1 0,-1 0 0,1 0-1,-1 0 1,1 0 0,-1 0-1,1 0 1,-1 0 0,1 0-1,-1 0 1,1 0 0,0 0-1,-1 0 1,1 0 0,-1 0 0,1 0-1,-1 0 1,1-1 0,-1 1-1,1 0 1,-1 0 0,1-1-1,2-1 22,-1 1 0,0-1-1,0 0 1,0 0 0,0 0 0,0 0-1,0 0 1,-1 0 0,3-4-1,2-6-21,0 0 0,-2 0 0,1 0 0,-2 0 0,1-1 0,-2 1 0,0-1 0,1-15 0,-3 26-3,3-4-3,0 1-1,0 0 1,0 0 0,1 0 0,-1 0-1,1 0 1,0 1 0,1 0 0,-1 0-1,1 0 1,0 0 0,-1 1-1,7-4 1,2 2-196,-1 0 0,1 1 1,1 0-1,17-2 0,-14 2-181,-3 0-3933,-6-2-3247</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8.404"/>
    </inkml:context>
    <inkml:brush xml:id="br0">
      <inkml:brushProperty name="width" value="0.025" units="cm"/>
      <inkml:brushProperty name="height" value="0.025" units="cm"/>
    </inkml:brush>
  </inkml:definitions>
  <inkml:trace contextRef="#ctx0" brushRef="#br0">0 110 7399,'0'-14'4965,"1"-9"-3033,0-16 526,-3 5 5403,25 404-1631,-23-366-6148,7 43 679,-7-46-747,0 0 1,0-1 0,0 1 0,0 0 0,0-1 0,0 1-1,1 0 1,-1-1 0,0 1 0,1 0 0,-1-1 0,0 1-1,1 0 1,-1-1 0,1 1 0,-1-1 0,1 1 0,-1-1-1,1 1 1,-1-1 0,1 0 0,-1 1 0,1-1 0,0 0-1,-1 1 1,1-1 0,0 0 0,-1 0 0,1 1 0,0-1-1,-1 0 1,1 0 0,0 0 0,-1 0 0,1 0 0,0 0 0,0 0-1,-1 0 1,1 0 0,0 0 0,-1-1 0,1 1 0,0 0-1,-1 0 1,1-1 0,0 1 0,-1 0 0,1-1 0,-1 1-1,1 0 1,-1-1 0,1 1 0,-1-1 0,1 1 0,-1-1-1,1 0 1,0 0 0,11-14 15,-1 0 0,0-1 0,-1 0 0,-1-1 0,0 0 1,7-22-1,4-6-22,27-60-8,-47 105 0,0 0 0,0 0 0,0-1 0,0 1 0,0 0 0,0 0 0,0 0 0,0-1 0,0 1 0,0 0 0,1 0 0,-1 0 0,0-1 0,0 1 0,0 0 0,0 0 0,0 0 0,0 0 0,0-1 0,1 1 0,-1 0 0,0 0 0,0 0 0,0 0 0,0 0 0,1 0 0,-1-1 0,0 1 0,0 0 0,0 0 0,1 0 0,-1 0 0,0 0 0,0 0 0,0 0 0,1 0 0,-1 0 0,0 0 0,0 0 0,0 0 0,1 0 0,-1 0 0,0 0 0,0 0 0,0 0 0,1 0 0,-1 0 0,0 1 0,0-1 0,0 0 0,1 0 0,-1 0 0,0 0 0,0 0 0,0 0 0,0 1 0,1-1 0,4 18 0,-2 31 0,-3-46 0,2 145 0,-2-147-53,0 1 0,0-1 0,0 0 0,0 1 0,0-1 1,0 0-1,1 1 0,-1-1 0,0 0 0,1 0 0,-1 1 0,1-1 0,0 0 0,-1 0 0,1 0 0,0 0 0,0 0 1,-1 0-1,1 0 0,0 0 0,2 2 0,-2-3-74,0 0 1,0 0-1,0 0 1,0 0-1,0 0 1,0 0-1,0 0 1,0-1-1,0 1 1,0 0-1,0 0 1,0-1-1,-1 1 0,1-1 1,0 1-1,0-1 1,0 1-1,0-1 1,-1 1-1,1-1 1,1-1-1,5-5-1108,0-1 1,0 0-1,-1 0 0,6-10 0,39-73-11689,-26 42 4260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9.265"/>
    </inkml:context>
    <inkml:brush xml:id="br0">
      <inkml:brushProperty name="width" value="0.025" units="cm"/>
      <inkml:brushProperty name="height" value="0.025" units="cm"/>
    </inkml:brush>
  </inkml:definitions>
  <inkml:trace contextRef="#ctx0" brushRef="#br0">87 272 10122,'0'0'12417,"-6"14"-10725,4-11-1637,-52 127 2007,49-116-1879,0 1-1,1 1 0,1-1 1,0 0-1,1 1 0,0 0 0,2-1 1,0 17-1,0-31-170,0-1-1,0 0 0,1 1 1,-1-1-1,0 0 0,0 1 1,0-1-1,1 0 0,-1 1 1,0-1-1,0 0 0,1 1 1,-1-1-1,0 0 1,0 0-1,1 1 0,-1-1 1,0 0-1,1 0 0,-1 0 1,0 0-1,1 1 0,-1-1 1,0 0-1,1 0 1,-1 0-1,1 0 0,-1 0 1,0 0-1,1 0 0,-1 0 1,0 0-1,1 0 0,-1 0 1,1 0-1,-1 0 0,0 0 1,1-1-1,-1 1 1,0 0-1,1 0 0,-1 0 1,0 0-1,1-1 0,-1 1 1,0 0-1,1 0 0,-1-1 1,0 1-1,0 0 1,1 0-1,-1-1 0,0 1 1,0-1-1,18-15 939,-5-8-416,0-1 0,-2 0-1,-1-1 1,0 0 0,8-45 0,-20 85-621,1-6-206,0 0-1,0 0 1,1 0 0,-1-1-1,3 12 1,-2-19 200,0 0-1,0 1 1,0-1 0,1 1-1,-1-1 1,0 0 0,0 1-1,1-1 1,-1 0 0,0 0-1,1 1 1,-1-1 0,0 0-1,1 0 1,-1 1 0,0-1-1,1 0 1,-1 0 0,1 0-1,-1 1 1,0-1 0,1 0-1,-1 0 1,1 0 0,-1 0-1,0 0 1,1 0 0,-1 0-1,1 0 1,-1 0 0,1 0-1,-1 0 1,0 0 0,1-1-1,-1 1 1,1 0 0,-1 0-1,0 0 1,1 0 0,-1-1-1,0 1 1,1 0 0,-1 0-1,0-1 1,1 0 0,18-12-2090,22-39-1449,-28 32 682,-2 0 1,-1-1-1,0 0 1,12-43 0,-14 32 1344,7-50 1,-9 26 6125,-4 2 5847,-6 69-2706,-4 12-5650,-9 33-1330,6-7 521,1 1 0,-3 88 0,13-140-1206,0 0 0,0 0 0,1 0 0,-1 0 0,0 0 0,1 0 0,-1 0 0,1 0 0,0 0 0,-1 0 0,1 0 0,0 0 0,0 0 0,0 0 0,3 2 0,-4-3 6,1-1-1,0 1 1,0-1 0,0 0 0,0 1-1,0-1 1,0 1 0,0-1 0,0 0-1,0 0 1,0 0 0,0 0 0,0 0-1,0 0 1,0 0 0,0 0 0,0 0-1,0 0 1,0 0 0,0 0 0,0-1-1,0 1 1,0-1 0,0 1 0,0 0-1,0-1 1,0 1 0,-1-1 0,1 0-1,0 1 1,0-1 0,-1 0 0,1 1-1,1-3 1,3-3 44,1 0-1,-1-1 1,0 1 0,-1-2-1,1 1 1,-1 0 0,-1-1-1,5-11 1,-5 10-34,1 0 0,0 0 1,1 1-1,0-1 0,0 1 0,8-9 1,-13 17-22,0 0 1,0-1 0,0 1 0,0 0 0,1 0-1,-1-1 1,0 1 0,0 0 0,0 0 0,0 0 0,1 0-1,-1-1 1,0 1 0,0 0 0,1 0 0,-1 0 0,0 0-1,0 0 1,0 0 0,1 0 0,-1-1 0,0 1-1,1 0 1,-1 0 0,0 0 0,0 0 0,1 0 0,-1 0-1,0 0 1,0 0 0,1 0 0,-1 1 0,0-1-1,0 0 1,1 0 0,-1 0 0,0 0 0,0 0 0,1 0-1,-1 0 1,0 1 0,0-1 0,0 0 0,1 0 0,4 16-114,-4 28 207,-1-38-49,-8 126 652,9-132-687,-1 0 0,0 1 0,0-1 0,0 0 0,0 0 0,1 0 0,-1 1 0,0-1 1,0 0-1,1 0 0,-1 0 0,0 0 0,0 0 0,0 0 0,1 0 0,-1 0 0,0 0 0,1 1 0,-1-1 0,0 0 0,0 0 1,1 0-1,-1 0 0,0 0 0,0-1 0,1 1 0,-1 0 0,0 0 0,0 0 0,1 0 0,-1 0 0,0 0 0,0 0 0,1 0 1,-1-1-1,0 1 0,0 0 0,0 0 0,1 0 0,-1 0 0,0-1 0,0 1 0,0 0 0,0 0 0,0 0 0,1-1 0,-1 1 1,0 0-1,0 0 0,0-1 0,0 1 0,0 0 0,0-1 0,13-11 14,12-23-353,-20 26 199,1 1 1,0-1 0,1 1 0,-1 0 0,2 1 0,7-8 0,-7 10-9,-4 2 154,0 1 0,0-1 0,-1 0 1,1 0-1,-1 0 0,0 0 0,0-1 0,0 1 0,0-1 0,0 0 1,3-7-1,2-7 141,0 1 1,-1-1-1,-2 0 1,1 0-1,-2-1 1,-1 0-1,0 0 1,0-22-1,-5 54-149,-1 1 0,0-1 0,-8 22 0,-3 10 0,4-9 0,2 0 0,2 0 0,-3 53 0,9-88-4,0 0-1,-1 0 1,1 0-1,0 0 1,0-1 0,1 1-1,-1 0 1,0 0 0,0 0-1,0 0 1,1 0-1,-1 0 1,0 0 0,1-1-1,-1 1 1,0 0-1,1 0 1,-1 0 0,1-1-1,0 1 1,-1 0-1,1-1 1,0 1 0,-1 0-1,1-1 1,0 1 0,-1-1-1,1 1 1,0-1-1,0 0 1,0 1 0,0-1-1,0 0 1,-1 1-1,1-1 1,0 0 0,0 0-1,0 0 1,0 0-1,0 0 1,0 0 0,0 0-1,0 0 1,0 0 0,-1 0-1,1-1 1,0 1-1,0 0 1,0 0 0,0-1-1,0 0 1,5-1-182,-1 0 0,0 0 1,0-1-1,0 0 0,-1 0 1,1 0-1,5-5 0,43-51-8803,-27 26 1883</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09.624"/>
    </inkml:context>
    <inkml:brush xml:id="br0">
      <inkml:brushProperty name="width" value="0.025" units="cm"/>
      <inkml:brushProperty name="height" value="0.025" units="cm"/>
    </inkml:brush>
  </inkml:definitions>
  <inkml:trace contextRef="#ctx0" brushRef="#br0">146 5 11627,'0'0'11445,"-9"-1"-8604,6 0-2748,0 0 0,-1 1 0,1-1 1,0 1-1,0 0 0,-1 0 1,1 0-1,0 0 0,-1 0 0,1 1 1,0-1-1,0 1 0,0 0 1,-1 0-1,1 1 0,0-1 0,0 0 1,1 1-1,-1 0 0,0 0 1,0-1-1,1 2 0,-1-1 0,1 0 1,0 0-1,-1 1 0,1 0 1,0-1-1,1 1 0,-1 0 0,0 0 1,1 0-1,0 0 0,-1 0 1,1 0-1,1 0 0,-1 0 0,0 1 1,0 3-1,1-6-153,-1 1 0,1 0-1,0 0 1,-1-1 0,1 1 0,0 0 0,0-1 0,0 1-1,0 0 1,1-1 0,-1 1 0,0 0 0,1-1-1,-1 1 1,1 0 0,0-1 0,-1 1 0,1-1 0,0 1-1,0-1 1,0 1 0,0-1 0,0 0 0,0 1-1,0-1 1,1 0 0,-1 0 0,0 0 0,3 2-1,2-2-55,-1 0 0,0 0-1,1 0 1,-1 0-1,1-1 1,-1 0 0,11-1-1,2 0 142,3 1-406,-16-1 258,0 0 0,0 1 0,0 0 0,0 0 0,0 1 0,0-1 0,0 1 0,-1 0 0,6 2 0,-8-1 159,0-1 0,-1 0 0,1 1 0,-1-1 1,0 1-1,0-1 0,1 1 0,-1 0 0,0-1 0,0 1 1,0 0-1,-1 0 0,1 0 0,0 0 0,-1 0 0,1-1 0,-1 1 1,0 0-1,1 1 0,-1-1 0,0 0 0,0 0 0,0 0 0,-1 0 1,1 0-1,-1 3 0,-1 3 269,0 0 0,0-1 0,-1 0 0,0 0 0,0 0 0,0 0-1,-1 0 1,0 0 0,-1-1 0,1 0 0,-1 0 0,0 0 0,-9 7 0,1-1-488,-1 0-1,0-1 1,-1-1 0,-28 16-1,12-14-3809,-2-3-3117</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0.128"/>
    </inkml:context>
    <inkml:brush xml:id="br0">
      <inkml:brushProperty name="width" value="0.025" units="cm"/>
      <inkml:brushProperty name="height" value="0.025" units="cm"/>
    </inkml:brush>
  </inkml:definitions>
  <inkml:trace contextRef="#ctx0" brushRef="#br0">1 0 13645,'0'0'12097,"0"13"-10768,20 280 3353,-20-293-4664,0 0 1,0 1-1,-1-1 1,1 1-1,0-1 0,0 1 1,0-1-1,0 1 1,0-1-1,0 0 1,0 1-1,1-1 1,-1 1-1,0-1 0,0 1 1,0-1-1,0 0 1,1 1-1,-1-1 1,0 1-1,0-1 1,0 0-1,1 1 0,-1-1 1,0 0-1,1 1 1,-1-1-1,0 0 1,1 0-1,-1 1 1,1-1-1,0 0 1,10-9 228,8-24-116,27-82-98,12-28-39,-57 142 6,-1 0 0,0 0 0,1 0 0,-1 0 0,1 0 0,-1 1 0,1-1 0,-1 0 0,1 0 0,0 0 0,-1 0 0,1 1 0,0-1 0,0 0 0,-1 1 0,1-1 0,0 1 0,0-1 0,0 1 0,0-1 0,1 0 0,-1 1 0,0 1 0,-1-1 0,1 0 0,-1 1 0,1-1 0,0 1 0,-1-1 0,1 0 0,-1 1 0,1-1 0,-1 1 0,1-1 0,-1 1 0,1 0 0,-1-1 0,1 1 0,-1 0 0,0-1 0,1 1 0,-1 0 0,0-1 0,1 2 0,11 54 0,-10-46 0,6 43 0,-6-34 0,1 1 0,11 35 0,-14-55 1,0 1 1,0 0-1,1 0 1,-1-1-1,0 1 1,0 0-1,1 0 1,-1-1-1,1 1 1,-1 0-1,1-1 1,-1 1-1,1-1 1,-1 1-1,1 0 1,-1-1-1,1 1 1,0-1-1,-1 0 0,1 1 1,0-1-1,-1 0 1,1 1-1,0-1 1,-1 0-1,1 1 1,0-1-1,1 0 1,18-11 40,12-30-467,-32 41 423,7-11-631,3-3-2841,-1-1 0,12-27 0,-13 16-3963</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141"/>
    </inkml:context>
    <inkml:brush xml:id="br0">
      <inkml:brushProperty name="width" value="0.025" units="cm"/>
      <inkml:brushProperty name="height" value="0.025" units="cm"/>
    </inkml:brush>
  </inkml:definitions>
  <inkml:trace contextRef="#ctx0" brushRef="#br0">86 293 16784,'0'0'9508,"-10"13"-9562,1-2 143,0 1 0,1 1 0,1 0-1,0 0 1,0 0 0,1 1 0,1 0 0,1 0-1,0 0 1,-4 28 0,8-41-43,-1 6 142,0 0-1,1 0 0,0-1 0,1 1 1,1 12-1,-2-18-178,1 0 0,-1 0 0,1 0 0,-1 0 1,0 0-1,1 0 0,0 0 0,-1 0 0,1-1 0,0 1 0,-1 0 1,1 0-1,0 0 0,0-1 0,-1 1 0,1 0 0,0-1 1,0 1-1,0-1 0,0 1 0,0-1 0,0 0 0,0 1 0,0-1 1,0 0-1,0 0 0,0 1 0,0-1 0,0 0 0,1 0 1,-1 0-1,0 0 0,0-1 0,0 1 0,0 0 0,0 0 0,0-1 1,0 1-1,0 0 0,0-1 0,0 1 0,0-1 0,0 1 1,-1-1-1,3-1 0,3-2 30,1 0 0,-1-1-1,0 0 1,-1 0 0,1-1 0,-1 1 0,0-1-1,0 0 1,-1 0 0,7-14 0,1-1 43,-2-1 0,10-27 0,-13 24 51,-6 20 58,-1 0 0,2 0 0,-1 0 0,1 0 0,0 0 0,0 0 0,0 1 0,5-9 0,-6 14-198,1 1 1,-1-1-1,0 0 0,0 0 1,0 1-1,0-1 0,0 1 1,0-1-1,-1 1 0,1-1 1,0 1-1,-1 0 0,0-1 1,1 3-1,0-3 16,1 6 17,0 2-13,2 0-1,-1 0 1,1 0 0,9 15-1,-12-23-8,0 1-1,-1-1 0,1 0 1,0 0-1,0 1 1,0-1-1,0 0 0,0 0 1,1 0-1,-1 0 0,0 0 1,0-1-1,1 1 1,-1 0-1,0-1 0,1 1 1,-1-1-1,1 1 0,-1-1 1,1 1-1,-1-1 1,1 0-1,-1 0 0,1 0 1,-1 0-1,1 0 0,-1 0 1,1 0-1,-1-1 1,1 1-1,-1 0 0,1-1 1,-1 1-1,1-1 0,-1 0 1,0 1-1,1-1 1,-1 0-1,2-1 0,4-5 42,0 0 0,0 0 0,-1 0-1,0-1 1,0 1 0,6-13 0,-9 13-52,1 1 1,0 0-1,0 0 1,0 0 0,1 0-1,0 0 1,0 1-1,0 0 1,1 0-1,0 1 1,0-1-1,12-6 1,-17 11-8,-1 0-1,1-1 1,0 1-1,0 0 1,0 0-1,-1 0 1,1-1-1,0 1 1,0 0-1,0 0 1,0 0-1,0 0 1,-1 0 0,1 0-1,0 1 1,0-1-1,0 0 1,-1 0-1,1 1 1,0-1-1,0 0 1,0 1-1,-1-1 1,1 1-1,0-1 1,-1 1 0,1-1-1,0 1 1,-1-1-1,1 1 1,0 1-1,8 28-93,-9-28 115,1 0 0,-1 0 0,0 0 1,0 0-1,1 0 0,-1 0 0,1 0 0,0 0 1,0 0-1,-1-1 0,1 1 0,0 0 0,1 0 1,-1-1-1,0 1 0,0-1 0,1 1 0,-1-1 1,3 3-1,-2-4 15,-1 0 0,0 0-1,0 0 1,0 0 0,0 0 0,0-1 0,0 1 0,0 0 0,0-1-1,0 1 1,0-1 0,0 1 0,0-1 0,0 1 0,0-1 0,0 0-1,0 1 1,0-1 0,-1 0 0,1 0 0,0 1 0,-1-1-1,1 0 1,0 0 0,-1 0 0,1 0 0,0-1 0,18-34 760,-15 26-676,21-39-106,26-45 0,-51 95 0,0-1 0,0 1 0,0-1 0,0 1 0,0-1 0,0 0 0,0 1 0,0-1 0,0 1 0,1-1 0,-1 1 0,0-1 0,0 0 0,0 1 0,1-1 0,-1 1 0,0-1 0,0 0 0,1 1 0,-1-1 0,0 0 0,1 1 0,-1-1 0,0 0 0,1 0 0,-1 1 0,0-1 0,1 0 0,-1 0 0,1 0 0,-1 1 0,1-1 0,-1 0 0,0 0 0,1 0 0,-1 0 0,1 0 0,-1 0 0,1 0 0,-1 0 0,1 0 0,-1 0 0,0 0 0,1 0 0,-1 0 0,1-1 0,-1 1 0,1 0 0,-1 0 0,0 0 0,1-1 0,-1 1 0,1 0 0,-1 0 0,0-1 0,1 1 0,-1 0 0,0-1 0,0 1 0,1 0 0,-1-1 0,0 1 0,0-1 0,1 1 0,-1 0 0,0-1 0,0 0 0,8 49 0,-7-33 0,-1-12 0,1-1 0,-1 1 0,1-1 0,0 1 0,0 0 0,-1-1 0,2 0 0,-1 1 0,0-1 0,0 0 0,1 1 0,-1-1 0,1 0 0,3 3 0,-4-5 0,0 1 0,0-1 0,1 1 0,-1-1 0,0 0 0,0 0 0,1 0 0,-1 0 0,0 0 0,0 0 0,0 0 0,1 0 0,-1 0 0,0-1 0,0 1 0,0 0 0,1-1 0,-1 1 0,0-1 0,0 1 0,0-1 0,0 0 0,0 1 0,0-1 0,0 0 0,0 0 0,0 0 0,0 1 0,-1-1 0,1 0 0,0 0 0,-1 0 0,2-2 0,12-14 0,-1-1 0,13-24 0,21-28 0,-47 70 0,0-1 0,1 1 0,-1 0 0,0 0 0,0 0 0,0-1 0,0 1 0,0 0 0,0 0 0,0 0 0,1 0 0,-1 0 0,0-1 0,0 1 0,0 0 0,0 0 0,1 0 0,-1 0 0,0 0 0,0 0 0,0 0 0,0 0 0,1 0 0,-1 0 0,0-1 0,0 1 0,0 0 0,1 0 0,-1 0 0,0 0 0,0 0 0,0 0 0,1 1 0,-1-1 0,0 0 0,0 0 0,0 0 0,1 0 0,-1 0 0,0 0 0,0 0 0,0 0 0,1 0 0,-1 0 0,0 1 0,0-1 0,0 0 0,0 0 0,1 0 0,3 16 0,-2 31 0,-1-35 0,-1 7 0,0-10 0,0-1 0,1 1 0,0 0 0,0 0 0,1 0 0,3 9 0,-5-18 0,0 1 0,0-1 0,0 1 0,0-1 0,1 0 0,-1 1 0,0-1 0,0 0 0,0 1 0,1-1 0,-1 0 0,0 1 0,0-1 0,1 0 0,-1 1 0,0-1 0,1 0 0,-1 0 0,0 0 0,1 1 0,-1-1 0,1 0 0,-1 0 0,0 0 0,1 0 0,-1 0 0,1 1 0,-1-1 0,0 0 0,1 0 0,-1 0 0,1 0 0,-1 0 0,0 0 0,1-1 0,14-10 0,7-23 0,-21 32 0,14-25 0,-6 10 0,0 0 0,1 1 0,0 0 0,2 1 0,18-21 0,-29 36 0,0-1 0,-1 0 0,1 1 0,0-1 0,0 1 0,0-1 0,0 1 0,0-1 0,0 1 0,0 0 0,0-1 0,0 1 0,0 0 0,0 0 0,0 0 0,0 0 0,0 0 0,0 0 0,0 0 0,0 0 0,0 0 0,0 0 0,0 0 0,0 1 0,0-1 0,0 0 0,0 1 0,0-1 0,0 1 0,0-1 0,0 1 0,0 0 0,-1-1 0,2 2 0,-1-1 0,1 0 0,-1 0 0,0 0 0,1-1 0,-1 1 0,1 0 0,0-1 0,-1 1 0,1-1 0,-1 1 0,1-1 0,0 0 0,-1 1 0,1-1 0,0 0 0,-1 0 0,1 0 0,0-1 0,-1 1 0,1 0 0,0-1 0,1 0 0,0 0 0,0-1 0,0 1 0,-1 0 0,1 0 0,0 0 0,0 1 0,0-1 0,0 1 0,0-1 0,0 1 0,0 0 0,0 0 0,1 0 0,-1 1 0,0-1 0,0 1 0,0 0 0,2 1 0,0 1 0,0 0 0,-1 0 0,1 1 0,-1 0 0,0 0 0,-1 0 0,1 1 0,5 7 0,-9-11-20,1 0 0,-1 0-1,1 0 1,0 0 0,-1 0 0,1-1 0,0 1 0,0 0-1,-1 0 1,1-1 0,0 1 0,0-1 0,0 1 0,0-1-1,0 1 1,0-1 0,0 1 0,0-1 0,0 0 0,0 1-1,0-1 1,0 0 0,0 0 0,0 0 0,0 0-1,0 0 1,2 0 0,-1-1-90,0 0 0,0 0-1,-1 0 1,1 0 0,0 0 0,-1-1-1,1 1 1,-1-1 0,0 1-1,1-1 1,-1 1 0,0-1 0,2-3-1,2-4-913,-1 0 1,0-1-1,0 0 0,3-16 0,-1-7-5873</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498"/>
    </inkml:context>
    <inkml:brush xml:id="br0">
      <inkml:brushProperty name="width" value="0.025" units="cm"/>
      <inkml:brushProperty name="height" value="0.025" units="cm"/>
    </inkml:brush>
  </inkml:definitions>
  <inkml:trace contextRef="#ctx0" brushRef="#br0">0 16 24407,'0'0'8360,"63"-15"-30237</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1.936"/>
    </inkml:context>
    <inkml:brush xml:id="br0">
      <inkml:brushProperty name="width" value="0.025" units="cm"/>
      <inkml:brushProperty name="height" value="0.025" units="cm"/>
    </inkml:brush>
  </inkml:definitions>
  <inkml:trace contextRef="#ctx0" brushRef="#br0">32 316 14189,'0'0'11563,"-6"6"-10965,3-2-408,0-1-1,0 1 0,1 0 0,-1 0 0,1 0 1,0 0-1,0 0 0,-2 9 0,3-12-119,1 0 0,0 0-1,0 0 1,0 0 0,0 0-1,0 1 1,0-1 0,0 0-1,0 0 1,0 0 0,0 0-1,1 0 1,-1 0 0,0 1-1,1-1 1,-1 0 0,1 0-1,-1 0 1,2 1 0,-1-1-44,1 0-1,-1 1 1,1-1 0,-1 0-1,1-1 1,0 1 0,0 0 0,-1 0-1,1-1 1,0 1 0,0-1 0,0 1-1,-1-1 1,1 0 0,0 0 0,3 0-1,-1 0-2,0-1-1,0 0 1,0 0-1,-1 0 0,1 0 1,-1-1-1,1 1 1,-1-1-1,1 0 1,-1 0-1,0 0 1,0-1-1,0 1 1,0-1-1,0 1 0,-1-1 1,1 0-1,-1 0 1,1 0-1,1-4 1,2-2 6,-1 0 1,0 0-1,-1 0 1,0 0-1,0 0 1,4-18-1,-9 35 93,0 1-1,0-1 0,1 1 0,0 0 1,1-1-1,2 11 0,-3-18-107,1-1 0,-1 1 0,1-1 0,-1 1 0,1 0 0,-1-1 0,1 1 0,-1-1 1,1 0-1,-1 1 0,1-1 0,0 1 0,-1-1 0,1 0 0,0 1 0,-1-1 0,1 0 0,0 0 0,-1 0 0,1 1 0,0-1 0,0 0 0,-1 0 0,1 0 0,0 0 0,0 0 0,-1-1 1,1 1-1,0 0 0,-1 0 0,1 0 0,0 0 0,0-1 0,-1 1 0,1 0 0,0-1 0,-1 1 0,1-1 0,-1 1 0,2-2 0,24-18 654,-9-2-640,-1-1 0,0-1 0,-2 0 0,13-32 0,-19 38-31,-1 0-1,-1 0 1,-1-1-1,0 1 1,-2-1-1,0 0 1,1-21-1,-4 40 4,0-1 0,0 1 0,0 0 0,0 0 0,0 0 0,1 0 0,-1-1 0,0 1 0,0 0 0,0 0 0,0 0 0,0 0 0,0-1 0,0 1 0,0 0 0,0 0 0,0 0 0,0-1 0,0 1 0,0 0 0,0 0 0,0-1 0,0 1 0,0 0 0,0 0 0,0 0 0,0 0 0,0-1 0,0 1 0,0 0 0,0 0 0,0 0 0,-1-1 0,1 1 0,0 0 0,0 0 0,0 0 0,0 0 0,0 0 0,-1-1 0,1 1 0,0 0 0,0 0 0,0 0 0,0 0 0,-1 0 0,1 0 0,0 0 0,0 0 0,0 0 0,-1 0 0,1-1 0,0 1 0,0 0 0,0 0 0,-1 0 0,1 0 0,0 0 0,0 1 0,0-1 0,-1 0 0,1 0 0,-6 7 0,6-6 0,-13 23 0,2 1 0,0 1 0,2 0 0,1 1 0,1-1 0,1 1 0,2 1 0,0-1 0,1 38 0,3-64 0,0 0 0,0 0 0,-1 0 0,1 1 0,1-1 0,-1 0 0,0 0 0,0 0 0,0 0 0,1 0 0,-1 0 0,0 0 0,1 0 0,-1 1 0,1-1 0,-1-1 0,1 1 0,0 0 0,-1 0 0,1 0 0,0 0 0,0 0 0,0 0 0,-1-1 0,1 1 0,0 0 0,2 0 0,-1 0 0,0-1 0,0 0 0,0 0 0,0 0 0,0 0 0,1 0 0,-1 0 0,0 0 0,0-1 0,0 1 0,0-1 0,0 0 0,0 1 0,1-2 0,6-2 0,0-1 0,-1 0 0,0 0 0,0-1 0,12-10 0,-14 10 0,-1 0 0,1 0 0,-1-1 0,0 0 0,-1 1 0,1-2 0,-1 1 0,-1 0 0,1-1 0,-1 0 0,-1 0 0,1 0 0,-1 0 0,-1 0 0,1 0 0,-1 0 0,-1-16 0,0 23 0,0 0 0,0 0 0,0 1 0,-1-1 0,1 0 0,0 1 0,0-1 0,-1 0 0,1 1 0,0-1 0,-1 0 0,1 1 0,-1-1 0,1 1 0,-1-1 0,1 1 0,-1-1 0,1 1 0,-1-1 0,1 1 0,-1-1 0,0 1 0,1 0 0,-1-1 0,0 1 0,1 0 0,-1 0 0,0-1 0,0 1 0,1 0 0,-1 0 0,0 0 0,1 0 0,-1 0 0,0 0 0,0 0 0,1 0 0,-1 0 0,0 1 0,0-1 0,1 0 0,-1 0 0,0 1 0,1-1 0,-1 0 0,0 1 0,1-1 0,-1 1 0,-30 20 0,27-16-36,0 0 0,1 0 0,-1 0 0,1 0 0,1 0 0,-1 1 0,1 0 0,0-1 1,0 1-1,0 0 0,1 0 0,0 0 0,0 0 0,1 10 0,0-15-269,1 0-1,0 0 1,-1 0 0,1 0 0,0 0-1,0 0 1,0 0 0,0 0-1,0 0 1,0 0 0,0-1 0,0 1-1,0 0 1,0-1 0,0 1 0,1-1-1,-1 1 1,0-1 0,0 0 0,1 1-1,-1-1 1,0 0 0,0 0 0,1 0-1,-1 0 1,0 0 0,1 0 0,-1 0-1,0 0 1,0 0 0,2-1-1,3 1-1456,18 0-6347</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2.293"/>
    </inkml:context>
    <inkml:brush xml:id="br0">
      <inkml:brushProperty name="width" value="0.025" units="cm"/>
      <inkml:brushProperty name="height" value="0.025" units="cm"/>
    </inkml:brush>
  </inkml:definitions>
  <inkml:trace contextRef="#ctx0" brushRef="#br0">80 0 17040,'0'0'13960,"-7"2"-14553,-22 4-127,28-6 699,1 0 1,0 0-1,-1 1 1,1-1-1,0 0 1,-1 0 0,1 1-1,0-1 1,-1 0-1,1 0 1,0 1-1,0-1 1,0 0-1,-1 1 1,1-1-1,0 0 1,0 1-1,0-1 1,-1 0 0,1 1-1,0-1 1,0 1-1,0-1 1,0 0-1,0 1 1,0-1-1,0 1 1,0-1-1,0 0 1,0 1-1,0-1 1,0 1-1,0-1 1,1 0 0,-1 1-1,0-1 1,0 0-1,0 1 1,0-1-1,1 0 1,-1 1-1,0-1 1,0 0-1,1 1 1,-1-1-1,0 0 1,1 0 0,-1 1-1,0-1 1,1 0-1,-1 0 1,0 0-1,1 1 1,-1-1-1,0 0 1,1 0-1,0 0 1,21 16 4,-21-15-25,2 1 37,8 4 22,-1 1-1,1 1 1,-1 0 0,-1 0 0,12 13 0,-19-19 59,0 1 1,-1-1-1,1 1 1,0-1-1,-1 1 1,1 0-1,-1 0 1,0 0 0,0 0-1,0 0 1,-1 0-1,1 0 1,-1 0-1,1 0 1,-1 0-1,0 0 1,0 0 0,0 1-1,-1-1 1,1 0-1,-1 0 1,0 0-1,0 0 1,0 0-1,0 0 1,0 0 0,-4 4-1,3-3-30,-1 0 0,1-1 0,-1 0 1,0 1-1,0-1 0,0 0 0,-1-1 0,1 1 0,-1-1 0,1 1 1,-1-1-1,0 0 0,0 0 0,0-1 0,0 1 0,-6 1 0,2-2-1097,1 1 0,0-1 1,-1 0-1,0-1 0,-9 0 0,-14-4-9883</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2.965"/>
    </inkml:context>
    <inkml:brush xml:id="br0">
      <inkml:brushProperty name="width" value="0.025" units="cm"/>
      <inkml:brushProperty name="height" value="0.025" units="cm"/>
    </inkml:brush>
  </inkml:definitions>
  <inkml:trace contextRef="#ctx0" brushRef="#br0">1 252 18770,'0'0'5237,"0"9"-4506,0 6-542,6 80 521,-5-85-677,1-1 0,-1 1 1,1-1-1,1 0 0,0 1 0,0-1 0,10 16 0,-13-24-23,1 0 0,0 0 0,-1 0 0,1 0 0,0 0 0,0 0 0,-1 0 0,1-1 0,0 1 0,0 0 0,0-1 0,0 1 0,0 0 0,0-1 0,0 1 0,1-1 0,-1 0 0,0 1 0,0-1 0,0 0 0,0 0 0,0 0 0,1 0 0,-1 0 0,0 0 0,0 0 0,0 0 0,0 0 0,1 0 0,-1-1 0,0 1 0,0 0 0,0-1 0,0 1 0,0-1 0,0 1 0,0-1 0,0 0 0,0 1 0,0-1 0,1-1 0,3-3 225,0 0 0,0 0 0,0 0 0,-1 0 1,7-11-1,9-25 213,-1 0 1,-2 0-1,-2-2 1,-2 0-1,-1-1 0,5-44 1,-4 122-855,-9-12 423,23 101 5,-23-108 42,1 0-1,1 0 1,0 0 0,1-1 0,16 24 0,-22-36-49,0 0 0,0 0 0,0 0-1,0-1 1,1 1 0,-1 0 0,1-1 0,-1 1 0,1-1 0,0 0 0,-1 1-1,1-1 1,0 0 0,0 0 0,0 0 0,0 0 0,0 0 0,0-1 0,0 1-1,0-1 1,0 1 0,0-1 0,0 0 0,0 1 0,0-1 0,3-1 0,-2 0 27,0 0 0,0-1 0,0 0 1,0 1-1,0-1 0,0 0 0,-1 0 1,1-1-1,-1 1 0,0-1 0,1 1 1,-1-1-1,0 1 0,2-7 1,6-9 125,-1 0 1,-1-1 0,0 0-1,5-24 1,-7 18-169,0 1 0,-2-1 0,-1 0 0,-1 0 0,-1-1 0,-1 1 0,-4-33 0,4 58 0,0-1 0,0 1 0,0-1 0,0 0 0,0 1 0,0-1 0,0 1 0,0-1 0,0 0 0,0 1 0,0-1 0,0 1 0,-1-1 0,1 1 0,0-1 0,0 0 0,-1 1 0,1-1 0,0 1 0,-1-1 0,1 1 0,0-1 0,-1 1 0,1 0 0,-1-1 0,1 1 0,-1-1 0,1 1 0,-1 0 0,1-1 0,-1 1 0,1 0 0,-1 0 0,1 0 0,-1-1 0,0 1 0,1 0 0,-1 0 0,1 0 0,-1 0 0,-1 0 0,1 1 0,0 0 0,0-1 0,0 1 0,0 0 0,0 0 0,1 0 0,-1 0 0,0 1 0,0-1 0,1 0 0,-1 0 0,1 0 0,-1 0 0,1 1 0,-1-1 0,1 0 0,0 1 0,-1 1 0,-5 73-5400,6-69 4485,0 0 0,0-1 0,1 1 0,0 0 1,0 0-1,1 0 0,0-1 0,5 12 0,3-1-5182</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3.307"/>
    </inkml:context>
    <inkml:brush xml:id="br0">
      <inkml:brushProperty name="width" value="0.025" units="cm"/>
      <inkml:brushProperty name="height" value="0.025" units="cm"/>
    </inkml:brush>
  </inkml:definitions>
  <inkml:trace contextRef="#ctx0" brushRef="#br0">14 32 14606,'0'0'10516,"0"9"-9389,-6 54 66,3-43-587,0 0 1,2 1 0,1 27-1,0-48-595,0 1-1,0-1 0,0 1 0,0-1 1,0 0-1,1 1 0,-1-1 1,0 0-1,0 1 0,0-1 0,0 0 1,1 1-1,-1-1 0,0 0 1,0 1-1,0-1 0,1 0 1,-1 0-1,0 1 0,1-1 0,-1 0 1,0 0-1,1 1 0,-1-1 1,0 0-1,1 0 0,-1 0 0,0 0 1,1 0-1,-1 0 0,0 0 1,1 1-1,-1-1 0,1 0 1,-1 0-1,0 0 0,1 0 0,-1 0 1,0-1-1,1 1 0,-1 0 1,1 0-1,-1 0 0,0 0 0,1 0 1,-1 0-1,0-1 0,1 1 1,-1 0-1,0 0 0,1-1 1,16-12 665,-7-1-439,-1 0 1,0 0-1,-1-1 1,-1 0-1,-1 0 1,8-24-1,18-40-618,-29 87-3145,4 48 2349,-7-52 1080,11 49-2539,-11-52 2383,0 1 0,1-1 1,-1 0-1,1 1 0,-1-1 0,1 0 0,0 1 1,-1-1-1,1 0 0,0 0 0,0 0 0,0 0 1,0 0-1,0 0 0,0 0 0,0 0 1,0 0-1,1-1 0,-1 1 0,0 0 0,0-1 1,1 1-1,-1 0 0,0-1 0,1 0 0,-1 1 1,1-1-1,-1 0 0,0 0 0,1 0 1,-1 0-1,1 0 0,2 0 0,17-7-5699</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3.696"/>
    </inkml:context>
    <inkml:brush xml:id="br0">
      <inkml:brushProperty name="width" value="0.025" units="cm"/>
      <inkml:brushProperty name="height" value="0.025" units="cm"/>
    </inkml:brush>
  </inkml:definitions>
  <inkml:trace contextRef="#ctx0" brushRef="#br0">36 258 10730,'-4'12'5355,"4"-10"-5195,-8 20 1429,2 1-1,0-1 1,2 1 0,-3 30-1,7-53-1545,0 1-1,0-1 0,0 1 0,0 0 1,0-1-1,0 1 0,0 0 1,0-1-1,0 1 0,0-1 1,0 1-1,1 0 0,-1-1 1,0 1-1,0-1 0,1 1 0,-1-1 1,0 1-1,1-1 0,-1 1 1,0-1-1,1 1 0,-1-1 1,1 1-1,-1-1 0,1 0 1,-1 1-1,1-1 0,-1 0 0,1 1 1,-1-1-1,1 0 0,0 0 1,-1 1-1,1-1 0,-1 0 1,1 0-1,0 0 0,-1 0 1,1 0-1,-1 0 0,1 0 0,0 0 1,-1 0-1,1 0 0,0 0 1,-1 0-1,1-1 0,-1 1 1,1 0-1,-1 0 0,1-1 1,0 1-1,-1 0 0,1-1 0,-1 1 1,1-1-1,-1 1 0,4-3 13,0 1 0,0-1 0,0 1 0,-1-1 0,1 0 0,-1 0 0,4-5 0,6-13 15,0-1 0,-2 0 0,0-1-1,-2 0 1,0-1 0,-2 1 0,0-2 0,-2 1-1,-1-1 1,-1 1 0,-1-1 0,-1 0-1,-3-37 1,2 61-82,1-1 0,-1 1 0,0-1 0,-1 1 0,1 0 0,0-1 0,0 1 0,-1 0 0,1-1 0,0 1 0,-1 0 0,1 0-1,-1-1 1,0 1 0,1 0 0,-1 0 0,0 0 0,0 0 0,0 0 0,0 0 0,0 0 0,0 0 0,0 0 0,0 0 0,0 0 0,-2 0 0,2 1 0,0 0 1,-1 0-1,1 0 0,0 1 1,0-1-1,0 0 1,0 1-1,0-1 1,0 1-1,0 0 1,0-1-1,0 1 1,0 0-1,0 0 1,0-1-1,0 1 0,0 0 1,1 0-1,-1 0 1,0 0-1,1 0 1,-1 0-1,0 0 1,1 0-1,-1 0 1,1 1-1,0-1 1,-1 0-1,1 0 1,0 2-1,-6 13-35,-5 14 654,2 0 0,0 1 0,-7 57 0,16-87-598,0 0 0,0 0 0,0 0 0,0 0 0,0 0 0,0 0-1,1 0 1,-1 0 0,0 0 0,1 0 0,-1 0 0,0 0 0,1 0 0,-1 0 0,1 0 0,-1-1 0,1 1 0,0 0 0,-1 0 0,1-1 0,0 1 0,0 0 0,-1-1 0,1 1 0,0-1 0,0 1-1,0-1 1,0 1 0,0-1 0,0 0 0,0 1 0,0-1 0,0 0 0,-1 0 0,1 1 0,0-1 0,0 0 0,0 0 0,0 0 0,0 0 0,0-1 0,0 1 0,0 0 0,0 0 0,0-1 0,1 1-1,59-18-702,-44 12-393,-12 4 425,0 0 0,0 1 0,1 0 1,-1 0-1,0 1 0,0-1 0,0 1 1,1 0-1,-1 0 0,0 1 0,0 0 1,8 2-1,-11-3 391,0 1 0,0 0 1,0 1-1,0-1 0,0 0 0,-1 0 0,1 1 1,-1-1-1,1 1 0,-1-1 0,1 1 0,-1 0 1,0-1-1,0 1 0,0 0 0,2 3 0,4 29 399,-7-33-333,0 0 1,0 0 0,0 0 0,0 0 0,0 0-1,0 0 1,0 0 0,0 0 0,0 0 0,1 0-1,-1 0 1,0 0 0,1 0 0,-1-1 0,1 1 0,-1 0-1,1 0 1,1 1 0,8-11-623,16-47 2027,-16 34-2429,5-8-2251</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4.041"/>
    </inkml:context>
    <inkml:brush xml:id="br0">
      <inkml:brushProperty name="width" value="0.025" units="cm"/>
      <inkml:brushProperty name="height" value="0.025" units="cm"/>
    </inkml:brush>
  </inkml:definitions>
  <inkml:trace contextRef="#ctx0" brushRef="#br0">13 1 10858,'0'0'10250,"-1"9"-9722,0-4-474,0 0-1,1-1 1,-1 1-1,1 0 0,0 0 1,1 0-1,-1 0 1,1 0-1,0-1 0,0 1 1,0 0-1,1-1 0,0 1 1,0-1-1,0 1 1,0-1-1,6 8 0,-1-3 213,-1 0 0,0 1-1,0-1 1,-1 1 0,5 16-1,-9-24-247,-1-1 0,1 1-1,-1-1 1,1 1 0,-1-1-1,0 1 1,1-1 0,-1 1-1,0-1 1,0 1 0,0-1-1,0 1 1,-1 0 0,1-1-1,0 1 1,-1-1 0,1 1-1,-1-1 1,1 1 0,-1-1-1,0 0 1,1 1 0,-1-1-1,0 0 1,0 1 0,0-1-1,0 0 1,0 0 0,0 0-1,-1 0 1,1 0-1,0 0 1,0 0 0,-1-1-1,1 1 1,-1 0 0,1-1-1,0 1 1,-1-1 0,1 1-1,-1-1 1,1 0 0,-1 1-1,0-1 1,1 0 0,-1 0-1,1 0 1,-1 0 0,-2-1-1,3 1-151,0 0-1,0 0 0,0 0 0,0 0 1,0 0-1,-1-1 0,1 1 0,0 0 0,0-1 1,0 1-1,0-1 0,0 1 0,0-1 1,0 0-1,0 1 0,0-1 0,0 0 1,1 1-1,-1-1 0,0 0 0,0 0 1,1 0-1,-1 0 0,0 0 0,1 0 0,-1 0 1,1 0-1,-1 0 0,1 0 0,0 0 1,-1-2-1,-3-39-7051,4 37 5990,0-37-8558</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4.386"/>
    </inkml:context>
    <inkml:brush xml:id="br0">
      <inkml:brushProperty name="width" value="0.025" units="cm"/>
      <inkml:brushProperty name="height" value="0.025" units="cm"/>
    </inkml:brush>
  </inkml:definitions>
  <inkml:trace contextRef="#ctx0" brushRef="#br0">17 0 14253,'0'0'4164,"0"11"-1361,-7 101 1787,2-60-3155,2 0 0,2 0 0,9 76 0,-7-123-1430,0-1 0,0 1 0,1-1 0,-1 1 0,1-1 0,0 0 0,0 0 0,4 4-1,-6-7-23,1 0-1,-1 0 1,1-1-1,-1 1 0,1 0 1,0-1-1,-1 1 1,1-1-1,0 1 0,-1-1 1,1 1-1,0-1 0,0 1 1,0-1-1,0 0 1,-1 1-1,1-1 0,0 0 1,0 0-1,0 1 1,0-1-1,0 0 0,0 0 1,0 0-1,0 0 1,0-1-1,-1 1 0,1 0 1,0 0-1,0 0 0,0-1 1,0 1-1,0 0 1,-1-1-1,1 1 0,0-1 1,0 1-1,0-1 1,-1 1-1,1-1 0,0 0 1,-1 1-1,1-1 0,-1 0 1,1 1-1,-1-1 1,1-1-1,8-10-271,0 0 0,-2-1 1,9-16-1,-10 16 378,1 1 1,0 0-1,1 0 1,11-14-1,-18 25-38,1-1 0,-1 1 1,1 0-1,-1-1 0,1 1 0,0 0 1,0 0-1,-1 0 0,1 0 0,0 0 1,0 0-1,0 1 0,0-1 0,0 1 1,0-1-1,0 1 0,0 0 0,0 0 1,0 0-1,0 0 0,0 0 0,3 0 1,2 2-27,-1 0 1,1 1-1,-1-1 1,1 1-1,6 5 1,-8-5-11,0-1 0,1 1 1,-1-1-1,1 0 0,-1 0 0,12 2 1,-9-4 8,1-1 0,-1 0 1,1 0-1,-1-1 1,1 0-1,-1-1 1,0 0-1,0 0 1,0-1-1,-1 0 0,1 0 1,-1 0-1,12-11 1,-11 9-41,0 0-1,0 1 1,0 0 0,0 1 0,1-1 0,0 2 0,0-1-1,0 1 1,0 1 0,0-1 0,20-1 0,-5 5 76,-16-1-16,1 1 0,0-1 0,-1 0 0,1-1 0,0 0 0,-1 0 0,1-1 0,-1 0 0,0 0 0,1-1 0,-1 0 0,-1 0 0,1-1 0,14-10 0,-8 4-464,20-13-211,-11 11-7691</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5.155"/>
    </inkml:context>
    <inkml:brush xml:id="br0">
      <inkml:brushProperty name="width" value="0.025" units="cm"/>
      <inkml:brushProperty name="height" value="0.025" units="cm"/>
    </inkml:brush>
  </inkml:definitions>
  <inkml:trace contextRef="#ctx0" brushRef="#br0">40 0 14926,'0'0'7928,"-2"12"-5718,-9 50-352,3-25-966,2 0-1,2 0 0,-1 50 1,5-86-898,1 0 0,-1 0 1,0 0-1,0 0 1,1 1-1,-1-1 1,0 0-1,1 0 1,-1-1-1,1 1 0,-1 0 1,1 0-1,-1 0 1,1 0-1,0 0 1,0 0-1,-1-1 1,1 1-1,0 0 1,0-1-1,0 1 0,0-1 1,0 1-1,0-1 1,0 1-1,0-1 1,0 1-1,0-1 1,0 0-1,0 0 1,0 0-1,0 1 0,0-1 1,0 0-1,0 0 1,0 0-1,0-1 1,0 1-1,0 0 1,0 0-1,0 0 1,0-1-1,2 0 0,3 0-61,0-1-1,1-1 0,-1 1 0,0-1 0,11-7 0,14-12-266,-24 16 180,1 0-1,-1 0 0,1 1 1,0 0-1,0 1 1,1-1-1,-1 1 0,1 1 1,0 0-1,0 0 1,0 1-1,1 0 0,18-2 1,-26 5 136,-1-1 0,1 0 0,0 1 0,0-1 0,0 1 0,0-1 0,0 1 0,0 0-1,0 0 1,-1 0 0,1 0 0,0 0 0,-1 0 0,1 0 0,-1 1 0,1-1 0,-1 0 0,0 1 0,1-1 0,-1 1 0,2 3 0,-1-1 71,0 1 1,0 0-1,0 0 1,-1 0-1,0 0 1,0 0-1,0 0 1,0 8-1,0-5 129,-1 0-1,0 0 1,-1 0 0,1 0-1,-2 0 1,1 0-1,-1 0 1,-1 0 0,1 0-1,-1-1 1,-4 9-1,0-7-43,-1-1 0,0 0-1,0 0 1,0 0 0,-1-1-1,0 0 1,-1-1-1,1 0 1,-1-1 0,0 0-1,-1 0 1,1-1 0,-1 0-1,0-1 1,0 0 0,0-1-1,0 0 1,0-1-1,0 0 1,-1-1 0,1 0-1,-20-4 1,29 4-244,1 0 1,-1 0-1,0 0 1,0-1-1,1 1 0,-1-1 1,0 1-1,1-1 0,-1 0 1,1 0-1,-1 1 1,1-1-1,-1 0 0,1 0 1,0-1-1,-1 1 0,1 0 1,0 0-1,0-1 1,0 1-1,0 0 0,0-1 1,0 1-1,0-1 0,0 0 1,1 1-1,-1-1 1,1 0-1,-1 1 0,1-1 1,0 0-1,-1 1 0,1-1 1,0-2-1,1 0-302,-1 0 0,1 0 0,0 1-1,0-1 1,0 1 0,1-1 0,-1 1-1,1-1 1,0 1 0,0 0 0,0 0 0,0 0-1,1 0 1,-1 0 0,5-3 0,20-18-7216,4 0-6394</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5.628"/>
    </inkml:context>
    <inkml:brush xml:id="br0">
      <inkml:brushProperty name="width" value="0.025" units="cm"/>
      <inkml:brushProperty name="height" value="0.025" units="cm"/>
    </inkml:brush>
  </inkml:definitions>
  <inkml:trace contextRef="#ctx0" brushRef="#br0">0 198 18385,'0'0'2467,"2"9"154,-2-4-2290,1 0-1,0-1 1,1 1 0,-1-1 0,1 1 0,0-1 0,0 1-1,0-1 1,1 0 0,3 5 0,-5-8-283,0 0 1,1 0-1,-1 0 1,1 1-1,-1-1 1,1 0 0,0-1-1,-1 1 1,1 0-1,0-1 1,0 1-1,0 0 1,-1-1-1,1 0 1,0 0-1,0 1 1,0-1 0,0 0-1,0 0 1,0-1-1,0 1 1,-1 0-1,1-1 1,0 1-1,0-1 1,0 1-1,-1-1 1,1 0-1,0 0 1,-1 0 0,1 0-1,0 0 1,-1 0-1,0 0 1,3-3-1,3-2-1,0 0-1,0 0 1,-1-1-1,0 0 0,0 0 1,0-1-1,-1 1 1,0-1-1,-1 0 0,0-1 1,4-11-1,-3 7 21,-1 0 1,-1-1-1,0 1 0,-1-1 0,0 0 0,-1 1 0,-1-16 1,0 28-27,0-1 0,0 1 0,0 0 0,0-1 0,0 1 1,0-1-1,0 1 0,-1 0 0,1-1 0,0 1 0,-1-1 0,1 1 1,-1 0-1,0 0 0,1-1 0,-1 1 0,0 0 0,0 0 1,0 0-1,0 0 0,0 0 0,0 0 0,0 0 0,0 0 0,0 0 1,0 0-1,-1 1 0,1-1 0,0 0 0,0 1 0,-3-2 0,2 3-21,1-1 0,-1 0 0,1 1 0,-1-1 0,1 0 0,-1 1 0,1 0 0,-1-1 0,1 1 0,-1 0 0,1 0 0,0 0 0,-1 0 0,1 0 0,0 0 0,0 0-1,0 0 1,0 0 0,0 1 0,0-1 0,0 0 0,0 1 0,1-1 0,-1 1 0,0-1 0,1 1 0,-1-1 0,1 3 0,-5 11 10,1 0 0,1 1 0,1-1 0,0 1 0,1 24 0,1-32-24,0-1 1,0 0-1,1 0 1,0 0-1,0 0 1,1 0-1,0 0 1,0 0-1,1-1 1,-1 1-1,2-1 1,-1 1-1,1-1 1,6 8-1,-9-13-1,0 1 0,0-1 0,0 0 0,1 0 0,-1 0 0,0 0 0,1 0 0,-1 0 0,1 0 0,-1-1 0,1 1 0,-1 0 0,1-1 0,0 1 0,-1-1 0,1 0 0,0 1 1,-1-1-1,1 0 0,0 0 0,0 0 0,2-1 0,-1 0 11,0 0 0,0 0 1,-1 0-1,1-1 1,-1 1-1,1-1 1,-1 0-1,1 0 1,-1 1-1,0-2 0,0 1 1,2-2-1,5-8 62,-1-1 0,0 1 0,12-28 0,-19 39-78,59-152 0,-49 220 0,-9-42 0,-2-12 0,1 0 0,0 0 0,1 0 0,0 0 0,1-1 0,9 25 0,-11-36 0,-1-1 0,0 1 0,1 0 0,-1-1 0,1 1 0,-1-1 0,0 1 0,1-1 0,0 1 0,-1-1 0,1 1 0,-1-1 0,1 1 0,-1-1 0,1 0 0,0 1 0,-1-1 0,1 0 0,0 1 0,-1-1 0,1 0 0,0 0 0,0 0 0,-1 0 0,1 0 0,0 0 0,-1 0 0,1 0 0,0 0 0,0 0 0,-1 0 0,1 0 0,0 0 0,-1-1 0,1 1 0,0 0 0,-1 0 0,1-1 0,0 1 0,-1-1 0,1 1 0,-1 0 0,1-1 0,0 1 0,-1-1 0,1 0 0,-1 1 0,0-1 0,1 1 0,-1-1 0,1 0 0,-1 0 0,23-34 0,-9-2-2141,-8-23-6779,-6 21-1575</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6"/>
    </inkml:context>
    <inkml:brush xml:id="br0">
      <inkml:brushProperty name="width" value="0.025" units="cm"/>
      <inkml:brushProperty name="height" value="0.025" units="cm"/>
    </inkml:brush>
  </inkml:definitions>
  <inkml:trace contextRef="#ctx0" brushRef="#br0">0 0 17457,'0'0'8648</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7.578"/>
    </inkml:context>
    <inkml:brush xml:id="br0">
      <inkml:brushProperty name="width" value="0.025" units="cm"/>
      <inkml:brushProperty name="height" value="0.025" units="cm"/>
    </inkml:brush>
  </inkml:definitions>
  <inkml:trace contextRef="#ctx0" brushRef="#br0">0 606 10666,'6'-11'1660,"-5"8"-1583,10-20 1525,1 0 1,2 0-1,0 2 0,30-37 0,-43 57-342,-16 37 2167,3-14-3291,1 1 1,2 0-1,-8 26 0,14-37-166,0 0 1,0 0-1,2 0 0,-1 0 0,2 1 1,-1-1-1,2 0 0,1 17 1,1-27 18,-1 0 0,0 0 0,0 0 0,1-1-1,-1 1 1,1-1 0,-1 1 0,1-1 0,0 0 0,-1 0 0,1 0 0,0 0 0,0-1 0,0 1 0,0-1 0,0 0 0,4 1 0,28 7 55,-27-2-59,-1-1 0,1 1 0,-1 0 0,0 1-1,-1-1 1,0 1 0,0 1 0,0-1 0,-1 1 0,0 0 0,0 0 0,-1 1 0,0-1 0,-1 1 0,4 13 0,-3-6 139,0-1 1,-2 1 0,0-1-1,0 1 1,-2 0 0,0-1-1,0 1 1,-5 23 0,4-32 89,-1 1 0,0-1 0,-1 0 0,0 0 0,0 0 0,0-1 0,-1 1 0,0-1 1,0 0-1,-7 8 0,8-11-115,0 1 0,0-1 1,-1 0-1,1 0 0,-1 0 1,0-1-1,0 1 0,0-1 1,0 0-1,0 0 0,-1-1 0,1 1 1,0-1-1,-1 0 0,1 0 1,-1 0-1,-6 0 0,9-1-79,1 0-1,0-1 1,-1 1-1,1-1 1,-1 1-1,1-1 1,0 1 0,-1-1-1,1 0 1,0 1-1,-1-1 1,1 0-1,0 0 1,0 0-1,0 0 1,0 0-1,0 0 1,0 0-1,0 0 1,0-1-1,1 1 1,-1 0 0,0-1-1,1 1 1,-1 0-1,1-1 1,-1 1-1,1-1 1,-1 1-1,1 0 1,0-4-1,-3-52-57,4 50 49,3-35-138,3 1 0,1 0 0,2 0-1,30-74 1,-16 45 21,-13 39 113,2-5 10,-2 1 0,-1-2-1,-1 1 1,-2-1-1,2-48 1,-27 138-375,14-30 306,1-11 53,0 0 1,1 0 0,1 0-1,0 0 1,1 18 0,0-30-9,1 1 1,-1-1 0,1 1 0,-1 0 0,1-1-1,0 1 1,-1-1 0,1 1 0,0-1 0,-1 0 0,1 1-1,0-1 1,0 0 0,0 1 0,-1-1 0,1 0-1,0 0 1,0 0 0,0 1 0,-1-1 0,1 0 0,0 0-1,0 0 1,0-1 0,0 1 0,1 0 0,23-3-25,-1-5 61,0-1 0,43-22 0,20-8 24,-86 38-44,0 0-1,-1 1 0,1-1 1,0 0-1,-1 0 0,1 1 1,0-1-1,-1 0 0,1 0 1,-1 0-1,0 0 1,1 0-1,-1 0 0,0 0 1,1 0-1,-1 0 0,0 0 1,0 0-1,0 0 1,0 0-1,0 0 0,0 0 1,0 0-1,0 0 0,0 0 1,0 0-1,-1 0 0,0-2 1,-9-34 360,8 32-339,-3-11-7,2 9 104,0 0 0,1-1-1,0 1 1,1-1-1,-2-10 1,4 17-126,-1 1 0,1-1 1,0 1-1,-1 0 0,1-1 1,-1 1-1,1-1 0,0 1 0,-1 0 1,1 0-1,0-1 0,0 1 1,-1 0-1,1 0 0,0 0 0,-1 0 1,1 0-1,0 0 0,0 0 1,-1 0-1,1 0 0,0 0 1,0 0-1,-1 0 0,1 0 0,0 1 1,-1-1-1,1 0 0,1 1 1,24 6-110,-13-2 110,0-1 0,1-1 0,0 1 0,0-2 0,0 0 0,0-1 0,0 0 0,0-1 0,0-1 0,0 0 0,0-1 0,0-1 0,0 0 0,0 0 0,-1-2 0,0 1 0,1-2 0,-2 0 0,1 0 0,-1-1 0,0-1 0,0 0 0,-1-1 0,0 0 0,-1 0 0,18-22 0,-14 11 2,-12 17-19,-1-1 1,1 1-1,0-1 0,0 1 1,1 0-1,-1 0 1,1 0-1,0 0 0,-1 0 1,1 1-1,1-1 0,-1 1 1,0 0-1,0 0 0,1 0 1,-1 0-1,6-1 0,-8 3-7,1 1-1,-1-1 1,1 1-1,-1-1 1,1 1-1,-1 0 0,1-1 1,-1 1-1,1 0 1,-1 0-1,0 0 1,1 0-1,-1 0 0,2 2 1,-3-2-35,1 0 1,-1 0-1,1 0 1,0 0-1,-1-1 0,1 1 1,0 0-1,0 0 1,-1-1-1,1 1 1,0 0-1,0-1 1,0 1-1,0-1 0,0 0 1,0 1-1,0-1 1,0 0-1,0 1 1,0-1-1,0 0 0,0 0 1,0 0-1,0 0 1,0 0-1,0 0 1,0 0-1,0 0 1,0 0-1,0-1 0,1 1 1,-1 0-1,-1-1 1,1 1-1,0-1 1,0 1-1,0-1 0,0 1 1,0-1-1,0 0 1,0 1-1,-1-1 1,1 0-1,0 0 1,-1 1-1,1-1 0,0 0 1,-1 0-1,1-1 1,5-7-139,-1 0 1,0 0-1,0 0 1,5-18-1,14-26 110,-23 52 66,-1 1 0,1-1 0,0 1 0,0 0 0,-1-1 0,1 1 0,0 0 0,0-1-1,-1 1 1,1 0 0,0 0 0,0 0 0,0 0 0,-1 0 0,1 0 0,0 0 0,0 0 0,0 0 0,0 0 0,-1 0 0,1 0 0,0 1-1,0-1 1,-1 0 0,1 0 0,0 1 0,0-1 0,-1 1 0,1-1 0,0 1 0,-1-1 0,1 1 0,0-1 0,-1 1 0,1-1 0,-1 1 0,1 0-1,-1-1 1,1 3 0,23 26 74,-12-3-55,-2 0 1,-1 1 0,-1-1-1,9 51 1,-4-16 86,-4-21 655,-1-1 1,-3 1-1,2 56 0,-7-95-712,0 0 1,0 0-1,0 1 0,0-1 0,0 0 0,0 0 0,0 0 0,-1 0 0,1 0 1,0 0-1,-1 1 0,1-1 0,-1 0 0,1 0 0,-1 0 0,0 0 0,1 0 0,-1-1 1,0 1-1,0 0 0,0 0 0,0 0 0,1-1 0,-1 1 0,0 0 0,0-1 0,0 1 1,0-1-1,0 1 0,-1-1 0,1 1 0,0-1 0,0 0 0,0 0 0,0 1 0,0-1 1,-1 0-1,1 0 0,0 0 0,0 0 0,0-1 0,0 1 0,0 0 0,-2-1 0,1 1-20,-1-1 0,1 1-1,-1-1 1,1 0 0,0 0-1,-1 0 1,1 0-1,0 0 1,0-1 0,0 1-1,0-1 1,0 0-1,0 1 1,0-1 0,1 0-1,-1 0 1,0 0-1,1 0 1,0 0 0,-2-3-1,0-7-68,0 0-1,1 0 1,0 0-1,1 0 0,1 0 1,0 0-1,0 0 1,1 0-1,1 0 1,0 0-1,5-16 0,4-6-187,1 0 0,24-49 0,6 5 240,-24 48 35,-2-1-1,21-55 1,-35 79 219,-3 8-129,-9 21-142,-9 36-156,18-56 192,1 1 0,-1-1 0,1 0-1,-1 0 1,1 0 0,0 0 0,0 0 0,0 0-1,0 1 1,1-1 0,-1 0 0,1 0-1,-1 0 1,1 0 0,-1 0 0,1 0-1,0 0 1,0 0 0,0 0 0,0 0-1,1-1 1,-1 1 0,0 0 0,2 1 0,0-2 32,-1-1 1,0 1-1,0-1 1,0 1 0,1-1-1,-1 0 1,0 0 0,0 0-1,1 0 1,-1 0 0,0 0-1,0 0 1,1-1 0,-1 0-1,0 1 1,0-1 0,0 0-1,0 0 1,0 0-1,0 0 1,0 0 0,0 0-1,2-3 1,11-6 202,-1-2 1,0 0-1,16-17 0,-19 17-198,1 1 1,0 0-1,0 1 0,24-15 0,-35 24-56,0 1 0,0-1 1,0 1-1,0-1 0,-1 1 0,1 0 0,0-1 1,0 1-1,0 0 0,0-1 0,0 1 0,0 0 1,0 0-1,0 0 0,0 0 0,0 0 0,0 0 1,0 0-1,0 0 0,0 0 0,0 1 0,0-1 1,0 0-1,-1 1 0,1-1 0,0 0 1,0 1-1,0-1 0,0 1 0,0 0 0,0 0 1,14 30 60,-15-29-50,1 1 0,0-1 1,-1 1-1,1-1 0,0 0 0,0 1 0,0-1 0,1 0 0,-1 0 1,0 0-1,1 0 0,0 0 0,-1 0 0,1 0 0,0 0 0,0 0 1,0-1-1,3 3 0,-1-4 28,0 1 0,0-1 0,0 0 0,0 0 0,0 0 0,0-1 0,-1 1 0,1-1 0,0 0 0,0 0 1,0 0-1,-1-1 0,1 1 0,-1-1 0,1 0 0,-1 0 0,0 0 0,1-1 0,3-3 0,10-8-937,-2-1-1,18-21 1,-25 28-781,-4 1-3456</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8.325"/>
    </inkml:context>
    <inkml:brush xml:id="br0">
      <inkml:brushProperty name="width" value="0.025" units="cm"/>
      <inkml:brushProperty name="height" value="0.025" units="cm"/>
    </inkml:brush>
  </inkml:definitions>
  <inkml:trace contextRef="#ctx0" brushRef="#br0">0 115 14382,'2'0'339,"0"0"0,0 1 1,-1 0-1,1-1 0,0 1 1,0 0-1,-1 0 0,1 0 1,-1 0-1,1 0 1,-1 0-1,1 0 0,-1 0 1,1 1-1,-1-1 0,0 1 1,0-1-1,0 1 0,0-1 1,0 1-1,0 0 1,0-1-1,0 3 0,19 51 889,-16-39-313,56 236 2763,-62-261-3198,1 0-1,1 0 1,-1 0 0,1 0-1,2-11 1,0-26-326,-18-47-17,10 72-133,2-1 0,-3-43 0,13 68-117,1 1 0,-1-1 1,0 1-1,0 0 0,7 7 0,-3-2 106,0-1 1,1 0 0,0-1 0,1 0-1,0-1 1,0 0 0,13 4 0,-22-9 12,0 0 1,0 0 0,0 0-1,1 0 1,-1 0-1,0-1 1,0 0 0,1 0-1,-1 0 1,0 0 0,0 0-1,1-1 1,-1 1 0,0-1-1,0 0 1,0 0 0,0 0-1,0 0 1,0 0 0,0-1-1,0 0 1,0 1 0,-1-1-1,1 0 1,-1 0-1,1-1 1,-1 1 0,0 0-1,0-1 1,0 1 0,0-1-1,0 0 1,2-5 0,1-3 77,-1 0 0,0-1 0,-1 0 0,0 0 0,-1 1 0,1-14 0,-2 19-52,0-1 0,-1 0 1,0 1-1,-1-1 1,1 1-1,-1-1 0,0 1 1,-1-1-1,1 1 0,-1 0 1,-1-1-1,-4-8 1,6 13-21,1 1 1,-1 0-1,1 0 1,-1 0-1,0 0 1,1 0 0,-1 0-1,0 0 1,0 0-1,0 0 1,0 0-1,0 1 1,0-1-1,0 0 1,0 1 0,0-1-1,0 0 1,0 1-1,0 0 1,-1-1-1,1 1 1,0 0 0,0-1-1,-3 1 1,3 0-10,0 1-1,0 0 1,0 0 0,0-1 0,0 1 0,0 0 0,0 0 0,0 0 0,0 0-1,0 0 1,1 0 0,-1 0 0,0 0 0,1 1 0,-1-1 0,1 0 0,-1 0 0,1 0-1,-1 2 1,-2 9-9,1 0 0,0 0 0,-1 20 0,1 2 46,0 57 169,2-84-198,0-1 1,1 0-1,0 0 0,0 0 0,1 0 1,0 0-1,0 0 0,0-1 0,0 1 1,1-1-1,5 8 0,-7-11-54,1 0 0,0 0 1,-1-1-1,1 1 0,0 0 0,0-1 0,0 1 0,0-1 1,0 0-1,0 0 0,1 0 0,-1 0 0,0 0 1,1 0-1,-1-1 0,0 1 0,1-1 0,4 1 1,-2-2-184,1 1 1,-1-1 0,0 0 0,0 0 0,0 0 0,0-1-1,-1 1 1,9-5 0,2-3-817,0 0 0,0-1 0,-1 0 0,15-16 0,0-1-4462,-4-2-2082</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9.256"/>
    </inkml:context>
    <inkml:brush xml:id="br0">
      <inkml:brushProperty name="width" value="0.025" units="cm"/>
      <inkml:brushProperty name="height" value="0.025" units="cm"/>
    </inkml:brush>
  </inkml:definitions>
  <inkml:trace contextRef="#ctx0" brushRef="#br0">86 343 11723,'0'0'8750,"-9"2"-5782,6-1-2839,-1-1 0,1 1 1,0 0-1,0 1 0,0-1 1,-1 0-1,1 1 0,0 0 1,1 0-1,-1 0 0,0 0 0,0 0 1,1 0-1,-4 4 0,3-1-55,0-1 1,1 1-1,-1 0 0,1 0 0,0 0 0,0 0 0,0 0 0,1 1 0,0-1 0,-1 9 0,1-7 1,-3 68 415,4-72-455,-1-1 0,1 0 0,0 0 1,0 0-1,1 0 0,-1 1 0,0-1 0,1 0 0,0 0 0,-1 0 0,1 0 0,0 0 0,0 0 0,0 0 1,0 0-1,0-1 0,1 1 0,-1 0 0,0 0 0,1-1 0,-1 1 0,1-1 0,0 0 0,-1 1 1,1-1-1,0 0 0,0 0 0,0 0 0,2 1 0,-2-2 16,1-1 1,-1 1-1,0-1 1,1 1-1,-1-1 0,0 0 1,0 0-1,0 0 1,0 0-1,0 0 1,0 0-1,0-1 0,0 1 1,-1 0-1,1-1 1,0 0-1,-1 1 0,1-1 1,-1 0-1,0 0 1,1 0-1,-1 0 0,1-3 1,25-52 492,-11 4-494,12-84 1,-29 165-62,2 0 1,1 0-1,1 0 0,1-1 1,9 32-1,-12-58 11,-1 0 1,0 0-1,0 0 1,0 1-1,1-1 1,-1 0-1,1 0 1,-1 0-1,1 0 0,-1 0 1,1 0-1,0 0 1,-1 0-1,1 0 1,0 0-1,0 0 0,0 0 1,0 0-1,0-1 1,0 1-1,0 0 1,0-1-1,0 1 1,0-1-1,0 1 0,0-1 1,0 1-1,1-1 1,-1 0-1,0 0 1,0 0-1,0 1 0,1-1 1,-1 0-1,0 0 1,0-1-1,0 1 1,1 0-1,-1 0 1,0-1-1,0 1 0,0 0 1,0-1-1,1 1 1,1-2-1,1-1 22,1 0-1,-1-1 1,1 0-1,-1 0 1,0 0-1,0 0 1,-1 0-1,5-8 1,10-17 21,-2-1 1,-2 0-1,-1-1 1,-1-1 0,-1 0-1,-2 0 1,-1-1-1,-2 0 1,-1-1 0,-2 1-1,-1-64 1,-6 76 18,4 21-62,-1 0-1,1 0 0,0-1 0,0 1 0,0 0 0,0 0 0,-1 0 0,1 0 0,0 0 1,0 0-1,-1-1 0,1 1 0,0 0 0,0 0 0,0 0 0,-1 0 0,1 0 0,0 0 1,0 0-1,-1 0 0,1 0 0,0 0 0,0 0 0,-1 0 0,1 0 0,0 0 1,0 0-1,0 0 0,-1 0 0,1 1 0,0-1 0,0 0 0,-1 0 0,1 0 0,0 0 1,0 0-1,0 1 0,0-1 0,-1 0 0,1 0 0,-2 3-13,0-1-1,0 1 1,0-1 0,1 1-1,-1 0 1,1-1-1,-1 1 1,1 0 0,-1 6-1,-8 36 111,3 2 0,1-1 1,2 86-1,3-128-88,2 0 1,-1 0 0,0 0 0,1 0-1,0-1 1,-1 1 0,2 0 0,-1 0-1,0-1 1,1 1 0,-1-1 0,1 1-1,0-1 1,0 0 0,1 0 0,-1 0-1,1 0 1,-1 0 0,7 4 0,-7-5 0,1-1 1,-1 0-1,1 1 1,0-1-1,-1 0 1,1-1 0,0 1-1,0-1 1,0 1-1,0-1 1,-1 0 0,1 0-1,0 0 1,0 0-1,0 0 1,0-1-1,0 1 1,-1-1 0,1 0-1,0 0 1,-1 0-1,1 0 1,0 0-1,-1-1 1,1 1 0,-1-1-1,4-3 1,0 0 19,0 0 0,0 0 0,-1-1 0,1 0 0,-1 0 0,-1 0 1,1-1-1,-1 0 0,0 1 0,-1-2 0,0 1 0,4-11 0,-3 2 35,0 1 1,-1-1-1,-1 0 0,0 0 0,-1-18 0,-1 33-59,0 1 0,0-1 0,0 1-1,0-1 1,0 0 0,0 1 0,0-1 0,0 1 0,0-1-1,0 1 1,0-1 0,0 1 0,0-1 0,-1 0 0,1 1-1,0-1 1,0 1 0,-1-1 0,1 1 0,0-1 0,0 1-1,-1 0 1,1-1 0,-1 1 0,1-1 0,0 1 0,-1 0-1,1-1 1,-1 1 0,1 0 0,-1-1 0,1 1 0,-1 0-1,0 0 1,0 0-9,0 0 0,0 0 0,1 1 0,-1-1 0,0 0 0,0 1 0,1-1 0,-1 1 0,0-1 0,1 1 0,-1-1 0,0 1 0,1 0 0,-1-1 0,1 1 0,-1 0 0,1-1 0,0 1 0,-1 0 0,1 0 0,-1-1 0,1 1 0,0 0 1,-1 1-1,-3 16-9,0 0 0,1 0 0,1 0 0,0 1 0,2-1 0,1 24 0,-1-41 18,0 0 0,0 0 0,-1 0 0,1 0 0,0 0 0,0 0 0,0 0 0,0 0 0,0 0 1,1 0-1,-1 0 0,0-1 0,0 1 0,0 0 0,1 0 0,-1 0 0,1 0 0,-1 0 0,1 0 0,-1 0 0,1-1 0,-1 1 1,1 0-1,0 0 0,-1-1 0,1 1 0,0-1 0,-1 1 0,1 0 0,0-1 0,0 1 0,0-1 0,0 0 0,0 1 0,0-1 1,-1 0-1,1 1 0,0-1 0,0 0 0,0 0 0,0 0 0,0 0 0,0 0 0,0 0 0,0 0 0,0 0 0,2-1 0,1 0 35,-1-1-1,1 0 1,0 0-1,-1 0 1,1 0-1,-1 0 1,0-1-1,0 0 1,0 0-1,4-4 1,35-52 149,-31 41-162,1 1 1,27-29 0,-39 45-29,1 1-1,0-1 1,0 0-1,0 0 1,0 0-1,0 1 1,0-1-1,0 1 1,0-1-1,0 1 1,0-1-1,1 1 1,-1-1-1,0 1 1,0 0 0,0 0-1,1 0 1,-1-1-1,0 1 1,0 0-1,0 1 1,1-1-1,-1 0 1,0 0-1,0 0 1,0 1-1,0-1 1,1 1 0,-1-1-1,0 1 1,0-1-1,0 1 1,0-1-1,0 1 1,0 0-1,0 0 1,0 0-1,-1-1 1,1 1-1,0 0 1,0 0-1,-1 0 1,1 0 0,0 2-1,6 8-23,-1 0-1,0 0 1,7 21-1,0-3 7,-12-27 21,-1-1-1,1 1 1,0-1 0,0 1-1,0-1 1,0 0-1,0 1 1,0-1 0,1 0-1,-1 0 1,0 1 0,1-1-1,-1 0 1,1 0-1,-1-1 1,1 1 0,-1 0-1,1 0 1,-1-1 0,1 1-1,0-1 1,-1 1-1,1-1 1,0 0 0,0 0-1,-1 0 1,1 0-1,0 0 1,0 0 0,-1 0-1,1 0 1,0-1 0,-1 1-1,1-1 1,0 1-1,-1-1 1,1 0 0,-1 0-1,1 1 1,-1-1 0,1 0-1,-1 0 1,1-1-1,1-1 1,9-7 18,-1-2-1,0 0 1,-1 0 0,11-16 0,1 0-5,-11 14-15,49-48 0,-57 59 0,0 0 0,0 0 0,1 0 0,-1 1 0,1-1 0,0 1 0,0 0 0,0 0 0,0 0 0,0 1 0,0 0 0,0-1 0,1 1 0,-1 1 0,8-1 0,-10 2-70,-1 0-1,1 0 1,0 0-1,-1 1 1,1-1-1,-1 1 1,1-1-1,-1 1 1,0-1-1,1 1 1,-1 0-1,0 0 1,0 0-1,0 0 1,0 0-1,0 2 1,17 23-2054,-17-27 2065,-1 1 1,1-1 0,0 0-1,-1 0 1,1 0-1,0 0 1,0 1-1,-1-1 1,1 0 0,0 0-1,-1 0 1,1-1-1,0 1 1,0 0-1,-1 0 1,1 0 0,0 0-1,-1-1 1,1 1-1,0 0 1,-1-1-1,1 1 1,0 0 0,-1-1-1,1 1 1,-1-1-1,1 1 1,-1-1-1,1 1 1,-1-1 0,1 1-1,-1-1 1,0 0-1,1 1 1,-1-1-1,0 0 1,1 1 0,-1-1-1,0 0 1,0 1-1,0-2 1,8-15-5281,-4-2-2732</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19.961"/>
    </inkml:context>
    <inkml:brush xml:id="br0">
      <inkml:brushProperty name="width" value="0.025" units="cm"/>
      <inkml:brushProperty name="height" value="0.025" units="cm"/>
    </inkml:brush>
  </inkml:definitions>
  <inkml:trace contextRef="#ctx0" brushRef="#br0">0 195 10922,'2'-19'4592,"2"18"-1662,9 31-765,-5-11-2307,33 91 1250,-28-70-721,2 0 0,28 53 0,-42-91-321,0 0 0,0 0 0,0 0-1,0 0 1,0 0 0,0-1 0,1 1-1,-1 0 1,0-1 0,1 1 0,-1-1-1,1 1 1,0-1 0,0 0 0,-1 0 0,1 0-1,0 0 1,0 0 0,0 0 0,0 0-1,0 0 1,3 0 0,-3-2 20,0 1 1,0-1-1,-1 0 0,1 1 0,0-1 1,-1 0-1,1 0 0,0 0 0,-1 0 1,1 0-1,-1-1 0,0 1 0,1 0 1,-1-1-1,0 1 0,0-1 0,0 1 1,0-1-1,1-2 0,6-11 255,-2 0 0,0-1 0,-1 1 0,5-21 1,-2-6-242,-2 1 1,-1-1-1,-3 0 1,-1 0-1,-5-45 1,9 115-88,1 0 0,1-1 1,2 0-1,1 0 0,0-1 1,2 0-1,31 46 1,-42-70 28,0 1 1,0-1 0,1 0 0,-1 0 0,1-1 0,-1 1 0,1 0 0,0 0-1,0-1 1,0 1 0,0-1 0,0 0 0,0 0 0,0 1 0,0-1 0,1 0 0,-1-1-1,0 1 1,1 0 0,-1-1 0,0 1 0,1-1 0,2 0 0,-2-1 49,-1 0 0,0 0 0,1 0 1,-1 0-1,0 0 0,0-1 1,1 1-1,-1-1 0,0 0 0,-1 1 1,1-1-1,0 0 0,0 0 0,-1 0 1,1-1-1,-1 1 0,2-4 1,4-9 182,0-1 1,-2 0 0,1 0 0,-2 0 0,3-23 0,-2 5-256,1-63 0,-6 89-21,0 1 1,0-1-1,-1 0 1,0 1-1,0-1 1,-1 1-1,0-1 1,0 1-1,-1 0 1,0 0-1,0 0 1,-1 0-1,0 1 1,-8-11-1,12 16-8,-1 0 0,1 0-1,-1 0 1,0 0 0,0 1 0,1-1-1,-1 0 1,0 0 0,0 1 0,0-1 0,0 1-1,0-1 1,0 1 0,0-1 0,0 1-1,0 0 1,0-1 0,0 1 0,0 0-1,0 0 1,0 0 0,0 0 0,0-1 0,0 2-1,0-1 1,0 0 0,-1 0 0,0 0-1,1 2-29,0-1-1,0 0 0,0 0 0,0 1 0,0-1 0,0 0 0,0 1 1,0-1-1,0 1 0,1-1 0,-1 1 0,1-1 0,-1 1 0,1 0 1,0-1-1,-1 3 0,-1 12-572,1 1 1,2 28-1,-1-38 328,8 38-3633,4-18-2384,-2-16-1365</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0.337"/>
    </inkml:context>
    <inkml:brush xml:id="br0">
      <inkml:brushProperty name="width" value="0.025" units="cm"/>
      <inkml:brushProperty name="height" value="0.025" units="cm"/>
    </inkml:brush>
  </inkml:definitions>
  <inkml:trace contextRef="#ctx0" brushRef="#br0">45 94 19250,'0'0'10266,"-8"11"-10138,7-10-122,-5 8-1,1-1 0,0 0 1,1 1-1,-6 13 0,9-19-6,0 1 1,0-1-1,0 1 1,1-1-1,-1 1 1,1 0-1,0-1 1,0 1-1,0-1 1,0 1-1,0 0 1,1-1-1,0 1 1,0-1-1,0 1 1,0-1-1,0 0 0,1 1 1,3 5-1,-5-9 1,0 0-1,1 1 0,-1-1 0,0 1 0,0-1 0,1 0 0,-1 1 0,0-1 0,1 0 1,-1 1-1,0-1 0,1 0 0,-1 0 0,1 1 0,-1-1 0,0 0 0,1 0 1,-1 0-1,1 0 0,-1 1 0,1-1 0,-1 0 0,0 0 0,1 0 0,-1 0 0,1 0 1,-1 0-1,1 0 0,-1 0 0,1 0 0,-1-1 0,0 1 0,1 0 0,-1 0 1,1 0-1,-1 0 0,1-1 0,-1 1 0,0 0 0,1 0 0,-1-1 0,0 1 1,1 0-1,-1-1 0,0 1 0,1 0 0,-1-1 0,0 1 0,0 0 0,1-1 0,-1 1 1,0-1-1,0 1 0,0 0 0,0-1 0,1 1 0,-1-1 0,0 0 0,11-30 122,-10 29-99,17-78 236,-12 50-649,17-54 1,-23 84 377,0 0 0,0-1 0,0 1-1,0 0 1,0 0 0,0-1 0,0 1 0,0 0 0,1 0-1,-1-1 1,0 1 0,0 0 0,0 0 0,0-1 0,0 1-1,0 0 1,0 0 0,1 0 0,-1-1 0,0 1 0,0 0 0,0 0-1,0 0 1,1 0 0,-1-1 0,0 1 0,0 0 0,0 0-1,1 0 1,-1 0 0,0 0 0,0 0 0,1 0 0,-1 0 0,0-1-1,0 1 1,1 0 0,-1 0 0,0 0 0,0 0 0,1 0-1,-1 0 1,0 1 0,0-1 0,1 0 0,6 13-902,1 22-368,-8-34 1278,2 10-219,0 4-1050,1 0 0,1 0 0,7 21 0,-10-34 985,1 1-1,-1-1 1,0 1 0,1-1-1,-1 0 1,1 1-1,0-1 1,0 0 0,-1 0-1,2 0 1,1 2-1,-2-3 171,-1-1 0,0 1 0,0-1 0,1 1-1,-1-1 1,0 0 0,1 1 0,-1-1 0,0 0-1,1 0 1,-1 0 0,0 0 0,1 0-1,-1 0 1,1 0 0,-1 0 0,0-1 0,1 1-1,-1 0 1,0-1 0,0 1 0,1-1 0,1-1-1,17-15-5298</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0.683"/>
    </inkml:context>
    <inkml:brush xml:id="br0">
      <inkml:brushProperty name="width" value="0.025" units="cm"/>
      <inkml:brushProperty name="height" value="0.025" units="cm"/>
    </inkml:brush>
  </inkml:definitions>
  <inkml:trace contextRef="#ctx0" brushRef="#br0">21 302 14286,'0'0'6694,"-3"13"-6320,1-6-306,-11 62 248,12-65-263,0 0 0,1 0 0,0 0 0,0-1 0,0 1 1,0 0-1,1 0 0,0 0 0,0 0 0,0 0 0,0 0 0,0-1 0,1 1 0,-1 0 0,1-1 0,0 1 0,3 2 0,-5-5-36,1-1-1,-1 1 0,1-1 0,-1 1 0,1-1 0,-1 0 0,1 1 0,-1-1 1,1 0-1,0 1 0,-1-1 0,1 0 0,-1 0 0,1 0 0,0 0 0,-1 0 1,1 1-1,-1-1 0,1 0 0,0 0 0,-1-1 0,1 1 0,0 0 0,-1 0 0,1 0 1,0 0-1,-1 0 0,1-1 0,-1 1 0,1 0 0,-1-1 0,1 1 0,-1 0 1,1-1-1,0 1 0,-1 0 0,0-1 0,1 1 0,-1-1 0,1 1 0,-1-1 1,0 1-1,1-1 0,-1 0 0,0 1 0,1-1 0,-1 0 0,14-33 622,-13 31-565,8-29 258,0-1-1,-2-1 1,-2 1 0,-1-1 0,-1 0 0,-2-1 0,-2 1 0,-6-48 0,7 80-323,0-2 4,-1 0 1,1 0-1,-1 0 0,0 0 1,0 0-1,0 1 1,0-1-1,-1 0 1,1 1-1,-1-1 1,0 1-1,0-1 0,0 1 1,-1 0-1,1 0 1,-6-5-1,7 8-17,1 0 0,-1 0 0,1 0 0,-1 0 0,1 0-1,-1 0 1,1 0 0,-1 0 0,1 0 0,-1 0 0,1 0 0,-1 0 0,1 1-1,-1-1 1,1 0 0,-1 0 0,1 1 0,0-1 0,-1 0 0,1 0 0,-1 1-1,1-1 1,0 1 0,-1-1 0,1 0 0,0 1 0,-1-1 0,1 1 0,0-1-1,0 0 1,-1 1 0,1-1 0,0 1 0,0-1 0,0 1 0,0-1 0,0 1-1,0-1 1,0 2 0,-6 25-107,6-21 109,-12 66 1076,-4 129 0,16-200-1078,0 0 0,0 0 0,0 0 0,0 0 0,0 0 0,1 0 0,-1 0 0,0 0 0,1 0 0,-1-1 0,1 1 0,-1 0 0,1 0 0,-1 0-1,1-1 1,-1 1 0,1 0 0,0 0 0,-1-1 0,1 1 0,0-1 0,0 1 0,0-1 0,-1 1 0,1-1 0,0 1 0,0-1 0,0 0 0,0 1 0,0-1 0,0 0 0,0 0 0,0 0 0,0 0 0,0 0 0,0 0 0,0 0 0,-1 0 0,3 0 0,52-10-2203,-20 3-3631,-33 6 5092,1 1-1,0 1 1,-1-1 0,1 0-1,-1 1 1,1-1 0,-1 1-1,1 0 1,-1-1-1,5 3 1,5 7-5579</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1.104"/>
    </inkml:context>
    <inkml:brush xml:id="br0">
      <inkml:brushProperty name="width" value="0.025" units="cm"/>
      <inkml:brushProperty name="height" value="0.025" units="cm"/>
    </inkml:brush>
  </inkml:definitions>
  <inkml:trace contextRef="#ctx0" brushRef="#br0">34 1 16432,'0'0'5664,"-5"10"-3641,2-5-1833,-16 36 237,18-39-416,0 1 0,0 0 1,0 0-1,0 0 0,1 0 0,-1 0 0,1 0 0,0 0 1,0 0-1,0 0 0,0 0 0,1 1 0,-1-1 0,2 5 1,0-7-79,-1 1 0,0-1 0,1 0 0,-1 1 0,1-1 0,0 0 1,-1 0-1,1 0 0,0 0 0,0 0 0,-1-1 0,1 1 0,0 0 1,0-1-1,0 1 0,0-1 0,0 0 0,0 0 0,0 0 0,0 0 1,0 0-1,0 0 0,3-1 0,46-7-143,-34 4 213,0 1 0,1 1 0,-1 0 0,23 1 1,-40 1 74,1 1 1,0 0-1,-1-1 1,1 1 0,0-1-1,-1 1 1,1 0-1,-1 0 1,1-1 0,-1 1-1,0 0 1,1 0-1,-1-1 1,0 1 0,1 0-1,-1 0 1,0 0 0,0 0-1,0 0 1,0-1-1,0 1 1,0 0 0,0 0-1,0 0 1,0 0-1,0 0 1,0-1 0,-1 1-1,1 0 1,-1 1 0,-7 30 2758,1-20-2424,0-2 0,-1 1 0,-16 17 0,20-24-481,0 0 0,0 0-1,0 0 1,-1 0 0,0-1 0,0 0 0,0 0 0,0 0-1,0-1 1,-11 4 0,16-6-77,-1 0-1,0 0 1,1 0-1,-1 0 1,1 0-1,-1 0 1,0 0-1,1-1 1,-1 1-1,0 0 1,1 0-1,-1-1 1,1 1-1,-1 0 1,1-1-1,-1 1 1,1-1-1,-1 1 1,1-1-1,-1 1 1,1-1-1,-1 1 1,1-1 0,0 1-1,-1-1 1,1 1-1,0-1 1,0 0-1,-1 1 1,1-1-1,0 1 1,0-1-1,0 0 1,0 1-1,0-1 1,0 0-1,0 1 1,0-1-1,0-1 1,1-34-2726,-1 28 1989,13-85-7018,-3 36 255</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1.716"/>
    </inkml:context>
    <inkml:brush xml:id="br0">
      <inkml:brushProperty name="width" value="0.025" units="cm"/>
      <inkml:brushProperty name="height" value="0.025" units="cm"/>
    </inkml:brush>
  </inkml:definitions>
  <inkml:trace contextRef="#ctx0" brushRef="#br0">0 38 3876,'0'0'8605,"1"-9"-4553,-1-8-2961,1 5 2692,1 34-1514,4 18-1062,19 71 0,-1-9-103,-19-67-638,-4-24-248,0 0-1,1 1 1,1-1 0,0 0-1,4 12 1,-7-24-216,0 1 0,0 0 0,0 0 0,0 0 0,1-1 0,-1 1 0,0 0 0,0 0 0,0 0-1,0 0 1,0-1 0,0 1 0,0 0 0,0 0 0,1 0 0,-1 0 0,0 0 0,0-1 0,0 1 0,0 0 0,0 0 0,1 0 0,-1 0 0,0 0 0,0 0 0,0 0-1,1 0 1,-1 0 0,0-1 0,0 1 0,0 0 0,1 0 0,-1 0 0,0 0 0,0 0 0,0 0 0,1 0 0,-1 0 0,0 1 0,0-1 0,0 0 0,0 0 0,1 0-1,-1 0 1,0 0 0,0 0 0,0 0 0,1 0 0,-1 0 0,0 1 0,0-1 0,0 0 0,0 0 0,0 0 0,1 0 0,-1 0 0,0 1 0,0-1 0,0 0 0,0 0-1,0 0 1,0 0 0,0 1 0,4-18 141,-4 11-99,2-9-14,0 0-1,-1 0 1,-1 0-1,0-1 1,-1 1-1,-1 0 0,0 0 1,-2 0-1,1 1 1,-8-20-1,14 41-50,1 1 1,1-1-1,-1 0 0,1 0 0,1 0 0,-1-1 0,1 0 0,0 0 0,7 6 0,-11-11 39,0 1 0,0-1 0,0 1 0,0-1 0,0 0 1,0 1-1,0-1 0,0 0 0,1 0 0,-1-1 0,0 1 0,1 0 0,-1-1 0,0 1 0,1-1 0,-1 0 0,1 0 0,-1 0 0,0 0 0,1 0 0,-1-1 1,1 1-1,-1-1 0,0 1 0,1-1 0,-1 0 0,0 0 0,0 0 0,0 0 0,1 0 0,-1-1 0,0 1 0,-1-1 0,1 1 0,0-1 0,2-2 0,30-45 341,-27 38-346,1 0-1,0 0 1,0 1 0,19-19-1,-26 28-17,0 0 0,1 0 0,-1 1 0,0-1 0,0 0-1,0 0 1,1 1 0,-1-1 0,0 1 0,0-1 0,1 1 0,-1-1 0,1 1-1,-1 0 1,0 0 0,1 0 0,-1 0 0,1 0 0,-1 0 0,0 0 0,1 0-1,-1 0 1,1 1 0,-1-1 0,0 0 0,1 1 0,-1 0 0,0-1-1,0 1 1,1 0 0,-1-1 0,0 1 0,0 0 0,0 0 0,0 0 0,0 0-1,0 0 1,0 0 0,0 0 0,-1 0 0,1 1 0,0-1 0,0 2 0,5 7 28,-1 1 0,0 0 0,0 0 0,3 14 0,-4-11-14,-2-9 5,-1 0-13,1 1 0,0-1 0,1 0 0,-1 0 0,7 10 0,-8-14 11,-1-1 0,1 1 1,-1-1-1,1 1 0,-1-1 1,1 1-1,0-1 0,-1 0 1,1 1-1,-1-1 0,1 0 0,0 1 1,-1-1-1,1 0 0,0 0 1,-1 0-1,1 0 0,0 1 1,0-1-1,-1 0 0,1 0 1,0-1-1,1 1 40,-1-1-1,1 1 1,-1-1 0,0 0-1,1 1 1,-1-1 0,0 0-1,0 0 1,0 0 0,0 0-1,0 0 1,0 0 0,0 0-1,2-3 1,14-21 639,-4 7-464,0-1 1,25-24-1,-36 40-268,1 0-1,0 0 1,0 0 0,0 1 0,0-1-1,0 1 1,1 0 0,-1 0 0,1 0 0,0 1-1,-1-1 1,1 1 0,0 0 0,0 0 0,0 0-1,0 0 1,0 1 0,0-1 0,0 1-1,7 1 1,-8 0 41,-1 1-1,1-1 1,-1 1 0,0-1-1,1 1 1,-1 0-1,0 0 1,0 0 0,-1 0-1,1 0 1,0 1 0,-1-1-1,1 0 1,-1 1-1,0-1 1,2 5 0,-2-4 24,1 0 1,0 0 0,-1 0 0,1 0 0,0 0 0,0-1 0,1 1 0,-1 0 0,5 3-1,-6-6-5,1 1-1,-1-1 0,1 0 1,-1 1-1,1-1 0,-1 0 1,1 0-1,-1 0 0,1 0 1,-1 0-1,1-1 1,-1 1-1,1 0 0,-1-1 1,0 1-1,1-1 0,-1 1 1,0-1-1,1 0 0,-1 1 1,0-1-1,1 0 0,-1 0 1,0 0-1,0 0 0,0 0 1,0 0-1,1-3 0,40-30-192,29-29-639,-67 58-383,0 1-1,0-1 1,-1 0-1,1-1 1,-1 1-1,0-1 1,2-5-1,1-11-5609</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2.045"/>
    </inkml:context>
    <inkml:brush xml:id="br0">
      <inkml:brushProperty name="width" value="0.025" units="cm"/>
      <inkml:brushProperty name="height" value="0.025" units="cm"/>
    </inkml:brush>
  </inkml:definitions>
  <inkml:trace contextRef="#ctx0" brushRef="#br0">0 1 21364,'0'0'7207,"6"51"-7143,8-27 0,-1 2-64,3 1-288,-1 1-1922,-4 2-1762,2-1-3043</inkml:trace>
  <inkml:trace contextRef="#ctx0" brushRef="#br0" timeOffset="1">231 539 19699,'0'0'13068,"5"25"-28635</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3.974"/>
    </inkml:context>
    <inkml:brush xml:id="br0">
      <inkml:brushProperty name="width" value="0.025" units="cm"/>
      <inkml:brushProperty name="height" value="0.025" units="cm"/>
    </inkml:brush>
  </inkml:definitions>
  <inkml:trace contextRef="#ctx0" brushRef="#br0">11542 22 9769,'0'0'208,"-10"0"-69,-30 0 933,-1 1 0,0 2 0,1 2 0,-60 15 0,19 5-562,-64 20-271,-215 37 0,-890 26 101,-8-97 157,860-12 139,-2086 15-633,2319-13-33,-1735-31-103,1889 29 127,-984-63 464,3-45 2933,-1 15-4373,945 92 93,-59-5-1946,97 6 1706,0-1 0,0-1 0,0 0 0,-13-5 0,4-3-5400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4.333"/>
    </inkml:context>
    <inkml:brush xml:id="br0">
      <inkml:brushProperty name="width" value="0.025" units="cm"/>
      <inkml:brushProperty name="height" value="0.025" units="cm"/>
    </inkml:brush>
  </inkml:definitions>
  <inkml:trace contextRef="#ctx0" brushRef="#br0">987 18 10282,'0'0'5658,"-11"-4"-5172,7 2-462,-1 0-15,0 0 0,0 0 0,-1 1 0,1 0 0,0 0-1,0 0 1,-1 0 0,1 1 0,-1 0 0,1 0 0,0 0-1,-1 1 1,1-1 0,0 1 0,-10 4 0,-664 223 5954,645-217-5668,20-7-208,-1 1 0,1 0-1,1 0 1,-1 2 0,1-1 0,0 2 0,0 0 0,1 0 0,-17 16-1,27-23-86,1 1 0,0 0 0,-1-1 0,1 1 0,0 0 0,0 0 0,0 0 0,0 0 0,1 0 0,-1 0 0,0 0 0,1 0 0,-1 0 0,1 1 0,0-1 0,0 0-1,0 0 1,0 0 0,0 0 0,0 0 0,1 1 0,-1-1 0,1 0 0,-1 0 0,1 0 0,0 0 0,0 0 0,0 0 0,0 0 0,0-1 0,0 1 0,0 0 0,1 0 0,-1-1-1,1 1 1,-1-1 0,1 1 0,0-1 0,3 2 0,9 8 6,1-2 0,0 0 1,0 0-1,17 6 0,-13-7 24,52 27 65,271 129-741,-111-60-3196,-78-43-2324,3-11-7052</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25.264"/>
    </inkml:context>
    <inkml:brush xml:id="br0">
      <inkml:brushProperty name="width" value="0.025" units="cm"/>
      <inkml:brushProperty name="height" value="0.025" units="cm"/>
    </inkml:brush>
  </inkml:definitions>
  <inkml:trace contextRef="#ctx0" brushRef="#br0">1816 116 7111,'7'-11'2274,"18"-37"801,-24 47-2978,0 0 1,-1 0-1,1-1 1,-1 1-1,1 0 1,-1 0-1,0-1 1,1 1-1,-1 0 0,0 0 1,0-1-1,0 1 1,0 0-1,0-1 1,0 1-1,-1 0 1,1-1-1,0 1 1,-1 0-1,1 0 1,0-1-1,-1 1 1,0 0-1,1 0 1,-1 0-1,0 0 0,1 0 1,-1 0-1,0 0 1,0 0-1,0 0 1,0 0-1,0 0 1,0 0-1,0 1 1,0-1-1,0 0 1,-1 1-1,0-1 1,-5-2-10,1 1 1,-1 0-1,0 1 1,0 0-1,-10-1 1,15 2-56,-30-1-7,1 1 0,0 1 1,0 2-1,0 1 1,0 2-1,1 1 0,0 1 1,0 2-1,-51 23 1,21-3 148,2 2 1,2 3-1,-87 69 1,42-18 469,3 4 1,-161 195-1,153-147-89,-153 262 0,207-308-491,4 2 0,4 3 0,-45 148-1,76-202-48,3 0-1,1 1 0,2 0 0,2 0 1,2 0-1,2 1 0,1-1 0,3 1 1,2-1-1,19 83 0,-11-91 6,1 0-1,2-1 1,1-1-1,1 0 1,3-1 0,0-1-1,2-1 1,1-1-1,2-2 1,1 0-1,1-1 1,35 25 0,-12-15 8,1-1 1,2-3 0,1-2-1,1-3 1,2-2 0,99 29-1,-104-40-1,1-2 0,0-3 0,0-2 0,1-3 0,0-2 0,1-2 0,-1-3 0,0-2 0,0-3 0,-1-2 0,0-2 0,0-3 0,-1-2 0,-1-2 0,-1-3 0,88-49-1,-88 38 302,-2-1-1,-1-3 0,-2-2 1,-2-2-1,-1-2 1,-2-2-1,-2-1 0,-3-3 1,55-89-1,-40 44 136,-4-3 1,-4-2-1,-4-2 0,41-165 1,-63 196-359,-3 0 0,-2-2 0,-4 1 0,-3-1 0,-5-97 0,-2 131-163,-3 0-1,-1 0 0,-1 1 1,-2 0-1,-2 1 1,-1 0-1,-2 0 1,-1 1-1,-2 1 0,-1 1 1,-1 0-1,-26-30 1,14 26-96,-2 1 0,-1 2 1,-2 2-1,-1 1 0,-2 2 1,0 1-1,-2 2 0,-1 2 1,0 2-1,-2 1 1,-76-22-1,37 20-336,0 3-1,-1 4 1,-1 4 0,0 3 0,-143 6-1,125 9-469,0 4 0,1 4 0,-102 29 0,-126 63-4840,66 1-3474</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9:15.514"/>
    </inkml:context>
    <inkml:brush xml:id="br0">
      <inkml:brushProperty name="width" value="0.025" units="cm"/>
      <inkml:brushProperty name="height" value="0.025" units="cm"/>
    </inkml:brush>
  </inkml:definitions>
  <inkml:trace contextRef="#ctx0" brushRef="#br0">673 48 13901,'-14'-6'352,"-3"-3"-138,-1 2 0,0 0-1,-24-5 1,33 10-143,0 1 1,0-1-1,-1 1 0,1 1 1,-1 0-1,1 0 0,0 1 0,-1 0 1,1 1-1,-18 5 0,14-1-11,0 0 0,1 1 0,0 0-1,0 1 1,0 1 0,1 0-1,0 1 1,1 0 0,-13 15-1,-1 6 4,0 1 0,-24 44-1,15-12 316,2 2-1,3 1 1,3 1-1,3 0 1,3 2-1,-15 115 1,18-45 131,6 0-1,11 204 1,7-243-487,4 0-1,5-1 0,3-1 1,6-1-1,3 0 1,4-3-1,5-1 0,71 127 1,-75-162-26,2-3 0,3 0 1,2-3-1,3-1 0,82 74 1,-101-103-104,2-1-1,0-1 1,2-2 0,0-1 0,1-1 0,1-1 0,0-2 0,1-1-1,0-1 1,1-2 0,1-2 0,62 9 0,-76-16 72,0-1 0,0-1 0,0 0 0,0-2 1,0 0-1,-1-1 0,1-2 0,-1 1 0,33-16 0,-28 8 96,-1 0 0,0-2 0,0 0 0,-2-1 0,0-2 0,31-32 0,-22 15 279,-1-2 0,-1-1 0,-3-2 0,-1 0 1,-2-1-1,-1-1 0,-3-1 0,16-54 0,-15 25 510,-3 0 1,13-146-1,-25-153 234,-11 262-966,-6 0-1,-4 1 1,-5 1-1,-4 1 1,-5 1-1,-5 2 0,-4 1 1,-5 2-1,-71-117 1,93 178-63,-3 2 0,-1 1-1,-1 1 1,-59-55 0,70 75-35,-1 0 0,0 2 0,0 0 0,-1 1-1,-1 1 1,0 1 0,-1 1 0,0 0 0,0 2 0,-1 0-1,-33-5 1,28 9-70,0 1 0,0 1 0,-1 1-1,1 2 1,0 0 0,0 2 0,0 1 0,1 1-1,-1 2 1,1 0 0,1 2 0,0 0 0,0 2-1,1 1 1,-38 27 0,38-22-1163,2 1 0,1 0-1,0 2 1,1 0 0,-19 28 0,16-16-3640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9:24.720"/>
    </inkml:context>
    <inkml:brush xml:id="br0">
      <inkml:brushProperty name="width" value="0.025" units="cm"/>
      <inkml:brushProperty name="height" value="0.025" units="cm"/>
    </inkml:brush>
  </inkml:definitions>
  <inkml:trace contextRef="#ctx0" brushRef="#br0">4596 151 5157,'-88'-26'634,"0"4"1,-149-18 0,-186 7 661,276 25-1298,-180-10-372,0 14 0,-446 53 1,87 53 320,506-67 1253,-310 105 1,427-116-924,0 3 0,2 3 0,2 2 0,1 3-1,1 2 1,-65 57 0,88-64-272,1 1 0,2 1 0,1 1 0,2 2-1,2 1 1,0 2 0,3 0 0,1 1 0,2 1 0,-21 61 0,33-75-9,1-1 0,1 1 1,1 0-1,2 1 0,0-1 1,2 0-1,2 31 0,2-36 0,0-1-1,1 1 1,0-1-1,2 1 1,1-1-1,0-1 0,2 0 1,0 0-1,16 25 1,-1-10 4,2-1 1,1-1-1,1-1 1,2-2-1,1-1 1,1-2-1,42 27 1,-12-14 26,2-2 0,1-4 0,89 33 0,-38-27 252,1-6 0,2-4 0,1-6-1,172 11 1,494-18 441,-362-33-629,790-138-1,-459-24-387,-605 131 318,-3-7 0,268-140 0,-378 175 13,0-3 0,-2-1 0,-1-1 1,0-2-1,-3-1 0,49-55 0,-68 68 18,-1 0 0,0-1-1,-1-1 1,-1 0-1,0 0 1,-1-1 0,-1 0-1,-1 0 1,0 0 0,-2-1-1,0 0 1,-1 0 0,-1 0-1,-1-1 1,0 1-1,-2 0 1,-2-20 0,-1 16 5,-2 0 0,0 0 0,-2 1 0,0 0-1,-2 0 1,0 1 0,-1 0 0,-1 1 0,-1 0 0,-1 1 0,-1 0 0,-26-25 0,2 6-9,-2 2 1,-2 1-1,-1 3 1,-63-36-1,24 24-37,-1 4 1,-1 4-1,-3 3 1,0 4-1,-2 4 0,-151-22 1,29 23-575,-383 5 0,246 29-1829,-6 11-1473</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39:46.287"/>
    </inkml:context>
    <inkml:brush xml:id="br0">
      <inkml:brushProperty name="width" value="0.025" units="cm"/>
      <inkml:brushProperty name="height" value="0.025" units="cm"/>
    </inkml:brush>
  </inkml:definitions>
  <inkml:trace contextRef="#ctx0" brushRef="#br0">541 0 14382,'-57'57'-66,"2"2"-1,3 2 1,3 3 0,-46 78 0,74-105 124,1 1-1,2 1 1,1 1 0,3 0-1,1 1 1,2 0-1,1 1 1,3 1 0,-4 62-1,12-44 57,2 1 0,3-1 0,3 0 0,2 0 0,3-1-1,3-1 1,33 79 0,-5-35-76,4-2 0,6-2 0,75 105 0,-86-141-53,3-3 1,3-1 0,2-3 0,2-2 0,104 79 0,-121-107 29,1-1 0,0-2 0,2-2 0,1-1 0,0-2 0,1-2 0,1-2 0,0-2 0,1-2 0,1-1 1,45 2-1,-48-9 75,-1-1 0,1-3 1,-1-1-1,0-2 0,0-2 1,47-14-1,-55 11 11,-1-3 0,0 0 0,-1-2 1,0-2-1,-1 0 0,-1-2 0,48-41 0,-37 21-2,-1-1-1,-2-2 1,-2-2 0,-1-1-1,-3-2 1,-2-1 0,-2-1-1,-2-1 1,-2-1 0,28-97-1,-24 47-50,-4-2 0,-5-1-1,-4 0 1,0-193 0,-14 244-25,-3 0 0,-2 0 0,-2 0-1,-3 1 1,-2 1 0,-36-98 0,35 119 6,-1 0 0,-1 2-1,-2 0 1,0 0 0,-2 2 0,-1 0-1,-2 1 1,0 2 0,-1 0 0,-1 1-1,-2 1 1,-41-26 0,14 17 105,-2 2 1,-1 2-1,-1 3 0,-1 3 1,-1 2-1,-95-17 1,65 22 377,-1 4 0,0 3 0,-168 12 0,191 2-312,-1 4-1,1 2 0,1 3 1,1 2-1,0 4 1,2 2-1,1 4 1,1 1-1,1 4 0,2 2 1,2 2-1,1 3 1,-80 79-1,116-101-492,1 2 0,0 0 0,2 1 0,1 1 0,1 0 0,0 1 0,2 0 0,-16 48 0,22-55-41,2 0 0,0 0 1,2 1-1,-1-1 0,2 1 0,0-1 0,2 1 0,0-1 1,0 1-1,2-1 0,0 1 0,1-1 0,1 0 0,12 28 1,-3-15-2497,27 37 1</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41:36.709"/>
    </inkml:context>
    <inkml:brush xml:id="br0">
      <inkml:brushProperty name="width" value="0.025" units="cm"/>
      <inkml:brushProperty name="height" value="0.025" units="cm"/>
    </inkml:brush>
  </inkml:definitions>
  <inkml:trace contextRef="#ctx0" brushRef="#br0">1 59 3972,'50'-28'576,"9"-2"-3939</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41:37.270"/>
    </inkml:context>
    <inkml:brush xml:id="br0">
      <inkml:brushProperty name="width" value="0.025" units="cm"/>
      <inkml:brushProperty name="height" value="0.025" units="cm"/>
    </inkml:brush>
  </inkml:definitions>
  <inkml:trace contextRef="#ctx0" brushRef="#br0">2248 191 6694,'12'-7'708,"78"-49"4318,-82 50-4292,0-1 0,0 1 1,0-2-1,-1 1 0,0-1 1,-1 0-1,1 0 0,4-10 1,-10 17-637,0 0 0,-1 0 0,1 0 1,0 0-1,-1 0 0,1-1 0,-1 1 1,0 0-1,1 0 0,-1 0 1,0-1-1,0 1 0,0 0 0,1 0 1,-1-1-1,0 1 0,-1 0 0,1 0 1,0-1-1,0 1 0,-1 0 0,1 0 1,0-1-1,-1 1 0,1 0 0,-1 0 1,0 0-1,1 0 0,-1 0 0,0 0 1,0 0-1,1 0 0,-1 0 0,0 0 1,0 0-1,0 1 0,0-1 0,0 0 1,0 0-1,0 1 0,-1-1 0,1 1 1,0-1-1,0 1 0,0 0 0,-1-1 1,1 1-1,0 0 0,-2 0 1,-10-2-138,-1 0 1,1 1 0,-27 1-1,23 1 212,-104 4 12,0 5-1,1 5 1,0 6-1,1 5 1,2 4-1,1 7 1,2 4-1,-126 64 1,146-58 312,2 5 0,3 3 0,-130 105 1,176-124-394,2 2 1,2 1 0,1 2-1,2 2 1,2 2 0,2 1-1,2 1 1,-35 73-1,54-94-84,1 1 0,1 0 0,1 0 0,1 0 0,-4 48 0,10-64-20,1-1 0,0 1-1,1 0 1,0 0 0,0-1 0,1 1 0,7 18-1,-6-22-1,-1-1 0,1 0 1,1 0-1,-1-1 0,1 1 0,0-1 0,0 0 0,1 0 0,0 0 0,-1 0 0,2-1 0,-1 0 0,10 6 0,2-2 14,0 0 0,0-2 1,1 0-1,0 0 0,0-2 0,0 0 0,1-2 0,0 0 1,31 0-1,9-4 55,107-16 0,-69-1-23,181-59 0,85-64 141,164-109 27,-422 191-166,-2-5 1,169-139 0,-233 169-11,-2-1-1,44-53 1,-71 77 58,0-2 1,0 1 0,-2-1 0,0-1-1,0 0 1,-1 0 0,-1 0 0,-1-1 0,0 0-1,-1 0 1,3-20 0,-7 31-61,0 0 0,-1 0 0,1 1 0,-1-1 0,0 0 0,0 1 0,0-1 0,-1 0 0,0 1 0,0 0 0,0-1 0,0 1 0,-1 0 0,1 0 0,-1 0 0,0 1 0,0-1 0,-1 1 0,1-1 0,-1 1 0,0 0 0,0 0 1,0 1-1,0-1 0,0 1 0,-8-3 0,-9-4-21,-1 0 1,0 2 0,-1 0 0,-25-3-1,-46-4 48,-1 3 0,0 5 0,-1 3 0,-151 17 0,143 0-75,2 5 1,0 3-1,-143 53 1,72-8-321,-175 95 1,239-104 75,-180 126-1,242-148-179,1 1 0,1 3 0,3 2 0,1 1 1,-62 87-1,91-113-645,2 0 0,0 1 0,1 0 0,0 1 0,2 0 0,-11 38 0,13 10-4709</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49:20.516"/>
    </inkml:context>
    <inkml:brush xml:id="br0">
      <inkml:brushProperty name="width" value="0.025" units="cm"/>
      <inkml:brushProperty name="height" value="0.025" units="cm"/>
    </inkml:brush>
  </inkml:definitions>
  <inkml:trace contextRef="#ctx0" brushRef="#br0">2168 342 5830,'-80'-31'1594,"-84"-21"0,119 41-1598,1 2-1,-2 3 1,-75-2 0,62 10 13,1 2 1,0 3-1,0 3 1,1 2 0,0 2-1,-77 32 1,32-4 272,3 5 0,-140 88-1,138-71 673,3 4-1,-118 107 0,180-143-727,3 2-1,0 2 1,2 1-1,2 1 1,2 1 0,1 2-1,2 0 1,-31 76-1,47-95-186,1 0-1,1 1 1,1-1-1,0 1 1,2 0-1,1 0 1,1 0-1,1 1 1,1-1-1,1 0 1,5 28-1,-2-33-35,0 0 0,2 0-1,-1-1 1,2 0 0,0 0-1,2-1 1,-1 0 0,2 0-1,0-1 1,1-1 0,0 0-1,1 0 1,1-1 0,20 14-1,-3-5-3,2-2 1,1-1-1,0-2 0,1-1 0,1-1 0,0-3 1,1-1-1,0-1 0,45 5 0,23-2 47,0-5-1,118-5 0,-97-10-35,1-5-1,-2-5 0,-1-6 1,0-5-1,-2-5 0,-1-6 1,-3-5-1,-1-6 0,-3-4 1,-2-5-1,186-132 0,-250 156-8,-2-2-1,-2-2 1,-2-2-1,-1-1 0,-2-3 1,65-97-1,-89 117 49,-2-1 1,0-1-1,-2 0 1,-1-1-1,-1 0 0,9-51 1,-15 57 94,-1-1 0,-1 0 0,-1 0 0,-1 1 0,-1-1 0,-1 0 0,-1 1 0,-1-1 0,-12-33 0,4 26-23,-1 0 1,-1 1 0,-2 1-1,-1 1 1,-1 0-1,-1 1 1,-1 1 0,-2 2-1,0 0 1,-1 1 0,-1 1-1,-2 1 1,-51-29-1,28 21-68,-2 3-1,0 2 0,-1 2 0,-1 3 0,-1 2 0,-1 3 0,-62-8 0,49 13-8,0 3 0,-1 3 0,-86 8-1,112-1-37,0 2-1,1 2 1,1 1-1,-1 3 1,2 1-1,-51 25 1,24-1-807,2 3 0,-71 56 0,37-21-3747</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6:02.937"/>
    </inkml:context>
    <inkml:brush xml:id="br0">
      <inkml:brushProperty name="width" value="0.025" units="cm"/>
      <inkml:brushProperty name="height" value="0.025" units="cm"/>
    </inkml:brush>
  </inkml:definitions>
  <inkml:trace contextRef="#ctx0" brushRef="#br0">4645 567 21524,'3'-65'231,"-2"-107"109,-2 149-370,-1 1 1,-1-1 0,-2 0 0,0 1 0,-10-28-1,12 42-25,-1 0 0,0 1 0,-1 0 0,1-1 0,-1 1 0,-1 1 0,1-1 0,-1 1 0,0 0 0,-1 0 0,1 1 0,-1 0 0,0 0 0,-1 0 0,1 1 0,-1 0 0,0 1 0,-9-3 0,-8-2-194,0 2 0,-1 0 0,1 2 0,-50-2 0,-45 4-225,1 6 1,0 5-1,-180 36 0,-345 123 907,-17 74 1569,563-197-1164,2 4 0,2 5 0,3 3 0,-127 106 0,178-126-726,1 3-1,2 1 1,2 2-1,2 1 1,2 1-1,1 2 1,3 1-1,2 2 1,2 0 0,2 1-1,3 2 1,2-1-1,2 2 1,2 0-1,3 1 1,-4 105-1,13-107-153,2 0 1,2-1-1,2 0 0,3 0 0,2-1 0,2 0 0,36 89 0,-31-99-101,3-1 0,0-1 1,3-1-1,1-1 0,2-1 0,1-1 1,2-2-1,1-1 0,60 48 1,-50-50 77,1-2 0,1-2 0,1-2 0,2-1 0,0-3 0,67 20 0,-49-22 184,1-4-1,1-2 0,0-3 1,88 0-1,-41-11 144,0-6 0,-1-4-1,-1-5 1,0-6 0,165-54 0,-107 16-171,-2-6 1,-3-8-1,-4-7 1,-4-7-1,-3-6 1,190-158-1,-284 206-71,-2-3 0,-3-3-1,-2-2 1,-2-2 0,73-111-1,-106 139-24,-1 0 0,-1-2 0,-2 0 0,-2 0 0,0-1 0,8-50 0,-15 56-13,-1 0 1,-2 0 0,0 0-1,-2 0 1,-1-1 0,-1 1 0,-1 1-1,-1-1 1,-12-32 0,3 20 21,-3 0 1,-1 0-1,-1 2 1,-3 0 0,-44-56-1,11 26 199,-111-104-1,93 106 115,-2 3 1,-3 4-1,-3 3 1,-1 4-1,-3 3 1,-2 4-1,-2 4 0,-1 4 1,-1 3-1,-2 5 1,-1 4-1,-176-20 1,136 34-259,1 6 0,-1 5 1,1 7-1,0 5 0,-146 35 1,94-2-52,3 7 1,2 8-1,-175 87 0,156-51-507,-310 207 0,-137 190-7028,355-244-1009</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6:33.869"/>
    </inkml:context>
    <inkml:brush xml:id="br0">
      <inkml:brushProperty name="width" value="0.025" units="cm"/>
      <inkml:brushProperty name="height" value="0.025" units="cm"/>
    </inkml:brush>
  </inkml:definitions>
  <inkml:trace contextRef="#ctx0" brushRef="#br0">2035 87 8456,'-50'-18'704,"-1"2"0,0 2 0,-1 3 0,-92-8 0,-215 11 2364,307 11-2919,0 2 0,1 3 0,0 2 0,0 2 0,1 2 0,1 3 0,0 1 1,1 3-1,-52 31 0,-19 19 33,3 5 1,-124 108 0,219-167-182,-18 14 280,0 1-1,3 1 1,1 3-1,-36 45 1,63-70-197,1 0-1,0 1 1,1 0 0,0 0 0,1 0 0,0 1-1,1 0 1,-5 23 0,8-27-81,0 0 1,1 1-1,0-1 0,1 0 1,0 1-1,0-1 0,1 0 1,0 0-1,1 0 0,0 0 1,0 0-1,1-1 0,8 16 1,4 0-8,1-1 0,1-1 1,0-1-1,2-1 1,0 0-1,2-2 0,0 0 1,38 22-1,2-2 42,2-4-1,79 30 1,-75-38-18,1-2 1,1-3-1,1-4 1,0-3 0,1-2-1,102 2 1,-81-13 208,1-5 1,-2-3-1,1-4 1,-1-4 0,-1-4-1,-1-4 1,0-4-1,-2-4 1,139-71-1,-201 88-210,-2-1 0,0-1-1,0-1 1,-2-1 0,0-1-1,-1-1 1,-1 0 0,20-29 0,-32 39 39,0-1 1,-2 0 0,1 0 0,-1 0 0,-1-1 0,0 0-1,-1 0 1,0-1 0,-1 1 0,0-1 0,-1 1 0,0-1 0,-1 0-1,-1 0 1,0 0 0,0 0 0,-2 0 0,1 0 0,-2 1-1,-5-21 1,1 19 62,1 1 0,-1 0 1,-1 0-1,-1 1 0,1-1 0,-2 2 0,0 0 0,0 0 0,-1 0 0,0 2 0,-1-1 0,0 1 0,-1 1 0,1 0 0,-20-8 1,-2 0 132,-1 1 0,-1 2 0,0 2 0,-73-14 1,30 15-1,0 3 0,0 3 1,0 5-1,-95 11 1,41 6-224,-214 58 0,330-71-67,2-2-163,0 1-1,1 0 1,-1 1 0,1 1 0,0 0 0,-25 16 0,29-7-1986,10-14 2002,0-1-1,0 0 1,1 1 0,-1-1-1,0 1 1,0-1 0,1 1-1,-1-1 1,0 0 0,0 1-1,1-1 1,-1 0-1,0 1 1,1-1 0,-1 0-1,0 1 1,1-1 0,-1 0-1,1 0 1,-1 1 0,1-1-1,-1 0 1,0 0 0,1 0-1,-1 0 1,1 0-1,-1 1 1,1-1 0,-1 0-1,1 0 1,-1 0 0,1 0-1,0-1 1,30 2-7248</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35.304"/>
    </inkml:context>
    <inkml:brush xml:id="br0">
      <inkml:brushProperty name="width" value="0.025" units="cm"/>
      <inkml:brushProperty name="height" value="0.025" units="cm"/>
    </inkml:brush>
  </inkml:definitions>
  <inkml:trace contextRef="#ctx0" brushRef="#br0">1353 331 11243,'-13'-13'496,"-12"-12"-441,-41-30-1,54 46-7,1 1 0,-1 1-1,-1 0 1,1 0-1,-1 1 1,0 1-1,-1 1 1,-17-5 0,5 6 446,0 1 0,0 1 0,0 1 0,0 2-1,0 0 1,0 2 0,0 1 0,-31 10 0,-30 13 793,-84 42 0,86-35-895,20-9-312,10-5-52,2 1-1,0 3 1,1 3 0,-49 34 0,89-52 118,1 0-1,0 1 1,1 0 0,1 1-1,-1 0 1,2 1 0,0-1-1,0 1 1,1 1 0,1 0-1,0 0 1,1 0 0,1 0-1,0 1 1,1 0 0,0 0-1,0 16 1,1 7-33,1 1 1,2-1-1,2 1 0,1-1 1,15 60-1,-8-56-92,1-1 1,1-1-1,3 0 0,1 0 1,2-2-1,38 57 0,-41-72-23,2 0-1,0-1 0,2-1 0,0-1 1,1-1-1,2 0 0,-1-2 1,2-1-1,0 0 0,48 21 0,-35-22-6,0-2 0,1-2 0,1-1 0,0-1 0,0-3 0,0-1 0,1-2 0,-1-2 0,1-1 0,61-9-1,-65 3-3,0-1 0,-1-1-1,0-3 1,-1 0 0,0-3-1,0 0 1,-2-2 0,0-2-1,-1-1 1,-1-1 0,47-41-1,-39 24 144,-2-1-1,-1-3 0,-2 0 0,-2-2 0,-2-2 0,-2 0 0,-2-2 0,-2-1 0,-2 0 1,-2-2-1,-2 0 0,-3-2 0,-2 1 0,-2-1 0,-2-1 0,-3 0 0,-1-77 1,-5 103 44,-2 1 0,0 0-1,-1 0 1,-2 0 0,-1 0 0,-1 1 0,-1 0 0,-1 0 0,-23-40 0,21 46-72,-1 0-1,-1 2 1,0-1-1,-1 2 1,-1 0-1,-1 1 1,0 0 0,0 2-1,-2 0 1,0 1-1,-39-19 1,32 20-109,0 1-1,-1 1 1,0 2 0,-1 0 0,0 2 0,0 1 0,0 2 0,0 0 0,0 2 0,0 1 0,0 1-1,0 1 1,0 2 0,0 1 0,-46 16 0,19-2-439,0 3 1,-62 35-1,-102 73-2896,-8 4-3423,139-92-1386</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39.334"/>
    </inkml:context>
    <inkml:brush xml:id="br0">
      <inkml:brushProperty name="width" value="0.025" units="cm"/>
      <inkml:brushProperty name="height" value="0.025" units="cm"/>
    </inkml:brush>
  </inkml:definitions>
  <inkml:trace contextRef="#ctx0" brushRef="#br0">1 242 15631,'0'0'1708,"8"-9"-902,-3 4-616,0 0 0,0 0 0,0 0 0,0 1 0,1-1 0,0 1 0,0 1 0,0-1 0,0 1 0,1 0 0,-1 1 0,1-1 0,0 1 0,0 1 0,0-1 0,11 0 0,-2 2 221,0 0 1,1 1-1,-1 1 1,0 1-1,0 0 1,21 8-1,88 40 710,-99-37-919,1-2-1,0-1 1,1-2-1,0 0 1,50 8-1,-38-14 379,-1-2 0,1-2 0,66-10 1,116-34 323,-132 24-827,111-11 0,-109 27 188,1 4-1,0 4 0,121 19 0,-142-12-230,1-3-1,0-3 0,0-3 1,1-4-1,-1-3 1,-1-2-1,87-24 0,74-33 26,111-27-9,-265 76-38,0 3-1,117-5 1,-7 23 301,343 52-1,-502-52-129,0 1 1,42 13-1,-72-19-181,1 0 0,-1 0-1,0 0 1,0 0 0,1 0 0,-1 0 0,0 0 0,1 0-1,-1 0 1,0 1 0,0-1 0,1 0 0,-1 0 0,0 0 0,0 0-1,1 0 1,-1 1 0,0-1 0,0 0 0,1 0 0,-1 0-1,0 1 1,0-1 0,0 0 0,1 0 0,-1 1 0,0-1-1,0 0 1,0 0 0,0 1 0,0-1 0,0 0 0,0 1 0,0-1-1,0 0 1,0 1 0,0-1 0,-10 7 48,-17-1-10,-14-3-2263,-21-4-5451,29-2 211</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40.926"/>
    </inkml:context>
    <inkml:brush xml:id="br0">
      <inkml:brushProperty name="width" value="0.025" units="cm"/>
      <inkml:brushProperty name="height" value="0.025" units="cm"/>
    </inkml:brush>
  </inkml:definitions>
  <inkml:trace contextRef="#ctx0" brushRef="#br0">5254 566 18289,'-330'-81'408,"35"11"-1051,187 39 658,-1 5 0,-2 5 0,0 4 0,-166-3 0,-218 17 600,-396-8 1028,122 12-1116,591 11-432,1 7 0,-228 55 0,232-30-47,-268 105 0,409-136-18,-1 2 1,2 2-1,0 1 1,1 1-1,1 1 1,1 2-1,-50 50 0,69-61-40,-1 0 0,2 0-1,-1 0 1,2 1 0,-1 1-1,2-1 1,0 1 0,0 0-1,1 1 1,1-1-1,0 1 1,1 0 0,0 0-1,1 0 1,1 0 0,0 1-1,1-1 1,1 0 0,0 0-1,1 0 1,0 1 0,8 21-1,1-3-5,2-1 0,2 0 0,1-1 0,1 0 0,43 55 0,-21-38-5,2-2-1,71 63 1,-51-59 61,3-3 1,2-3-1,1-3 1,3-3-1,1-3 1,75 26-1,50 7 101,217 45 1,387 33-202,10-55 8,3-47 93,-640-48-19,-1-7 0,290-57 0,148-88 28,-162 38 252,-350 95-304,298-86 79,-353 93-62,-1-1 1,-1-2-1,0-2 0,-2-1 0,0-3 0,65-53 0,-86 60 23,-1 0 0,0-1 0,-2 0 0,0-1-1,-1-1 1,-1-1 0,-1 0 0,-2 0-1,0-1 1,-1 0 0,-1-1 0,-1 0 0,-1 0-1,-1-1 1,-2 1 0,0-1 0,-1 0 0,-2 0-1,-3-30 1,-1 18 136,-1-1 1,-2 1-1,-2 1 0,-1-1 1,-2 2-1,-2-1 0,-1 2 0,-1 0 1,-2 0-1,-1 2 0,-2 1 1,-27-32-1,2 10 15,-3 3-1,-1 1 1,-3 3 0,-2 3 0,-1 1-1,-2 4 1,-71-36 0,40 32-105,-2 3 0,-2 4 0,-1 4 0,-133-24 0,44 23-111,-274-11 0,-176 32 115,319 16 15,-1 14 0,-363 70 0,41 65-1433,19 78-4311,390-123-978,1 10-6583</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46.929"/>
    </inkml:context>
    <inkml:brush xml:id="br0">
      <inkml:brushProperty name="width" value="0.025" units="cm"/>
      <inkml:brushProperty name="height" value="0.025" units="cm"/>
    </inkml:brush>
  </inkml:definitions>
  <inkml:trace contextRef="#ctx0" brushRef="#br0">1 3 8200,'0'0'6363,"4"-2"-5995,0 2-327,-1-1 0,1 1 0,0 0 0,0 1 0,-1-1 0,1 1 0,0-1 0,0 1 0,-1 0 0,1 0 0,-1 1 0,1-1 0,-1 1 0,0 0-1,1-1 1,4 5 0,31 12 70,-5-10-57,0-2 1,1-1 0,0-2 0,0-1 0,52-4 0,-26 1-21,353-25 181,-63 0 1219,1241 42-884,-736 5-529,1274 63 860,-87-30-611,-1435-48-230,936-37 366,-1481 27-539,101-8 1403,178 9 0,-342 3-1270,1 0 1,-1 0-1,0 0 0,1 0 1,-1 0-1,0 0 0,1 0 0,-1 0 1,1 0-1,-1 0 0,0 0 0,1 0 1,-1 0-1,0 0 0,1 0 1,-1 0-1,0 0 0,1 1 0,-1-1 1,0 0-1,1 0 0,-1 0 1,0 1-1,1-1 0,-1 0 0,0 0 1,0 1-1,1-1 0,-1 0 0,0 0 1,0 1-1,0-1 0,1 0 1,-1 1-1,0-1 0,0 1 0,0-1 1,0 0-1,0 1 0,0-1 1,0 0-1,0 1 0,0-1 0,0 0 1,0 1-1,0 0 0,0-1-19,-1 1 0,1 0-1,-1 0 1,1 0 0,-1-1 0,1 1 0,-1 0-1,0-1 1,0 1 0,1 0 0,-1-1-1,0 1 1,0-1 0,0 1 0,1-1-1,-1 0 1,0 1 0,-1-1 0,-21 4-1786,-1-4-2092</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4:50.157"/>
    </inkml:context>
    <inkml:brush xml:id="br0">
      <inkml:brushProperty name="width" value="0.025" units="cm"/>
      <inkml:brushProperty name="height" value="0.025" units="cm"/>
    </inkml:brush>
  </inkml:definitions>
  <inkml:trace contextRef="#ctx0" brushRef="#br0">26 60 8008,'0'0'2445,"-4"-10"-1458,3 7-905,-13-31 484,8 22-353,6 17-220,2 0 49,-1 0-1,1-1 0,1 1 0,-1-1 0,1 1 1,-1-1-1,1 0 0,0 0 0,1 0 0,-1-1 1,1 1-1,0-1 0,0 0 0,0 0 0,0 0 1,0 0-1,1-1 0,-1 1 0,1-1 0,-1 0 1,1-1-1,8 2 0,7 3 154,1-2 0,0 0-1,0-2 1,22 1 0,396 0 395,7-1-176,1473 2 2680,-470-12-935,-834 35-1290,-301-10-692,-286-14-82,-20 1-229,-19 1-756,-48 0-4758,25-5-1094</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3.129"/>
    </inkml:context>
    <inkml:brush xml:id="br0">
      <inkml:brushProperty name="width" value="0.025" units="cm"/>
      <inkml:brushProperty name="height" value="0.025" units="cm"/>
    </inkml:brush>
  </inkml:definitions>
  <inkml:trace contextRef="#ctx0" brushRef="#br0">8945 166 4869,'-14'-8'188,"-1"1"0,0 0 1,0 1-1,-1 1 0,1 0 1,-1 1-1,0 1 0,-29-2 1,-14-4 1639,-54-8-962,-222-4 0,204 16-676,-2247-58 691,924 97 256,165 91-1112,14 106 580,1049-171-475,2 9 1,4 10 0,-416 215 0,589-269-62,0 2 1,2 3-1,2 1 0,-67 61 1,96-78-47,0 0 1,1 1 0,1 0 0,0 1-1,1 1 1,1 0 0,0 0-1,1 1 1,2 0 0,-1 1-1,2 0 1,1 0 0,0 0-1,1 1 1,-2 34 0,6-46-18,0 0 1,1 0-1,0-1 1,0 1 0,1-1-1,0 1 1,0-1-1,1 1 1,0-1-1,0 0 1,1 0 0,6 9-1,-2-5 17,1 0 1,0-1-1,0 0 0,1-1 0,1 0 0,17 12 1,7 0 57,0-2-1,2-1 1,72 24 0,-8-10-34,2-6 1,1-4-1,142 12 0,325-4 28,-542-29-72,2371 11 162,-755-98-99,-7-105 23,-1631 190-90,626-102 238,-493 73 211,-3-6 0,197-79 0,-262 85-217,-2-4-1,-1-3 0,97-70 0,-140 88-17,0-1 0,-2-1 0,-1-1 0,-1-1-1,0-1 1,-2-1 0,-1-1 0,-1-1 0,-1 0 0,-2-1 0,16-38 0,-26 53-147,-1 1 1,0-1 0,-1 1-1,0-1 1,-1 0-1,0 0 1,-1 0 0,-1 0-1,0-1 1,-1 1 0,0 0-1,-1 0 1,0 0-1,-1 0 1,-1 1 0,0-1-1,-1 1 1,0 0 0,0 0-1,-2 0 1,1 1 0,-1 0-1,-1 0 1,0 1-1,-1 0 1,-16-15 0,0 5-287,-1 1 0,-1 1 1,-1 1-1,0 2 1,-58-23-1,-165-41-4724,148 49 1698,-60-20-4537</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4.176"/>
    </inkml:context>
    <inkml:brush xml:id="br0">
      <inkml:brushProperty name="width" value="0.025" units="cm"/>
      <inkml:brushProperty name="height" value="0.025" units="cm"/>
    </inkml:brush>
  </inkml:definitions>
  <inkml:trace contextRef="#ctx0" brushRef="#br0">278 0 14414,'0'0'9881,"-11"3"-9310,9-2-546,-2-1 31,1 1-1,-1 0 1,1 0-1,-1 1 1,1-1-1,-1 1 1,1 0 0,0-1-1,0 1 1,0 1-1,0-1 1,0 0-1,0 1 1,1 0-1,-1-1 1,1 1-1,0 0 1,0 0 0,0 0-1,0 1 1,0-1-1,-1 4 1,-8 25 481,2 0 0,1 1 0,1 0 0,-3 54-1,7-17 25,6 82 0,-1-125-315,2 0 1,0-1-1,1 1 0,2-1 1,0 0-1,18 38 0,-24-63-91,-2-4-71,-1-1 0,0 1 0,1 0 0,-1 0 0,0 0 0,0 0 0,0 1 0,-6-6 0,-2-4 73,9 10-157,-166-234-246,166 234 238,0 1 0,0-1-1,0 1 1,0-1-1,0 1 1,1-1 0,-1 1-1,1-1 1,-1 1 0,1-1-1,0 0 1,-1 1-1,1-1 1,0-2 0,0 4-2,1-1 1,-1 0 0,0 1 0,0-1 0,1 0-1,-1 1 1,0-1 0,1 1 0,-1-1 0,1 1-1,-1-1 1,0 1 0,1-1 0,-1 1 0,1-1-1,0 1 1,-1 0 0,1-1 0,-1 1 0,1 0-1,0-1 1,-1 1 0,1 0 0,0 0-1,6-2-82,0 2 0,0-1 0,-1 1-1,1 0 1,12 1 0,4 1-109,18-2-1319,46 0-3164,-69-2 1743,1 1 0,29-9 0,-1-4-6044</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4.797"/>
    </inkml:context>
    <inkml:brush xml:id="br0">
      <inkml:brushProperty name="width" value="0.025" units="cm"/>
      <inkml:brushProperty name="height" value="0.025" units="cm"/>
    </inkml:brush>
  </inkml:definitions>
  <inkml:trace contextRef="#ctx0" brushRef="#br0">127 81 14542,'0'0'3438,"-12"-1"-748,-37 0-859,46 1-1676,0 1 0,0 0 0,0-1-1,0 2 1,0-1 0,0 0 0,0 0 0,0 1-1,0 0 1,0 0 0,1-1 0,-1 2 0,1-1-1,0 0 1,-1 0 0,1 1 0,0-1 0,0 1-1,1 0 1,-1-1 0,0 1 0,1 0 0,0 0-1,-1 0 1,1 0 0,0 4 0,0-5-117,0 0 0,1 0 1,-1 0-1,1 0 0,-1-1 1,1 1-1,0 0 0,0 0 0,0 0 1,0 0-1,0 0 0,1 0 1,-1 0-1,0 0 0,1 0 1,0 0-1,-1 0 0,1-1 0,0 1 1,0 0-1,0 0 0,0-1 1,0 1-1,0-1 0,0 1 0,1-1 1,-1 1-1,1-1 0,-1 0 1,1 0-1,-1 1 0,1-1 0,0 0 1,-1 0-1,1-1 0,0 1 1,0 0-1,0-1 0,0 1 0,3 0 1,2-1-9,0 1 0,0-1 0,0-1 0,0 1 1,0-1-1,0 0 0,0-1 0,0 0 0,0 0 1,-1 0-1,1-1 0,-1 0 0,1 0 0,-1-1 1,0 1-1,7-8 0,-3 4 26,-2-2 0,1 1 1,-1-1-1,0 0 0,-1-1 1,0 0-1,-1 0 0,11-22 0,-14 36 34,-1 16-91,-1 28 217,-5-3-1,2-23-180,1 0 0,2 39 0,-1-59-125,0-1 1,0 1 0,0 0-1,1-1 1,-1 1-1,0-1 1,1 1-1,-1-1 1,1 1-1,-1-1 1,1 1-1,0-1 1,0 0-1,0 1 1,0-1-1,0 0 1,0 0-1,0 1 1,0-1-1,0 0 1,0 0-1,1 0 1,-1 0-1,0-1 1,1 1-1,-1 0 1,1 0-1,-1-1 1,1 1 0,-1-1-1,1 0 1,-1 1-1,1-1 1,-1 0-1,1 0 1,0 0-1,-1 0 1,1 0-1,-1 0 1,1 0-1,-1-1 1,1 1-1,2-2 1,1 1-364,-1 0 1,0-1-1,0 0 1,0 0-1,0 0 1,0-1-1,0 1 1,-1-1-1,1 0 1,-1 0-1,0 0 1,0 0-1,0-1 1,4-5-1,-1-4-402,0 0-1,-1-1 1,0 0 0,-1 0-1,-1 0 1,3-27 0,-1-90 3943,-5 113-1892,-22 65 2290,17-34-2975,1-5-37,1-1 0,0 1 0,0 1 0,1-1 0,0 0 0,0 1 0,0 14 0,2-22-461,1-1 1,-1 1-1,1 0 1,-1-1-1,1 1 1,0 0-1,-1-1 1,1 1-1,0-1 1,-1 1-1,1-1 0,0 1 1,-1-1-1,1 0 1,0 1-1,0-1 1,0 0-1,-1 1 1,1-1-1,0 0 1,0 0-1,0 0 1,0 0-1,0 0 1,-1 0-1,3 0 0,32 0 174,-25-1-129,39-1-28,-35 0-148,1 1-1,-1 1 1,1 0-1,-1 0 1,1 2-1,-1 0 1,23 6-1,-36-8 143,1 1 1,-1-1-1,0 0 0,0 1 0,1-1 0,-1 1 0,0-1 0,0 1 1,0 0-1,0-1 0,0 1 0,0 0 0,0 0 0,0 0 0,0 0 0,0 0 1,-1 0-1,1 0 0,0 0 0,-1 0 0,1 0 0,0 0 0,-1 0 1,0 1-1,1-1 0,-1 0 0,0 0 0,1 0 0,-1 1 0,0-1 1,0 0-1,0 1 0,0-1 0,0 0 0,0 0 0,0 1 0,-1-1 1,1 0-1,0 0 0,-1 1 0,1-1 0,-1 0 0,1 0 0,-1 0 0,0 0 1,1 0-1,-1 0 0,0 0 0,0 0 0,0 0 0,-1 1 0,-4 4 403,0 0-1,0-1 0,0 0 0,-1 0 1,0 0-1,-12 5 0,-39 14 1410,55-23-1781,-1 0 0,0 0 0,-1 0 0,1 0 0,0-1 0,0 1 1,0-1-1,0 0 0,0 0 0,0-1 0,-1 1 0,-6-3 0,10 2-138,0 0-1,0 0 1,1 0 0,-1 0 0,0 0 0,1 0 0,-1 0 0,1-1 0,-1 1 0,1 0 0,-1 0-1,1-1 1,0 1 0,0 0 0,0-1 0,-1 1 0,1 0 0,0 0 0,1-1 0,-1 1-1,0 0 1,0-1 0,1 1 0,0-2 0,7-32-2740,33-68-7037,-14 40 1084</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5.166"/>
    </inkml:context>
    <inkml:brush xml:id="br0">
      <inkml:brushProperty name="width" value="0.025" units="cm"/>
      <inkml:brushProperty name="height" value="0.025" units="cm"/>
    </inkml:brush>
  </inkml:definitions>
  <inkml:trace contextRef="#ctx0" brushRef="#br0">106 0 12236,'0'0'4996,"1"11"-3261,0 93 3272,-3-58-3532,3 1-1,8 55 0,-8-90-1413,1-1-1,1 1 1,0-1-1,0 0 1,2 0-1,-1 0 1,1 0-1,0-1 0,1 0 1,1 0-1,-1 0 1,2-1-1,15 17 1,-23-26-59,1 1 0,0 0 1,-1 0-1,1 0 0,0-1 1,-1 1-1,1 0 0,0-1 1,0 1-1,0 0 1,0-1-1,-1 0 0,1 1 1,0-1-1,0 1 0,0-1 1,0 0-1,0 0 0,0 1 1,0-1-1,0 0 0,0 0 1,0 0-1,0 0 1,0 0-1,0 0 0,0 0 1,0-1-1,2 0 0,-2 0-9,-1 0 0,0 0-1,0-1 1,0 1 0,0 0-1,0 0 1,0-1 0,0 1 0,0 0-1,0-1 1,0 1 0,-1 0-1,1 0 1,-1-1 0,1 1-1,-1 0 1,1 0 0,-1 0-1,0 0 1,1 0 0,-1 0 0,0 0-1,0 0 1,-1-1 0,-16-20-105,-1 1 0,-1 1 0,-35-28 1,28 26 452,-41-45-1,67 66-300,0 0-1,0 0 0,1 1 0,-1-1 0,1 0 0,-1 0 0,1 0 0,-1 0 0,1 0 0,-1 0 0,1 0 0,0 0 0,-1 0 0,1 0 0,0 0 1,0 0-1,0 0 0,0 0 0,0-1 0,0 1 0,0 0 0,0 0 0,1 0 0,-1 0 0,0 0 0,1 0 0,-1 0 0,0 0 0,1 0 0,-1 0 0,1 0 1,0 0-1,-1 1 0,1-1 0,0 0 0,-1 0 0,1 0 0,0 1 0,0-1 0,0 0 0,0 1 0,0-1 0,0 1 0,0-1 0,0 1 0,0 0 1,0-1-1,1 1 0,9-5-79,-1 2 0,1-1 0,18-2 1,-24 5 88,53-10-369,41-10-4672,-43 3-1969</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6.073"/>
    </inkml:context>
    <inkml:brush xml:id="br0">
      <inkml:brushProperty name="width" value="0.025" units="cm"/>
      <inkml:brushProperty name="height" value="0.025" units="cm"/>
    </inkml:brush>
  </inkml:definitions>
  <inkml:trace contextRef="#ctx0" brushRef="#br0">0 20 8360,'0'0'14056,"1"11"-12615,1 14-936,2-1 0,1 1 0,0-1 0,2 0 0,1-1-1,10 24 1,-17-45-448,0 0 0,0-1 0,0 1 0,0 0 0,0-1 0,1 1 0,-1 0 0,1-1 0,-1 0 0,1 1 0,-1-1 0,1 0 1,-1 0-1,1 0 0,0 0 0,0 0 0,0 0 0,0 0 0,0 0 0,0-1 0,0 1 0,0-1 0,0 0 0,0 1 0,0-1 0,0 0 0,0 0 0,0 0 0,0-1 0,0 1 0,0 0 0,0-1 0,0 1 0,0-1 0,0 0 0,-1 0 0,1 0 0,0 1 0,0-2 0,3-1 0,6-5 369,0-1 0,0 0-1,-1 0 1,16-20 0,-19 21-366,25-30 294,-24 26-271,1 1-1,0 0 1,1 0-1,0 1 1,17-12-1,-26 21-82,1 0 0,-1 1 0,0-1 0,1 1 0,-1 0 0,1-1 0,-1 1 0,1 0 0,-1 0 0,1 0 0,-1 0 0,1 0 0,-1 0 0,1 0 0,-1 0 0,1 1 0,-1-1 0,0 1 0,1-1 0,-1 1 0,0-1 0,1 1 0,-1 0 0,0 0 0,1-1 0,-1 1 0,0 0 0,0 0 0,0 0 0,0 1 0,0-1 0,0 0 0,0 0 0,0 2 0,34 58 0,-19-32 0,-16-28 0,1 1 0,0 0 0,0-1 0,0 1 0,0 0 0,0-1 0,1 1 0,-1-1 0,0 0 0,1 1 0,-1-1 0,1 0 0,0 0 0,-1 0 0,1 0 0,0 0 0,-1 0 0,1 0 0,0-1 0,0 1 0,0-1 0,0 1 0,0-1 0,0 0 0,0 0 0,-1 0 0,1 0 0,0 0 0,0 0 0,0 0 0,0 0 0,0-1 0,0 1 0,0-1 0,0 0 0,-1 0 0,4-1 0,4-5 0,0 0 0,-1-1 0,0 1 0,0-2 0,11-16 0,-12 17 0,-1-1 0,1 1 0,1 1 0,7-8 0,-13 14 0,-1 0 0,0 0 0,0 0 0,0 0 0,1 0 0,-1 1 0,1-1 0,-1 0 0,0 1 0,1-1 0,-1 1 0,1-1 0,-1 1 0,1 0 0,0 0 0,-1 0 0,1-1 0,-1 1 0,1 1 0,-1-1 0,1 0 0,-1 0 0,1 1 0,-1-1 0,1 0 0,-1 1 0,1 0 0,-1-1 0,1 1 0,-1 0 0,0 0 0,0 0 0,1 0 0,1 1 0,1 4 0,0 0 0,0 0 0,-1 1 0,1-1 0,-1 1 0,2 9 0,12 22 0,-16-37 0,0 0 0,-1 0 0,1 0 0,0-1 0,0 1 0,0 0 0,-1-1 0,1 1 0,0 0 0,0-1 0,0 1 0,0-1 0,0 1 0,0-1 0,0 0 0,0 1 0,0-1 0,0 0 0,1 0 0,-1 0 0,0 0 0,0 0 0,0 0 0,0 0 0,0 0 0,0 0 0,0 0 0,0-1 0,0 1 0,0 0 0,0-1 0,0 1 0,0-1 0,0 1 0,0-1 0,0 1 0,0-1 0,0 0 0,1 0 0,35-36 0,-30 29 0,9-11 0,51-49 0,-64 65 0,1-1 0,-1 1 0,1 1 0,0-1 0,0 1 0,0-1 0,0 1 0,1 0 0,-1 1 0,1-1 0,-1 1 0,1 0 0,-1 0 0,1 0 0,0 0 0,5 1 0,-8 1-218,0 0 0,0 0 0,0 1-1,0-1 1,0 1 0,0-1 0,0 1 0,-1 0 0,1 0 0,0 0 0,-1 0-1,0 0 1,1 0 0,-1 0 0,0 0 0,0 0 0,0 1 0,0-1 0,-1 0-1,1 1 1,-1-1 0,1 0 0,-1 1 0,0 2 0,13 31-4904,-12-35 5007,-1 0-1,1-1 0,0 1 1,-1 0-1,1 0 1,0-1-1,-1 1 0,1-1 1,0 1-1,0 0 0,-1-1 1,1 0-1,0 1 1,0-1-1,0 1 0,0-1 1,0 0-1,0 0 0,0 1 1,-1-1-1,1 0 0,0 0 1,0 0-1,0 0 1,0 0-1,0 0 0,0 0 1,0 0-1,0-1 0,0 1 1,1-1-1,11-8-4389,-2-8-994</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6.818"/>
    </inkml:context>
    <inkml:brush xml:id="br0">
      <inkml:brushProperty name="width" value="0.025" units="cm"/>
      <inkml:brushProperty name="height" value="0.025" units="cm"/>
    </inkml:brush>
  </inkml:definitions>
  <inkml:trace contextRef="#ctx0" brushRef="#br0">3 58 10858,'0'0'12679,"0"11"-10917,-1 21-589,0-12-346,0-1-1,1 1 0,6 37 1,-5-56-771,-1 0 1,1 0 0,0 1-1,-1-1 1,1 0 0,0 0-1,0 0 1,0 0 0,0 0-1,0 0 1,0 0 0,0 0-1,0-1 1,0 1 0,1 0 0,-1 0-1,0-1 1,0 1 0,1-1-1,-1 0 1,0 1 0,1-1-1,-1 0 1,0 0 0,1 1-1,-1-1 1,1 0 0,-1 0 0,0-1-1,1 1 1,-1 0 0,1 0-1,-1-1 1,0 1 0,0-1-1,1 1 1,1-2 0,5-1 41,-1 1 0,0-1 1,0-1-1,-1 0 0,11-6 0,22-26-85,-30 26-50,1 1-1,0 0 0,1 1 0,12-8 0,-22 15 30,-1 1 0,0 0 1,1 0-1,-1 0 0,1 0 0,-1 0 0,0 0 0,1 0 0,-1 0 0,1 0 0,-1 0 0,0 0 1,1 0-1,-1 0 0,0 1 0,1-1 0,-1 0 0,0 0 0,1 0 0,-1 0 0,0 1 0,1-1 1,-1 0-1,0 0 0,1 1 0,-1-1 0,0 0 0,0 1 0,1-1 0,-1 0 0,0 1 0,0-1 1,0 0-1,1 1 0,-1-1 0,0 0 0,0 1 0,0-1 0,0 0 0,0 1 0,0-1 0,0 1 0,0-1 1,0 0-1,0 2 0,4 25 246,-4-18-49,1-2-164,0 0 0,1-1-1,-1 1 1,1-1-1,0 1 1,1-1 0,-1 0-1,1 0 1,1 0 0,4 7-1,-7-12-21,1 1-1,0 0 1,0-1-1,-1 0 1,1 1 0,0-1-1,0 0 1,1 0-1,-1 0 1,0 0-1,0 0 1,0-1-1,1 1 1,-1-1 0,0 0-1,0 1 1,1-1-1,-1 0 1,0 0-1,1 0 1,-1-1-1,0 1 1,1 0-1,-1-1 1,0 0 0,0 1-1,1-1 1,-1 0-1,0 0 1,0 0-1,0-1 1,0 1-1,2-2 1,9-6-3,0 0 0,-1-1 0,14-15 0,12-9 0,-38 33 0,1 1 0,-1 0 0,1-1 0,-1 1 0,1 0 0,-1 0 0,1-1 0,-1 1 0,1 0 0,0 0 0,-1 0 0,1 0 0,-1 0 0,1 0 0,-1 0 0,1 0 0,0 0 0,-1 0 0,1 0 0,-1 0 0,1 0 0,-1 0 0,1 0 0,0 1 0,-1-1 0,1 0 0,-1 0 0,1 1 0,-1-1 0,1 0 0,-1 1 0,0-1 0,1 0 0,-1 1 0,1-1 0,-1 1 0,0-1 0,1 1 0,-1-1 0,0 1 0,0-1 0,1 1 0,-1-1 0,0 1 0,0-1 0,1 2 0,11 37 0,-6-20 0,-5-17 0,0 0 0,0 0 0,0 1 0,0-1 0,0 0 0,1-1 0,-1 1 0,1 0 0,-1 0 0,1-1 0,0 1 0,-1 0 0,1-1 0,0 0 0,0 1 0,0-1 0,0 0 0,0 0 0,1 0 0,-1-1 0,0 1 0,0 0 0,1-1 0,-1 1 0,0-1 0,1 0 0,-1 0 0,0 0 0,1 0 0,-1 0 0,0 0 0,1-1 0,-1 1 0,0-1 0,0 0 0,1 0 0,-1 1 0,0-1 0,0-1 0,0 1 0,2-1 0,9-6 0,-1 1 0,0-2 0,0 1 0,0-2 0,10-11 0,-1 0 0,28-37 0,-83 91 0,33-31 0,-1 0 0,1 1 0,-1-1 0,1 0 0,0 0 0,0 1 0,0-1 0,0 1 0,0-1 0,1 1 0,-1-1 0,1 1 0,0-1 0,-1 1 0,2 3 0,-1-5 0,1 0 0,-1 1 0,1-1 0,-1 0 0,1 0 0,0 0 0,0 0 0,0 0 0,0 0 0,-1 0 0,1-1 0,0 1 0,1 0 0,-1 0 0,0-1 0,0 1 0,0-1 0,0 1 0,0-1 0,1 1 0,-1-1 0,0 0 0,0 1 0,1-1 0,-1 0 0,0 0 0,0 0 0,1 0 0,-1 0 0,2-1 0,73 0 0,-52-1 0,0 1 0,0 1 0,0 1 0,0 2 0,-1 0 0,42 11 0,-65-13 0,1-1 0,-1 0 0,0 0 0,1 0 0,-1 0 0,0 0 0,1 0 0,-1 0 0,0 1 0,1-1 0,-1 0 0,0 0 0,1 0 0,-1 0 0,1-1 0,-1 1 0,0 0 0,1 0 0,-1 0 0,0 0 0,1 0 0,-1 0 0,0 0 0,1-1 0,-1 1 0,0 0 0,1 0 0,-1 0 0,0-1 0,0 1 0,1 0 0,-1-1 0,0 1 0,0 0 0,1 0 0,-1-1 0,0 1 0,0 0 0,0-1 0,0 1 0,0 0 0,1-1 0,-1 1 0,0-1 0,0 1 0,0-1 0,-2-29 0,-22-48 0,18 57 0,-17-53 0,22 74 0,1 0 0,0 0 0,0 0 0,0-1 0,0 1 0,0 0 0,0 0 0,0 0 0,0 0 0,0-1 0,0 1 0,0 0 0,0 0 0,-1 0 0,1-1 0,1 1 0,-1 0 0,0 0 0,0 0 0,0-1 0,0 1 0,0 0 0,0 0 0,0 0 0,0-1 0,0 1 0,0 0 0,0 0 0,0 0 0,0 0 0,1-1 0,-1 1 0,0 0 0,0 0 0,0 0 0,0 0 0,1 0 0,-1-1 0,0 1 0,0 0 0,0 0 0,0 0 0,1 0 0,-1 0 0,0 0 0,0 0 0,0 0 0,1 0 0,-1 0 0,0 0 0,0 0 0,0 0 0,1 0 0,-1 0 0,0 0 0,0 0 0,0 0 0,1 0 0,10 4 0,-10-3 0,18 7-762,1-1 1,27 7-1,-28-10-1313,1 0 0,33 0 1,6-3-7514</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7.868"/>
    </inkml:context>
    <inkml:brush xml:id="br0">
      <inkml:brushProperty name="width" value="0.025" units="cm"/>
      <inkml:brushProperty name="height" value="0.025" units="cm"/>
    </inkml:brush>
  </inkml:definitions>
  <inkml:trace contextRef="#ctx0" brushRef="#br0">79 291 8488,'0'0'2691,"2"-10"1302,2-3-2543,2-12 399,-6 1 2277,0 24-3985,0-1 0,0 1-1,0 0 1,0-1 0,-1 1 0,1 0-1,0 0 1,0-1 0,0 1-1,-1 0 1,1 0 0,0 0-1,0-1 1,-1 1 0,1 0 0,0 0-1,-1 0 1,1 0 0,0 0-1,0 0 1,-1 0 0,1-1-1,0 1 1,-1 0 0,1 0-1,0 0 1,-1 0 0,1 0 0,0 0-1,-1 0 1,1 1 0,0-1-1,-1 0 1,1 0 0,-21 6 1111,16-2-1232,0 0-1,1 0 1,-1 1-1,1-1 1,-1 1 0,1 0-1,1 1 1,-1-1 0,1 1-1,0-1 1,0 1-1,1 0 1,0 0 0,0 0-1,0 0 1,1 1 0,-1-1-1,1 0 1,1 1-1,0-1 1,0 1 0,0-1-1,0 0 1,1 1 0,0-1-1,1 1 1,-1-1-1,1 0 1,0 0 0,1 0-1,-1 0 1,1-1 0,5 8-1,17 28-34,0-1-226,23 51-1,-41-76 214,-2-1-1,0 1 1,0 0-1,-2 0 1,0 1-1,0-1 1,-1 27-1,-1-41 56,-1 0-1,0 0 1,0 0 0,0 0-1,0 1 1,0-1-1,0 0 1,0 0 0,0 0-1,-1 1 1,1-1 0,0 0-1,-1 0 1,1 0-1,-1 0 1,1 0 0,-1 0-1,0 0 1,1 0 0,-1 0-1,0 0 1,0 0-1,0 0 1,1 0 0,-1-1-1,0 1 1,0 0-1,0-1 1,0 1 0,0 0-1,-1-1 1,1 1 0,0-1-1,0 0 1,0 1-1,0-1 1,0 0 0,-1 0-1,1 0 1,0 0 0,0 0-1,0 0 1,-1 0-1,1 0 1,0 0 0,-2-1-1,-1 0 53,1 0 1,-1 0-1,1-1 0,0 1 0,-1-1 1,1 0-1,0 0 0,0 0 0,0 0 1,0 0-1,1-1 0,-1 1 0,0-1 1,-3-5-1,2 0-85,0-1 1,0 0-1,0 0 1,1-1-1,0 1 1,1 0-1,0-1 0,1 0 1,0 0-1,0 1 1,1-1-1,0 0 1,1 0-1,3-17 1,0 7-29,1 0 0,1 1 0,1 0 0,1 0 0,0 0 0,12-18 1,104-138-108,-18 27 169,-102 142-8,0 1 0,-1-1 0,0 0 0,0 0 0,-1 0 1,1 0-1,-1-1 0,-1 1 0,1 0 0,-1-1 0,1-12 0,-3 18-10,1 0 1,0 0-1,0 1 1,0-1-1,-1 0 1,1 0-1,-1 0 0,1 0 1,0 1-1,-1-1 1,1 0-1,-1 0 1,0 1-1,1-1 1,-1 0-1,0 1 1,1-1-1,-1 1 1,0-1-1,0 1 1,1-1-1,-1 1 1,0-1-1,0 1 1,0 0-1,0-1 1,1 1-1,-1 0 1,0 0-1,0 0 1,0 0-1,0 0 0,0 0 1,0 0-1,0 0 1,0 0-1,0 0 1,1 0-1,-1 1 1,0-1-1,0 0 1,0 0-1,0 1 1,0 0-1,-4 0 1,0 1-1,0-1 1,1 1-1,-1 0 0,1 1 1,-1-1-1,-6 6 1,-1 3 9,1 1 1,1 0-1,0 1 1,1 0-1,0 0 1,1 1-1,-7 16 1,10-21 6,1 0 0,0 1 1,1-1-1,0 1 0,1 0 0,0 0 0,0 0 1,1 1-1,1-1 0,-1 0 0,2 0 0,1 14 1,-2-22-21,1-1 0,-1 1 1,1 0-1,0-1 0,-1 1 0,1-1 1,0 1-1,0-1 0,0 1 1,0-1-1,0 1 0,1-1 0,-1 0 1,0 0-1,1 0 0,-1 0 1,0 0-1,1 0 0,-1 0 1,4 1-1,-1-1 18,1 1 0,-1-1 0,1 0 0,-1 0 0,1-1 0,0 1 0,8-1 0,-3-1 25,0 0 0,-1 0 0,1-1 1,0 0-1,-1-1 0,19-7 0,-10-1-43,-1 0 0,0-1 0,16-15-1,-28 23-6,-3 48-470,-3-29 504,0-9 9,0 0 0,1 0 0,0 0 0,0 0 1,1 11-1,0-16-38,-1 1 1,0-1 0,1 0 0,-1 0-1,1 1 1,0-1 0,-1 0-1,1 0 1,0 0 0,0 0 0,-1 0-1,1 0 1,0 0 0,0 0 0,0 0-1,0 0 1,1-1 0,-1 1-1,0 0 1,0-1 0,0 1 0,1 0-1,-1-1 1,0 0 0,0 1-1,1-1 1,-1 0 0,0 0 0,1 0-1,2 0 1,6 0-6,0-1 0,0 0 0,0-1 0,-1 0 0,1-1 0,0 0 0,-1-1 0,1 0 0,-1 0 0,0-1 0,-1 0 0,13-9 0,3-4 0,-1-1 0,40-41 0,-40 34 0,1 1 0,-23 33 0,-12 21 0,-1 0 0,5-15 0,1 1 0,0 1 0,1-1 0,-5 28 0,10-43 0,0 0 1,0 0-1,1 0 0,-1 0 0,0 0 1,0 0-1,0 0 0,1 0 0,-1-1 1,0 1-1,0 0 0,0 0 0,1 0 1,-1 0-1,0 0 0,0 0 0,0 0 1,1 0-1,-1 0 0,0 0 0,0 0 1,0 0-1,1 1 0,-1-1 0,0 0 1,0 0-1,0 0 0,0 0 0,1 0 1,-1 0-1,0 0 0,0 0 1,0 1-1,0-1 0,1 0 0,-1 0 1,0 0-1,0 0 0,0 1 0,0-1 1,0 0-1,0 0 0,0 0 0,0 1 1,0-1-1,1 0 0,-1 0 0,0 0 1,0 1-1,0-1 0,0 0 0,0 0 1,0 0-1,0 1 0,0-1 0,0 0 1,0 0-1,-1 0 0,1 1 0,0-1 1,0 0-1,9-10-80,8-32-2955,-12-4-4196,-4 2-1753</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8.196"/>
    </inkml:context>
    <inkml:brush xml:id="br0">
      <inkml:brushProperty name="width" value="0.025" units="cm"/>
      <inkml:brushProperty name="height" value="0.025" units="cm"/>
    </inkml:brush>
  </inkml:definitions>
  <inkml:trace contextRef="#ctx0" brushRef="#br0">5 0 15054,'0'0'8424,"-5"56"-8296,18-39-160,7-2-128,6-1-1537,5-1-642,0 0-2401,-1-1-2947</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8.512"/>
    </inkml:context>
    <inkml:brush xml:id="br0">
      <inkml:brushProperty name="width" value="0.025" units="cm"/>
      <inkml:brushProperty name="height" value="0.025" units="cm"/>
    </inkml:brush>
  </inkml:definitions>
  <inkml:trace contextRef="#ctx0" brushRef="#br0">30 324 9065,'-2'9'7196,"-5"23"-3658,2-14-2163,0 1 1,2 0-1,0 0 0,0 28 1,3-46-1344,0 0 1,0 0-1,1-1 1,-1 1-1,0 0 0,0 0 1,1 0-1,-1 0 1,1-1-1,-1 1 0,1 0 1,-1 0-1,1-1 1,-1 1-1,1 0 0,0-1 1,-1 1-1,1 0 1,0-1-1,-1 1 0,1-1 1,0 1-1,0-1 1,-1 0-1,1 1 0,0-1 1,0 0-1,0 0 1,0 1-1,0-1 1,0 0-1,-1 0 0,1 0 1,0 0-1,0 0 1,0 0-1,0 0 0,0 0 1,0-1-1,0 1 1,-1 0-1,1 0 0,0-1 1,0 1-1,1-1 1,3-1 75,0 0 0,0 0 0,0-1 0,0 0 0,0 1 0,7-7 0,0-3 9,0-1-1,0-1 0,-1 0 0,-1 0 1,-1-1-1,0 0 0,0-1 0,-2 0 0,0 0 1,-1-1-1,5-18 0,-2-2-51,-2 1 0,-2-1 0,-1 0-1,-1-46 1,-2 80-70,-1 0-1,0 1 0,-1-1 1,1 0-1,0 0 0,-1 0 1,1 0-1,-1 1 0,0-1 1,0 0-1,0 1 0,0-1 0,-1 0 1,1 1-1,-4-4 0,4 5-2,0 0-1,-1 1 0,1-1 0,0 1 0,-1-1 0,1 1 0,-1-1 0,1 1 0,-1 0 1,1 0-1,-1 0 0,1 0 0,-1 0 0,1 0 0,-1 0 0,1 1 0,0-1 0,-1 0 0,1 1 1,-1-1-1,1 1 0,0 0 0,-1-1 0,1 1 0,0 0 0,0 0 0,0 0 0,-1 0 1,1 0-1,0 0 0,0 0 0,-1 2 0,-20 19 158,0 1-1,2 1 1,0 0-1,2 2 1,-24 43-1,42-68-145,-3 3 70,1 0 1,0 0-1,0 0 1,0 1-1,0-1 1,-1 9-1,3-12-69,0 0-1,1 0 0,-1 0 0,0 0 1,0-1-1,1 1 0,-1 0 0,0 0 1,1 0-1,-1-1 0,1 1 1,-1 0-1,1-1 0,-1 1 0,1 0 1,0-1-1,-1 1 0,1-1 1,0 1-1,-1-1 0,1 1 0,0-1 1,0 1-1,-1-1 0,1 0 1,0 0-1,0 1 0,0-1 0,0 0 1,-1 0-1,1 0 0,0 0 1,0 0-1,0 0 0,0 0 0,0 0 1,-1 0-1,1 0 0,0 0 0,1-1 1,46-1 230,53-10 1,-53 6-248,52-1 0,-96 7 7,-1-1 1,1 1-1,0 1 1,-1-1-1,1 0 1,-1 1-1,1 0 0,-1 0 1,1 0-1,-1 0 1,1 1-1,-1-1 1,0 1-1,0 0 1,5 3-1,-6-2 2,0 0-1,0 0 1,0 0-1,0 0 1,0 0-1,-1 0 1,0 0-1,1 1 1,-1-1-1,-1 0 1,1 1 0,0-1-1,-1 1 1,1-1-1,-1 7 1,-2 81 895,0-58-2904,1 0-4980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197"/>
    </inkml:context>
    <inkml:brush xml:id="br0">
      <inkml:brushProperty name="width" value="0.025" units="cm"/>
      <inkml:brushProperty name="height" value="0.025" units="cm"/>
    </inkml:brush>
  </inkml:definitions>
  <inkml:trace contextRef="#ctx0" brushRef="#br0">1 0 9801,'0'0'17873,"-1"79"-16528,7-34-896,-3 2-321,1-2-224,1-4-961,2-8-1153,-1-11-1121,6-12-1858,-1-10-3011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588"/>
    </inkml:context>
    <inkml:brush xml:id="br0">
      <inkml:brushProperty name="width" value="0.025" units="cm"/>
      <inkml:brushProperty name="height" value="0.025" units="cm"/>
    </inkml:brush>
  </inkml:definitions>
  <inkml:trace contextRef="#ctx0" brushRef="#br0">171 163 17585,'-9'0'4826,"4"-1"-4435,0 1 0,0 0 0,0 1 0,0-1 0,0 1 0,0 0 0,0 0 0,0 1 0,0 0 0,0 0 0,0 0 0,1 0 0,-8 5 0,6-3-282,0 1-1,1 0 1,-1 0 0,1 0-1,0 1 1,-6 8 0,-20 39 364,29-50-451,1-1-1,-1 1 0,1 0 1,0 0-1,0 0 1,0 0-1,1 1 1,-1-1-1,1 0 1,0 0-1,-1 0 1,1 0-1,1 1 1,-1-1-1,0 0 0,2 5 1,-1-7-23,-1-1 0,1 1 0,0 0 0,0 0 0,-1 0 0,1-1 0,0 1 0,0-1 1,0 1-1,0 0 0,0-1 0,0 1 0,0-1 0,0 0 0,0 1 0,0-1 0,0 0 0,0 0 0,0 0 0,1 0 0,-1 0 1,0 0-1,0 0 0,0 0 0,0 0 0,0 0 0,0 0 0,0-1 0,1 0 0,32-11 157,-22 3-63,0 1 1,-1-2-1,0 0 1,-1 0-1,0-1 0,-1 0 1,0 0-1,0-1 1,-2-1-1,1 1 0,7-20 1,1-6 579,-1 0-1,15-69 1,-30 107-673,0 0 0,1 0 0,-1 0 0,0 0 0,0 0 0,0 0 1,0 0-1,0 0 0,0 0 0,0 0 0,0 0 0,0 0 0,0 0 0,0 0 0,0 0 0,0 0 0,0 0 0,0 0 0,0 0 1,0 0-1,0 0 0,1 0 0,-1 0 0,0 0 0,0 0 0,0 0 0,0 0 0,0 0 0,0 0 0,0 0 0,0 0 0,0 0 0,0 0 1,0 0-1,1 14-26,-1 20-20,-18 92 69,10-87-11,3 0 1,0 1-1,3-1 1,3 45-1,-1-82-11,0-1 1,0 0-1,0 0 1,0 0-1,0 0 1,0 1-1,1-1 0,-1 0 1,0 0-1,1 0 1,-1 0-1,1 0 1,-1 0-1,1 0 0,0 0 1,-1 0-1,1 0 1,0 0-1,0 0 1,-1 0-1,1-1 1,0 1-1,0 0 0,0-1 1,0 1-1,0 0 1,0-1-1,0 1 1,0-1-1,0 0 0,1 1 1,-1-1-1,0 0 1,0 0-1,0 1 1,0-1-1,1 0 0,-1 0 1,0 0-1,0 0 1,0-1-1,0 1 1,0 0-1,1 0 1,-1-1-1,0 1 0,0-1 1,0 1-1,0-1 1,0 1-1,0-1 1,0 0-1,1-1 0,6-2-56,-1 0 0,0-1 0,-1 0-1,1-1 1,-1 1 0,7-8-1,24-40-3740,-8-5-4633,-13 18-1521</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19.932"/>
    </inkml:context>
    <inkml:brush xml:id="br0">
      <inkml:brushProperty name="width" value="0.025" units="cm"/>
      <inkml:brushProperty name="height" value="0.025" units="cm"/>
    </inkml:brush>
  </inkml:definitions>
  <inkml:trace contextRef="#ctx0" brushRef="#br0">83 1 9545,'0'0'14504,"-10"4"-10713,4-1-3351,-34 19 2059,38-21-2444,0 1 1,0 0-1,0-1 0,0 1 0,1 0 0,-1 0 0,0 0 1,1 0-1,-1 1 0,1-1 0,0 0 0,0 1 0,0-1 1,0 0-1,0 1 0,0-1 0,1 1 0,-1 4 0,1-4-98,0 0 0,0 0-1,0 0 1,0 0-1,0 0 1,1 0-1,0 0 1,-1 0-1,1-1 1,0 1-1,1 0 1,-1 0-1,0-1 1,1 1-1,-1-1 1,1 1-1,0-1 1,0 0 0,2 3-1,-2-4 37,1 1 1,-1-1-1,0 0 1,0 0-1,1-1 0,-1 1 1,0 0-1,1-1 1,-1 1-1,1-1 0,-1 0 1,1 0-1,-1 0 1,0 0-1,1 0 0,-1 0 1,1-1-1,-1 1 1,1-1-1,-1 0 0,0 0 1,0 0-1,1 0 1,-1 0-1,3-2 0,3-3 119,1-1-1,-1 1 1,-1-2-1,1 1 1,-1-1-1,0 0 1,-1-1-1,0 0 1,0 0-1,-1 0 1,5-10-1,2-3 479,-9 22-537,-3 11-40,-2 13-26,-4-4 13,-8 33 0,14-50 0,-1 0 0,1 0 0,-1 1 0,1-1 0,0 0 0,0 1 0,0-1 0,1 0 0,-1 0 0,1 1 0,0-1 0,1 4 0,-1-6 0,1 0 0,-1 0 0,0 0 0,0 0 0,1 0 0,-1-1 0,0 1 0,1-1 0,-1 1 0,1-1 0,-1 1 0,1-1 0,-1 0 0,1 0 0,-1 1 0,1-1 0,-1 0 0,1 0 0,-1-1 0,1 1 0,-1 0 0,1 0 0,2-2 0,35-10 0,5-15-942,-17 6-2808,-6 2-6132</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178"/>
    </inkml:context>
    <inkml:brush xml:id="br0">
      <inkml:brushProperty name="width" value="0.025" units="cm"/>
      <inkml:brushProperty name="height" value="0.025" units="cm"/>
    </inkml:brush>
  </inkml:definitions>
  <inkml:trace contextRef="#ctx0" brushRef="#br0">132 193 10410,'0'0'3892,"0"-8"-641,0 4-3167,0-2 700,0-1-1,0 1 0,-1 0 1,0 0-1,-3-11 0,4 15-648,0 1 0,-1 0 0,1 0 0,-1 0 0,0-1 0,1 1 0,-1 0 0,0 0 0,0 0 0,1 0 0,-1 0 0,0 0 0,0 0 0,0 1 0,0-1 0,0 0 0,-1 0 0,1 1 0,0-1 0,0 1 0,0-1 0,-1 1 0,1-1 0,0 1 0,0 0 0,-1 0 0,1-1 0,0 1 0,-1 0 0,1 0 0,0 0 0,0 0 0,-1 1 0,1-1 0,0 0 0,-1 1 0,1-1 0,0 0 0,0 1 0,-2 0 0,-2 2-89,1 0 0,-1 0 0,1 0 0,0 1 1,0-1-1,0 1 0,1 0 0,-1 0 0,1 1 0,0-1 1,0 1-1,0-1 0,0 1 0,1 0 0,0 0 0,0 0 1,-1 6-1,-2 4 174,1 0 0,0 1 1,1 0-1,-1 24 0,4-39-196,-1 1-1,1-1 1,0 0-1,0 0 1,0 1-1,0-1 0,0 0 1,0 0-1,1 1 1,-1-1-1,0 0 1,1 0-1,-1 1 1,0-1-1,1 0 1,0 0-1,-1 0 1,1 0-1,0 0 1,-1 0-1,1 0 1,0 0-1,0 0 0,0 0 1,0 0-1,1 1 1,0-2 13,0 0-1,0 1 1,-1-1 0,1 0-1,0 0 1,0 0 0,-1 0 0,1 0-1,0-1 1,0 1 0,-1-1-1,1 1 1,0-1 0,0 1-1,-1-1 1,3-1 0,6-4 157,0 0-1,0 0 1,-1-1 0,14-13-1,-5 2-126,0-1 0,-2 0 0,0-1 0,-2-1 0,0 0 0,-1-1 0,-1 0 0,-1-1 0,-1-1 0,12-45 0,-30 111-67,-3 13 0,3 1 0,-3 67 0,11-120 0,0-1 0,0 0 0,0 1 0,1-1 0,-1 1 0,1-1 0,-1 1 0,1-1 0,0 0 0,0 0 0,-1 1 0,2-1 0,-1 0 0,0 0 0,0 0 0,1 0 0,-1 0 0,4 3 0,-4-5 0,0 1 0,1-1 0,-1 1 0,0-1 0,0 0 0,1 1 0,-1-1 0,1 0 0,-1 0 0,0 0 0,1 0 0,-1 0 0,0 0 0,1 0 0,-1-1 0,0 1 0,1 0 0,-1-1 0,0 1 0,1-1 0,-1 1 0,0-1 0,0 0 0,0 1 0,0-1 0,0 0 0,0 0 0,0 0 0,0 0 0,0 0 0,0 0 0,0 0 0,0 0 0,0-2 0,10-13 0,0-1 0,-2 0 0,0 0 0,-1-1 0,-1-1 0,0 1 0,-2-1 0,7-37 0,-11 54 0,20 91 0,-20-87 0,-1 1 0,1 0 0,0-1 0,0 1 0,1-1 0,-1 0 0,0 1 0,1-1 0,0 0 0,-1 0 0,1 0 0,0 0 0,0 0 0,0 0 0,0 0 0,0-1 0,1 1 0,-1-1 0,0 0 0,1 0 0,-1 0 0,1 0 0,-1 0 0,1 0 0,0 0 0,-1-1 0,1 1 0,0-1 0,-1 0 0,1 0 0,0 0 0,0 0 0,-1-1 0,1 1 0,0-1 0,-1 1 0,1-1 0,-1 0 0,6-2 0,1-1 0,0-1 0,0 0 0,0 0 0,-1-1 0,0 0 0,0 0 0,0-1 0,-1 0 0,10-12 0,22-50 0,-47 88 0,-24 69 0,30-80 0,0 1 0,0-1 0,1 1 0,0 0 0,1-1 0,0 1 0,0 0 0,3 14 0,-3-22 4,1 0 1,0 0-1,-1 1 0,1-1 1,0 0-1,0 0 0,0 0 1,-1 0-1,1 0 0,0 0 1,1 0-1,-1 0 1,0 0-1,0 0 0,0-1 1,0 1-1,1 0 0,-1-1 1,0 1-1,1-1 0,-1 1 1,0-1-1,1 0 0,-1 0 1,1 1-1,-1-1 0,0 0 1,1 0-1,-1 0 0,1-1 1,-1 1-1,0 0 0,1 0 1,-1-1-1,0 1 1,1-1-1,-1 1 0,2-2 0,3 0-109,-1 0-1,1 0 0,0 0 0,-1-1 0,1 0 0,-1 0 0,8-6 0,2-12-5058,-11 5-1913,-3-6-8735</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535"/>
    </inkml:context>
    <inkml:brush xml:id="br0">
      <inkml:brushProperty name="width" value="0.025" units="cm"/>
      <inkml:brushProperty name="height" value="0.025" units="cm"/>
    </inkml:brush>
  </inkml:definitions>
  <inkml:trace contextRef="#ctx0" brushRef="#br0">1 22 22549,'0'0'8969,"71"-21"-28860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1.860"/>
    </inkml:context>
    <inkml:brush xml:id="br0">
      <inkml:brushProperty name="width" value="0.025" units="cm"/>
      <inkml:brushProperty name="height" value="0.025" units="cm"/>
    </inkml:brush>
  </inkml:definitions>
  <inkml:trace contextRef="#ctx0" brushRef="#br0">1 1 17360,'0'0'6759,"1"67"-4517,-1-18-833,0 4-1056,0 3-289,0-2-96,3-5-1570,8-4-1249,-4-8-1665,-4-11-4004</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2.217"/>
    </inkml:context>
    <inkml:brush xml:id="br0">
      <inkml:brushProperty name="width" value="0.025" units="cm"/>
      <inkml:brushProperty name="height" value="0.025" units="cm"/>
    </inkml:brush>
  </inkml:definitions>
  <inkml:trace contextRef="#ctx0" brushRef="#br0">2 136 17200,'0'-9'2766,"0"5"-2580,-1 0 92,1 0-1,-1 1 0,1-1 1,0 0-1,0 1 0,1-1 1,-1 0-1,1 0 1,0 1-1,0-1 0,0 1 1,0-1-1,1 1 1,-1-1-1,1 1 0,0 0 1,0 0-1,0 0 0,1 0 1,-1 0-1,1 0 1,-1 1-1,4-4 0,4 1-31,0 0-1,0 0 1,1 1-1,-1 1 0,1-1 1,-1 2-1,20-3 1,78 0 219,-105 5-452,1-1 0,-1 1 0,0 1 0,0-1 0,1 0 0,-1 1 0,0 0 0,0 0 1,0 0-1,0 0 0,0 0 0,0 1 0,0-1 0,0 1 0,0 0 0,-1 0 0,1 0 0,-1 0 0,1 0 0,-1 0 0,0 1 0,0-1 0,0 1 0,0-1 0,0 1 0,1 4 0,-1-2 139,-1 0 1,0 0-1,0 0 1,0 1 0,0-1-1,-1 0 1,0 1-1,0-1 1,-1 0-1,1 0 1,-1 1-1,0-1 1,0 0-1,-1 0 1,-3 9-1,-2-1-9,1-1-1,-2 0 0,0 0 1,-13 16-1,5-7-117,16-21-68,-1 1 0,1 0 0,-1 0 0,1-1 0,0 1 0,-1 0 0,1 0 0,0 0 0,0-1 0,0 1 0,0 0 0,0 0 0,0 0 0,0 0 0,0-1 0,0 1 0,0 0 0,0 0 0,0 0 0,1 0 0,-1-1 0,0 1 0,0 0 0,1 0 0,-1-1 0,1 1 0,-1 0 0,1 0 0,-1-1 0,1 1 0,-1-1 0,1 1 0,0 0 0,-1-1 0,1 1 0,0-1 0,33 21-2526,-24-15 1994,12 7-161,33 22-457,-51-33 1189,-1 1 1,1 0-1,-1 0 0,1 1 0,-1-1 1,0 1-1,0-1 0,0 1 0,-1 0 1,3 6-1,-4-9 101,-1 1 0,0 0-1,0-1 1,0 1 0,0-1 0,-1 1-1,1 0 1,0-1 0,-1 1 0,1-1-1,-1 1 1,0 0 0,1-1 0,-1 0-1,0 1 1,0-1 0,0 1 0,0-1-1,0 0 1,0 0 0,0 0 0,0 1-1,0-1 1,-1 0 0,1 0 0,-1-1 0,1 1-1,0 0 1,-1 0 0,1-1 0,-1 1-1,-2 0 1,-57 20 3348,56-19-3378,-4 0-67,-4 2 0,-1 0 0,0 0 0,-1-2 0,1 0 0,0 0 0,-1-1 0,-14-2 0,28 1-167,-1 0 0,1-1 0,0 1 0,0-1 0,0 1 0,0-1 0,0 1 0,0-1 0,0 0 0,1 0 0,-1 1 0,0-1 0,0 0 0,0 0 0,1 0 0,-1 0 0,0 0 0,1 0 0,-1 0 0,1 0 0,-1 0 0,1 0 0,0 0 0,-1 0 0,1 0 0,0 0 0,0-1 0,0-1 0,3-34-10082,9 15-2750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2.561"/>
    </inkml:context>
    <inkml:brush xml:id="br0">
      <inkml:brushProperty name="width" value="0.025" units="cm"/>
      <inkml:brushProperty name="height" value="0.025" units="cm"/>
    </inkml:brush>
  </inkml:definitions>
  <inkml:trace contextRef="#ctx0" brushRef="#br0">1 128 14478,'0'0'17296,"10"0"-16447,-5 1-796,0-1-48,0 1 0,0-1-1,0 1 1,0-1-1,0-1 1,0 1-1,-1-1 1,1 0-1,0 0 1,0 0-1,0-1 1,-1 1-1,1-1 1,-1 0-1,1-1 1,-1 1-1,0-1 1,0 0-1,7-6 1,-7 4-5,0 0 0,-1 0 0,1 0 0,-1-1 0,4-10 0,-6 14 0,0 0 0,0-1 0,0 1 0,-1-1 0,1 1 0,-1-1 0,1 1 0,-1-1 0,0 1 0,0-1 0,0 1 0,0-1 0,-1 1 0,1-1 0,0 1 0,-1-1 0,-1-2 0,1 4 0,1 0 0,-1 1 0,0-1 0,0 0 0,1 0 0,-1 1 0,0-1 0,0 1 0,0-1 0,0 1 0,0-1 0,0 1 0,0-1 0,0 1 0,0 0 0,0 0 0,0-1 0,0 1 0,0 0 0,0 0 0,0 0 0,-1 0 0,1 0 0,0 1 0,0-1 0,0 0 0,0 0 0,0 1 0,0-1 0,0 0 0,-1 2 0,-1-1 0,-1 0 0,1 1 0,0-1 0,0 1 0,1 0 0,-1 0 0,0 0 0,-4 5 0,2 0 0,1 0 0,-1 0 0,2 1 0,-1 0 0,1 0 0,0 0 0,0 0 0,1 0 0,0 0 0,1 1 0,0-1 0,0 1 0,1-1 0,0 1 0,0-1 0,3 14 0,-2-20-71,0 0 0,0 0 1,0 0-1,0 1 0,1-1 0,-1 0 0,1 0 1,-1-1-1,1 1 0,0 0 0,0 0 1,0-1-1,0 1 0,0-1 0,0 0 0,0 0 1,1 0-1,-1 0 0,0 0 0,1 0 0,-1 0 1,1-1-1,-1 1 0,5-1 0,4 2-997,-1-2 0,1 1 0,0-1-1,14-3 1,13-4-7484</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3.061"/>
    </inkml:context>
    <inkml:brush xml:id="br0">
      <inkml:brushProperty name="width" value="0.025" units="cm"/>
      <inkml:brushProperty name="height" value="0.025" units="cm"/>
    </inkml:brush>
  </inkml:definitions>
  <inkml:trace contextRef="#ctx0" brushRef="#br0">0 6 11115,'0'0'16751,"11"-1"-15763,1-1-714,-1 1 1,0 0-1,1 1 1,-1 0-1,0 1 0,20 4 1,-28-5-257,1 1 0,0 0 0,-1 0 0,1 1 0,0-1-1,-1 1 1,0 0 0,1 0 0,-1 0 0,0 0 0,0 1 0,0-1 0,0 1 0,-1 0 0,1 0 0,-1 0 0,1 0 0,-1 0 0,0 0 0,0 1 0,-1-1 0,1 1 0,-1-1 0,1 1 0,-1 0 0,0-1 0,0 6 0,1 13 40,-2-1 0,0 0 1,-1 0-1,-8 40 0,2-18-18,11-40-108,4-11 77,9-11 87,-8 7-53,1-1 1,-2-1 0,0 1-1,0-2 1,-1 1-1,-1-1 1,-1 1-1,0-2 1,-1 1-1,0 0 1,-1-1-1,1-31 1,-5 43-564,-2 10-277,-2 9-545,4-5 972,0-6-329,1 0 0,-1 0 0,1 0 0,0-1-1,0 1 1,1 0 0,1 7 0,-2-10 346,1 0 0,-1 0 0,1 0 0,0 0 0,-1 0 0,1-1 0,0 1 0,0 0 0,0 0 0,0 0 0,0-1 0,-1 1 0,1 0 0,0-1 0,1 1 0,-1-1 0,0 0 0,0 1 0,0-1 0,0 0 0,0 1 0,0-1 0,0 0 0,1 0 0,-1 0 0,0 0 0,0 0 0,0 0 0,0 0 0,1-1 0,0 1 0,20-3-6976</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3.700"/>
    </inkml:context>
    <inkml:brush xml:id="br0">
      <inkml:brushProperty name="width" value="0.025" units="cm"/>
      <inkml:brushProperty name="height" value="0.025" units="cm"/>
    </inkml:brush>
  </inkml:definitions>
  <inkml:trace contextRef="#ctx0" brushRef="#br0">121 349 18610,'0'0'3197,"-9"3"17,3-3-3043,1 2 0,-1-1 0,1 1 0,-1 0 0,1 0 0,0 0 0,0 1 0,0-1 0,0 1 0,0 1 0,1-1 0,-1 1 0,1-1 0,0 1 0,0 0 0,0 1 0,1-1 0,0 1 0,0 0 0,0-1 0,0 1 0,1 1 0,-1-1 0,1 0 0,1 0 0,-1 1 1,-1 8-1,3-11-176,0 1 1,0 0-1,0 0 1,0 0-1,0 0 1,1-1-1,0 1 1,0 0-1,0-1 1,0 1-1,1 0 0,-1-1 1,1 0-1,0 1 1,4 4-1,-5-6 14,1 0-1,0-1 0,0 1 0,0-1 0,0 0 0,0 1 0,1-1 0,-1 0 0,0 0 1,1-1-1,-1 1 0,0 0 0,1-1 0,-1 1 0,1-1 0,-1 0 0,1 0 0,-1 0 1,1 0-1,-1 0 0,1-1 0,-1 1 0,1-1 0,-1 0 0,5-1 0,-3-1 61,1 1 0,-1-1-1,0 1 1,0-1 0,0-1-1,-1 1 1,1 0-1,-1-1 1,1 0 0,-1 0-1,-1 0 1,1 0 0,0 0-1,-1-1 1,0 1 0,0-1-1,0 1 1,-1-1-1,1 0 1,0-5 0,1-3 127,0 0 1,-1-1 0,-1 1 0,0-1-1,0 1 1,-2-17 0,1 31-197,0 0 0,0 0 0,-1 0 0,1 0 0,0 0 0,0 0 0,0 0 0,-1-1 0,1 1 0,0 0 0,-1 0 0,1 0 0,-1-1 0,1 1 0,-1 0 0,1-1 0,-1 1 0,1 0 0,-1-1 0,0 1 0,1 0 0,-1-1 0,0 1 0,0-1 0,1 0 0,-1 1 0,0-1 0,0 0 0,0 1 0,0-1 0,1 0 0,-1 0 0,0 1 0,0-1 0,0 0 0,0 0 0,0 0 0,0 0 0,1 0 0,-1-1 0,0 1 0,0 0 0,0 0 0,0-1 0,0 1 0,1 0 0,-1-1 0,0 1 0,0-1 0,1 1 0,-1-1 0,0 1 0,0-1 0,1 1 0,-1-1 0,1 0 0,-1 1 0,1-1 0,-1 0 0,1 0 0,-1 1 0,1-1 0,-1 0 0,1 0 0,0 0 0,0 1 0,-1-3 0,1 5 0,0 0 0,0 0 0,0 0 0,0 1 0,0-1 0,0 0 0,1 0 0,-1 0 0,1 0 0,-1 0 0,1 0 0,0-1 0,0 1 0,0 0 0,0 0 0,0 0 0,0-1 0,0 1 0,1 0 0,-1-1 0,1 0 0,-1 1 0,3 1 0,-1-2 0,0 1 0,1 0 0,-1-1 0,1 0 0,-1 0 0,1 0 0,0 0 0,-1 0 0,1-1 0,0 0 0,0 0 0,3 0 0,2-1 0,0 1 0,0-2 0,-1 1 0,1-1 0,-1-1 0,0 0 0,1 0 0,-1 0 0,0-1 0,13-9 0,-9 3 0,-1-1 0,0 0 0,-1-1 0,0 0 0,-1-1 0,0 0 0,-1-1 0,-1 1 0,0-1 0,6-18 0,-5 10 0,-2-1 0,0 0 0,-2 0 0,0 0 0,-2-1 0,0-24 0,-1 46 0,-1 1 0,0-1 0,0 1 0,0 0 0,0-1 0,0 1 0,0-1 0,-1 1 0,1 0 0,0-1 0,-1 1 0,1 0 0,-1-1 0,1 1 0,-1 0 0,0 0 0,-1-3 0,2 4 0,-1 0 0,0 0 0,1 0 0,-1 0 0,1 0 0,-1 0 0,1 0 0,-1 1 0,0-1 0,1 0 0,-1 0 0,1 0 0,-1 0 0,1 1 0,-1-1 0,1 0 0,-1 1 0,1-1 0,-1 0 0,1 1 0,-1-1 0,1 1 0,0-1 0,-1 0 0,1 1 0,0-1 0,-1 1 0,-27 46 0,8 3 0,-17 63 0,31-89 0,1 1 0,1 0 0,0 0 0,2 48 0,2-72 0,0 1 0,0-1 0,0 0 0,0 1 0,1-1 0,-1 1 0,0-1 0,1 0 0,0 1 0,-1-1 0,1 0 0,0 0 0,-1 0 0,1 1 0,0-1 0,0 0 0,0 0 0,0 0 0,0 0 0,0 0 0,0 0 0,3 1 0,30 8 0,-25-8 0,8 5-8467,-13-7 1015</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4.233"/>
    </inkml:context>
    <inkml:brush xml:id="br0">
      <inkml:brushProperty name="width" value="0.025" units="cm"/>
      <inkml:brushProperty name="height" value="0.025" units="cm"/>
    </inkml:brush>
  </inkml:definitions>
  <inkml:trace contextRef="#ctx0" brushRef="#br0">52 0 16143,'0'0'14296,"-2"13"-14029,-12 64 194,0-4 339,-6 105 0,19-177-800,1-1 0,0 1 0,0 0 0,0 0 0,0-1 0,0 1 0,0 0 0,0 0 0,0 0 0,0-1 0,0 1 0,0 0 0,1 0 0,-1-1 0,0 1 0,0 0 0,1 0 0,-1-1 0,1 1 0,-1 0 0,1-1 0,-1 1 0,1-1 0,-1 1 0,1 0 0,-1-1 0,1 1 0,0-1 0,-1 1 0,2 0 0,0-1 0,-1 0 0,1-1 0,-1 1 0,1 0 0,-1-1 0,1 1 0,-1 0 0,1-1 0,-1 0 0,0 1 0,1-1 0,-1 0 0,0 0 0,2-1 0,42-40 0,-25 19 0,-1-2 0,-1 0 0,-1-1 0,-1-1 0,-1 0 0,-2-1 0,-1-1 0,16-55 0,-29 112-4976,1 7-5497,-6-12-791</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4.730"/>
    </inkml:context>
    <inkml:brush xml:id="br0">
      <inkml:brushProperty name="width" value="0.025" units="cm"/>
      <inkml:brushProperty name="height" value="0.025" units="cm"/>
    </inkml:brush>
  </inkml:definitions>
  <inkml:trace contextRef="#ctx0" brushRef="#br0">0 90 14414,'0'0'9080,"9"7"-6763,-3-2-1814,-5-2-349,1-1 0,0 0-1,1 0 1,-1 0 0,0 0 0,0-1 0,1 1 0,-1 0 0,1-1 0,0 0 0,-1 0 0,1 0 0,0 0 0,0 0 0,-1 0 0,1-1-1,0 1 1,0-1 0,0 0 0,0 0 0,0 0 0,0 0 0,0 0 0,5-2 0,14-8 287,0 0 0,0-2-1,35-26 1,17-10-250,-73 47-194,0 0 1,0 1 0,1-1-1,-1 0 1,0 0 0,1 1-1,-1-1 1,1 1-1,-1-1 1,1 1 0,-1 0-1,1-1 1,-1 1 0,1 0-1,0 0 1,-1 0 0,1 0-1,-1 0 1,1 1-1,-1-1 1,1 0 0,-1 1-1,1-1 1,-1 1 0,1 0-1,-1-1 1,0 1 0,1 0-1,-1 0 1,0 0 0,0 0-1,1 0 1,-1 0-1,0 0 1,0 0 0,0 0-1,0 0 1,-1 1 0,1-1-1,1 2 1,-1-1 10,0 0 1,1 0 0,-1 0-1,1-1 1,-1 1-1,1 0 1,0-1 0,0 1-1,0-1 1,-1 0-1,1 1 1,1-1-1,-1 0 1,0 0 0,0-1-1,0 1 1,0 0-1,1-1 1,3 1-1,28-1 364,-26 0-640,1-1 0,0 2 0,-1-1 0,17 4 0,-21-3 171,-1 0-1,0 1 0,0-1 1,1 1-1,-1 0 0,0 0 1,-1 0-1,1 0 1,0 0-1,0 0 0,-1 1 1,0-1-1,1 1 0,-1 0 1,3 6-1,3 6 65,0 0 0,-1 1 0,-1 0-1,-1 1 1,0-1 0,-1 1 0,-1 0 0,1 18 0,1 145 1384,-6-124 41,1-54-1373,0 1 1,0 0-1,0 0 1,0 0-1,0-1 0,-1 1 1,0 0-1,1-1 0,-1 1 1,0 0-1,0-1 1,0 1-1,-1-1 0,1 1 1,-1-1-1,1 0 0,-1 1 1,0-1-1,0 0 1,0 0-1,0 0 0,0-1 1,0 1-1,0 0 0,-1-1 1,-4 3-1,4-3-13,0-1-1,0 1 0,0-1 1,0 0-1,0 0 0,0 0 1,0 0-1,0 0 0,0-1 1,1 1-1,-1-1 0,0 0 1,0 0-1,0 0 0,0 0 1,1 0-1,-1-1 0,1 1 1,-1-1-1,1 0 0,-1 0 1,1 1-1,0-2 0,0 1 1,-2-3-1,-8-8-5,2 0 0,0-2 0,0 1 0,1-1 0,1 0 0,1-1 0,0 0 0,1 0 0,0 0 0,2-1 0,0 0 0,1 0 0,0 0 0,2 0 0,0-32 0,2 42-225,1 1-1,-1 0 1,1 0 0,0 0 0,1 1-1,0-1 1,0 0 0,0 1-1,0 0 1,1 0 0,0 0 0,0 0-1,0 0 1,8-5 0,-8 6-283,1-1 1,0 0-1,-1 0 0,0 0 1,0 0-1,0-1 1,-1 1-1,0-1 0,0 0 1,0 0-1,3-12 1,-4-13-7255</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079"/>
    </inkml:context>
    <inkml:brush xml:id="br0">
      <inkml:brushProperty name="width" value="0.025" units="cm"/>
      <inkml:brushProperty name="height" value="0.025" units="cm"/>
    </inkml:brush>
  </inkml:definitions>
  <inkml:trace contextRef="#ctx0" brushRef="#br0">1 42 16592,'0'0'1986,"52"-22"-1186,3 17 962,12 0-1410,7 0-1697,1 1-9577</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500"/>
    </inkml:context>
    <inkml:brush xml:id="br0">
      <inkml:brushProperty name="width" value="0.025" units="cm"/>
      <inkml:brushProperty name="height" value="0.025" units="cm"/>
    </inkml:brush>
  </inkml:definitions>
  <inkml:trace contextRef="#ctx0" brushRef="#br0">0 38 16720,'0'0'4740,"5"10"-2791,2 10-1237,-1 0 0,-1 1 0,-1 0 0,-1 1 0,0-1 0,-2 0 0,-2 36 1,1-18 55,9 63 0,-9-100-743,0 0 0,0 0 0,1 0 0,-1 0-1,1 0 1,-1 0 0,1-1 0,0 1 0,0 0 0,0 0-1,0-1 1,0 1 0,0 0 0,0-1 0,1 1 0,1 1-1,-2-3 11,0 1-1,0-1 0,0 0 1,0 1-1,0-1 0,0 0 1,0 1-1,0-1 0,0 0 0,0 0 1,1 0-1,-1 0 0,0 0 1,0 0-1,0 0 0,0 0 1,0-1-1,0 1 0,0 0 0,2-2 1,3 0 74,-1-1 0,0-1 0,0 1 0,0-1 0,-1 0 1,1 0-1,-1 0 0,7-9 0,26-42-109,-1 0 0,54-121 0,-48 90 0,-32 75-3836,-10 11 3706,0 0-1,0 0 0,-1 0 0,1 1 0,0-1 1,0 0-1,0 0 0,0 0 0,0 0 0,0 0 1,0 0-1,-1 0 0,1 0 0,0 1 1,0-1-1,0 0 0,0 0 0,0 0 0,0 0 1,0 0-1,0 1 0,0-1 0,0 0 0,0 0 1,0 0-1,0 0 0,0 0 0,0 1 0,0-1 1,0 0-1,0 0 0,0 0 0,0 0 0,0 1 1,0-1-1,0 0 0,0 0 0,0 0 1,0 0-1,0 0 0,0 0 0,1 1 0,-1-1 1,0 0-1,0 0 0,0 0 0,0 0 0,0 0 1,0 0-1,0 0 0,1 0 0,-1 0 0,0 1 1,0-1-1,0 0 0,0 0 0,0 0 0,1 0 1,-1 0-1,0 0 0,0 0 0,0 0 1,-8 11-9832</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5.827"/>
    </inkml:context>
    <inkml:brush xml:id="br0">
      <inkml:brushProperty name="width" value="0.025" units="cm"/>
      <inkml:brushProperty name="height" value="0.025" units="cm"/>
    </inkml:brush>
  </inkml:definitions>
  <inkml:trace contextRef="#ctx0" brushRef="#br0">1 1 10858,'0'0'7527,"16"51"-4356,4-42-2082,10-5-768,1-4-161,6 0-480,5-4-1474,-3-10-1249,-6-1-1537,-2-2-2531</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6.219"/>
    </inkml:context>
    <inkml:brush xml:id="br0">
      <inkml:brushProperty name="width" value="0.025" units="cm"/>
      <inkml:brushProperty name="height" value="0.025" units="cm"/>
    </inkml:brush>
  </inkml:definitions>
  <inkml:trace contextRef="#ctx0" brushRef="#br0">69 73 9449,'0'0'12743,"-8"7"-11681,2-2-904,1-1 1,0 1-1,0 0 1,1 1-1,0-1 1,0 1-1,0-1 1,0 1-1,1 1 1,0-1-1,0 0 1,1 1-1,0-1 1,0 1-1,0 0 0,1 0 1,0-1-1,0 9 1,1-14-143,1 0 0,-1 0-1,0 0 1,1 0 0,-1-1 0,1 1 0,-1 0 0,1 0 0,-1-1-1,1 1 1,0 0 0,-1 0 0,1-1 0,0 1 0,0-1 0,-1 1 0,1-1-1,0 1 1,0-1 0,0 1 0,0-1 0,-1 0 0,1 0 0,0 1-1,0-1 1,0 0 0,0 0 0,0 0 0,0 0 0,0 0 0,0 0-1,0 0 1,0 0 0,1-1 0,38-5 192,33-25-72,-63 25-352,0 1 0,0 0 0,0 0-1,0 1 1,1 1 0,-1 0 0,1 0 0,0 1-1,0 0 1,0 1 0,0 0 0,20 2 0,-25 0 234,0 1 0,0 0 0,0 1 0,0-1 0,-1 1 0,7 5 0,-8-5-99,1-1-1,0 1 0,0-1 1,0 1-1,0-2 0,9 4 0,-11-5 8,0 0 0,-1 0 0,1 0 0,-1 0 0,1-1 0,-1 1 0,1-1 0,-1 1 0,1-1-1,-1 0 1,0 0 0,1 0 0,-1 0 0,0 0 0,0-1 0,0 1 0,1-1 0,-2 1 0,3-3 0,10-10-696,-1-1 1,0 0-1,-1-1 1,-1 0 0,-1-1-1,0 0 1,13-35-1,-38 69 6360,-11 13-3717,24-27-1895,0 1 156,-1-1-1,1 1 1,0 0 0,0 0-1,0-1 1,0 1 0,-1 7-1,3-10-121,0 0-1,0 0 0,0 0 0,0 1 0,1-1 0,-1 0 0,0 0 1,1 0-1,-1 0 0,1 0 0,-1 0 0,1 0 0,-1 0 0,1 0 1,0 0-1,-1 0 0,1 0 0,0 0 0,0 0 0,0 0 0,0-1 1,-1 1-1,1 0 0,0-1 0,1 1 0,-1-1 0,0 1 0,0-1 1,0 1-1,0-1 0,0 0 0,2 1 0,191 52-7431,-192-53 7540,-1 1 0,1-1 0,-1 1 0,1-1-1,-1 1 1,1 0 0,-1-1 0,1 1 0,-1 0 0,0 0 0,1 0 0,-1 0 0,0 0 0,0 1 0,0-1 0,0 0 0,0 0 0,0 1 0,0-1 0,0 1 0,-1-1-1,1 1 1,0-1 0,-1 1 0,1-1 0,-1 1 0,1 2 0,-2-1 58,1 0-1,-1 0 0,0 0 1,0 0-1,0 0 1,0-1-1,0 1 1,0 0-1,-1-1 1,1 1-1,-1-1 0,0 1 1,0-1-1,-2 3 1,-1 0-86,0 0 1,0 1-1,-1-2 1,0 1-1,0-1 1,0 1-1,-1-2 1,1 1-1,-1-1 1,0 0 0,0 0-1,-8 1 1,14-4-159,0 0 0,0 0 0,-1 0 0,1 0 0,0 0 0,0 0 0,0-1 0,-1 1 1,1 0-1,0-1 0,0 1 0,0-1 0,0 0 0,0 1 0,0-1 0,0 0 0,0 1 1,0-1-1,0 0 0,0 0 0,0 0 0,0 0 0,1 0 0,-1 0 0,0 0 0,1 0 0,-1 0 1,1 0-1,-1-1 0,1 1 0,-1 0 0,1 0 0,0-2 0,-4-50-6034,4 41 4063,0-42-8021</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7.152"/>
    </inkml:context>
    <inkml:brush xml:id="br0">
      <inkml:brushProperty name="width" value="0.025" units="cm"/>
      <inkml:brushProperty name="height" value="0.025" units="cm"/>
    </inkml:brush>
  </inkml:definitions>
  <inkml:trace contextRef="#ctx0" brushRef="#br0">101 21 14990,'-4'10'2888,"-4"13"-1850,1 1 0,0-1 1,2 1-1,1 0 0,1 1 0,1-1 0,1 0 0,3 30 0,0-23-898,2 0-1,2 0 1,0 0-1,2-1 0,2 0 1,16 37-1,-36-81-345,-1 1 0,0 0 0,-16-13 0,-22-25 710,48 50-473,0 0 0,0 1 0,0-1 0,0 0 0,0 0 0,0 0 0,0-1 0,0 1-1,0 0 1,1 0 0,-1 0 0,0-1 0,1 1 0,-1 0 0,1-1 0,-1 1 0,1 0 0,0-1 0,-1 1 0,1 0 0,0-3 0,27 8 323,-8 2-855,18 1-1643,1-1 0,0-1 0,48-1 1,-3-9 5956,-79 22 1378,5 21-5065,-8-37-115,0 0-1,0 0 1,1 0 0,-1-1-1,1 1 1,-1 0-1,0-1 1,1 1 0,-1-1-1,1 0 1,-1 0 0,1 1-1,0-1 1,-1 0 0,1 0-1,-1 0 1,1 0-1,-1-1 1,1 1 0,-1 0-1,1-1 1,-1 1 0,1-1-1,-1 1 1,1-1-1,1-1 1,38-23-183,-39 23 116,19-13-335,60-39-2186,-74 50 2487,0 0 0,0 0-1,1 1 1,0 0 0,-1 1 0,1 0-1,0 0 1,0 1 0,12-1-1,-19 2 176,0 0 0,0 0-1,0 0 1,0 1 0,0-1-1,-1 0 1,1 1 0,0-1-1,0 1 1,0-1 0,0 1-1,0-1 1,-1 1 0,1 0-1,0-1 1,-1 1 0,1 0-1,0 0 1,-1 0 0,1-1-1,-1 1 1,1 1 0,0-1-59,-1 0 1,1 0 0,-1 0 0,1 0-1,0 0 1,-1 0 0,1 0 0,0 0-1,0 0 1,0-1 0,0 1-1,-1 0 1,1-1 0,0 1 0,0-1-1,0 1 1,0-1 0,0 1 0,1-1-1,-1 1 1,0-1 0,0 0 0,0 0-1,0 0 1,0 0 0,0 0-1,1 0 1,-1 0 0,0 0 0,0 0-1,1-1 1,3 0 27,-1-1 0,0 0-1,0 0 1,0 0 0,0 0 0,0-1 0,-1 0-1,1 0 1,-1 0 0,1 0 0,3-5-1,33-44 250,-34 42-247,27-42 527,-2-1 0,-3-2 0,22-60 1,-51 115-595,1 0 0,0 0 0,0 0 0,0 1 0,0-1 0,0 0 0,0 0 0,0 0 1,0 0-1,0 0 0,0 0 0,0 0 0,0 0 0,0 0 0,0 1 0,1-1 0,-1 0 1,0 0-1,0 0 0,0 0 0,0 0 0,0 0 0,0 0 0,0 0 0,0 0 0,0 0 1,0 0-1,0 0 0,0 1 0,0-1 0,0 0 0,0 0 0,1 0 0,-1 0 0,0 0 0,0 0 1,0 0-1,0 0 0,0 0 0,0 0 0,0 0 0,0 0 0,0 0 0,1 0 0,-1 0 1,0 0-1,0 0 0,0 19-93,-3 27 234,0-26-211,-4 17 196,2 1 0,2 1 0,2 52 0,1-83-222,1 0-1,0 0 1,0 0-1,0 0 1,1 0-1,0 0 1,1 0-1,-1-1 1,2 1-1,-1-1 1,1 0 0,0 0-1,0 0 1,1 0-1,0-1 1,0 0-1,1 0 1,-1 0-1,2-1 1,-1 0-1,0 0 1,11 6-1,-16-10 91,0-1-1,-1 1 0,1-1 0,0 1 0,0-1 1,0 0-1,0 1 0,0-1 0,0 0 0,0 0 1,0 1-1,0-1 0,0 0 0,1 0 0,-1 0 1,0 0-1,0-1 0,1 1 0,0-12 194,-3 8-99,0-1 0,-1 1 0,0 0 0,0 1 0,0-1 0,0 0 0,-4-4 0,-14-13 275,-2 1 0,0 1 0,-1 1 0,0 1-1,-28-15 1,14 9 13,-36-30-1,73 53-358,0 0 0,0 0-1,-1 0 1,1-1 0,0 1-1,0 0 1,0 0 0,0 0-1,0-1 1,0 1 0,0 0-1,0 0 1,0 0 0,0-1-1,0 1 1,0 0 0,0 0-1,0 0 1,0-1 0,0 1-1,0 0 1,0 0 0,0-1-1,0 1 1,0 0 0,0 0-1,0 0 1,0 0 0,0-1-1,1 1 1,-1 0 0,0 0 0,0 0-1,0-1 1,0 1 0,0 0-1,1 0 1,-1 0 0,0 0-1,0 0 1,0 0 0,0 0-1,1-1 1,-1 1 0,0 0-1,0 0 1,0 0 0,1 0-1,-1 0 1,0 0 0,0 0-1,0 0 1,1 0 0,-1 0-1,0 0 1,0 0 0,1 0-1,-1 0 1,0 0 0,0 0-1,0 0 1,1 0 0,-1 1-1,0-1 1,0 0 0,0 0-1,0 0 1,1 0 0,23 0 345,-20 0-325,34 0-568,-2 1-3442,58-7 1,-48-2-5285</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7.877"/>
    </inkml:context>
    <inkml:brush xml:id="br0">
      <inkml:brushProperty name="width" value="0.025" units="cm"/>
      <inkml:brushProperty name="height" value="0.025" units="cm"/>
    </inkml:brush>
  </inkml:definitions>
  <inkml:trace contextRef="#ctx0" brushRef="#br0">7 27 21332,'-1'31'6386,"-1"2"-4538,-1 60-2485,3-91 637,0-1 1,0 0 0,-1 1 0,1-1-1,0 0 1,1 1 0,-1-1-1,0 0 1,0 1 0,1-1-1,-1 0 1,0 0 0,1 1-1,-1-1 1,1 0 0,0 0 0,-1 0-1,1 0 1,0 0 0,0 1-1,-1-1 1,1-1 0,0 1-1,0 0 1,0 0 0,0 0 0,1 0-1,-1-1 1,0 1 0,0 0-1,0-1 1,1 1 0,-1-1-1,0 0 1,0 1 0,1-1 0,-1 0-1,0 0 1,1 0 0,-1 0-1,0 0 1,1 0 0,-1 0-1,0 0 1,1 0 0,-1-1-1,0 1 1,2-1 0,2-1 29,0 0 0,0 0 0,0-1-1,0 0 1,0 0 0,-1 0 0,0 0 0,1-1 0,-1 0 0,4-5 0,2-4 104,-2 0 1,0-1 0,-1 0 0,0-1 0,5-15-1,18-37 1423,-27 102-1707,-4-7 185,1-1 3,5 52 1,-4-71-31,1 0 0,-1-1-1,2 1 1,-1 0 0,1 0 0,0-1-1,1 0 1,0 1 0,0-1 0,9 11 0,-11-15 8,0-1 0,0 0 0,0 0 0,0 0 0,1 0 0,-1 0-1,0-1 1,1 1 0,-1-1 0,1 1 0,0-1 0,-1 0 0,1 0 0,0 0 0,0 0 0,0-1 0,0 1 0,0-1 0,-1 0 0,1 0 0,0 0 0,0 0 0,0 0 0,0-1 0,0 1 0,0-1 0,0 0 0,0 1 0,-1-1 0,1-1 0,0 1 0,-1 0 0,3-2 0,1-1 21,0 0 0,-1-1 0,1 1 0,-1-1 0,-1 0 0,1 0 0,0 0 0,-1-1 1,0 0-1,-1 0 0,1 0 0,-1 0 0,2-7 0,1-3-37,-2 0 0,0-1 0,-1 0 0,-1 0 0,0 0 0,-1 0 0,-1 0 0,-3-29 0,3 45 0,0-1 0,0 1 0,-1 0 0,1-1 0,0 1 0,0 0 0,-1-1 0,1 1 0,-1 0 0,1-1 0,-1 1 0,1 0 0,-1 0 0,0 0 0,0-1 0,1 1 0,-1 0 0,0 0 0,0 0 0,0 0 0,0 1 0,0-1 0,-1 0 0,1 0 0,0 0 0,0 1 0,-1-1 0,1 1 0,0-1 0,0 1 0,-1 0 0,1-1 0,0 1 0,-3 0 0,2 0 0,0 1 0,-1-1 0,1 1 0,0 0 0,0 0 0,0 0 0,0 0 0,0 0 0,0 0 0,1 0 0,-1 1 0,0-1 0,1 1 0,-1 0 0,1-1 0,-1 1 0,1 0 0,0 0 0,0-1 0,-2 4 0,0 0-499,1 1 0,-1 0 0,1 0 0,0 0 0,1 0 0,-2 7 0,3-12 348,-1 0 0,1 0 0,0 0 0,0 0 0,0 0 0,0 0 0,0 0 0,0 0 0,0 0 0,0 1 0,1-1 0,-1 0 0,0 0 0,0 0 0,1 0-1,-1 0 1,1-1 0,-1 1 0,1 0 0,-1 0 0,1 0 0,0 0 0,-1 0 0,1-1 0,0 1 0,0 0 0,-1-1 0,1 1 0,0 0 0,0-1 0,0 1 0,0-1-1,0 1 1,0-1 0,0 0 0,0 1 0,0-1 0,0 0 0,0 0 0,0 0 0,0 0 0,2 0 0,19 0-6485</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28.297"/>
    </inkml:context>
    <inkml:brush xml:id="br0">
      <inkml:brushProperty name="width" value="0.025" units="cm"/>
      <inkml:brushProperty name="height" value="0.025" units="cm"/>
    </inkml:brush>
  </inkml:definitions>
  <inkml:trace contextRef="#ctx0" brushRef="#br0">98 146 20275,'0'0'6940,"-10"7"-5691,1 0-1037,1 0 0,0 1-1,0 0 1,0 0 0,1 0-1,-8 14 1,12-17-98,0 1 1,0-1-1,0 1 0,0 0 0,1 0 1,0 0-1,1 0 0,-1 0 0,1 0 1,0 1-1,0-1 0,1 0 0,0 1 1,0-1-1,2 8 0,-2-13-108,1 0 0,-1 0-1,1 0 1,0 1 0,-1-1 0,1 0 0,0 0-1,0 0 1,0 0 0,0 0 0,0 0 0,0 0-1,0-1 1,0 1 0,0 0 0,0 0 0,0-1-1,0 1 1,1-1 0,-1 1 0,0-1 0,0 0-1,1 1 1,-1-1 0,0 0 0,1 0 0,-1 0-1,0 0 1,0 0 0,1 0 0,-1 0-1,0 0 1,1-1 0,-1 1 0,0 0 0,2-1-1,3 0 33,0-1-1,-1 1 0,1-1 0,0-1 1,-1 1-1,10-6 0,22-27 128,-33 30-143,0 0 0,0 1 0,1-1 0,-1 1 0,1 0 0,0 0 0,0 0 0,0 0 0,1 1 0,-1 0 1,1 0-1,0 1 0,0 0 0,0 0 0,7-2 0,-11 5-22,0 0 0,1 0 0,-1 0 0,0 0 0,0 0 0,0 1 0,-1-1 0,1 0 0,0 1 0,0 0 0,-1-1 0,1 1 0,-1 0 0,1 0 0,-1 0 0,0 0 0,0 0 0,0 0 0,0 0 0,0 0 0,0 4 0,1-3 0,0 1 0,-1 0 0,1-1 0,1 0 0,-1 1 0,0-1 0,5 4 0,-7-6 0,1-1 0,-1 0 0,0 0 0,1 0 0,-1 0 0,0 1 0,1-1 0,-1 0 0,0 0 0,1 0 0,-1 0 0,0 0 0,1 0 0,-1 0 0,0 0 0,1 0 0,-1 0 0,1 0 0,-1 0 0,0 0 0,1 0 0,-1 0 0,0 0 0,1-1 0,-1 1 0,0 0 0,0 0 0,1 0 0,-1-1 0,0 1 0,1 0 0,-1 0 0,0 0 0,0-1 0,1 1 0,9-18 0,1-19 0,-11 36 0,6-31 0,-2-1 0,-1 1 0,-2-45 0,-1 75-21,0 0 1,0 1-1,0-1 1,0 0-1,1 0 1,-1 0-1,1 1 1,-1-1-1,1 0 1,-1 1-1,1-1 1,0 0-1,0 1 1,0-1-1,0 1 1,0-1-1,0 1 1,0-1-1,0 1 1,1 0-1,1-2 1,37-12-3389,-19 10 228,17-7-11270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1.085"/>
    </inkml:context>
    <inkml:brush xml:id="br0">
      <inkml:brushProperty name="width" value="0.025" units="cm"/>
      <inkml:brushProperty name="height" value="0.025" units="cm"/>
    </inkml:brush>
  </inkml:definitions>
  <inkml:trace contextRef="#ctx0" brushRef="#br0">0 159 7015,'0'0'832,"1"-96"-2849,8 33-1187</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1.443"/>
    </inkml:context>
    <inkml:brush xml:id="br0">
      <inkml:brushProperty name="width" value="0.025" units="cm"/>
      <inkml:brushProperty name="height" value="0.025" units="cm"/>
    </inkml:brush>
  </inkml:definitions>
  <inkml:trace contextRef="#ctx0" brushRef="#br0">255 110 7335,'0'0'3395,"-9"-8"-309,4 4-2644,2 1-238,0 1-1,1 0 0,-1-1 1,0 1-1,0 1 1,0-1-1,-1 0 0,-4-1 1,7 3-160,-1 0 0,1-1-1,-1 1 1,1 0 0,-1 1 0,1-1 0,-1 0 0,1 0-1,-1 1 1,1-1 0,-1 0 0,1 1 0,0 0 0,-1-1 0,1 1-1,0 0 1,0-1 0,-1 1 0,1 0 0,0 0 0,0 0-1,0 0 1,0 1 0,0-1 0,0 0 0,0 0 0,0 0 0,-1 3-1,-17 29 25,1 1 0,2 1 0,1 0 0,-16 56 0,11-12-45,-12 90-1,22-92 203,4 1 0,3-1 1,3 1-1,4-1 0,3 1 0,3-1 1,4-1-1,3 0 0,33 90 1,-40-139-413,1-1 1,0 1 0,24 37 0,-30-57 215,0-1-1,0 1 1,0-1 0,1 0-1,0-1 1,0 0 0,11 8-1,-14-11 97,1 0 0,0 0-1,0 0 1,0-1-1,0 1 1,0-1 0,0 0-1,0 0 1,1 0 0,-1-1-1,0 0 1,1 0-1,-1 0 1,0 0 0,6-1-1,-5-1 47,1 1-1,-1-1 0,0 0 1,0-1-1,0 1 1,0-1-1,0 0 0,-1 0 1,1-1-1,-1 1 1,0-1-1,0 0 0,0 0 1,0 0-1,4-7 0,5-8 282,-2-1-1,14-30 0,-21 43-351,23-57 446,-2-2 0,-3 0 0,-4-2 0,17-104 0,-19 45 118,0-201-1,-16 277-497,-3 0 0,-1 0-1,-3 0 1,-14-54 0,16 87-119,0-1 0,-1 2 1,-1-1-1,-1 1 0,0 0 0,-1 1 1,-1-1-1,-1 2 0,0 0 1,-1 0-1,0 1 0,-1 0 0,-1 1 1,-20-15-1,25 22-89,1 1 0,-1 0-1,0 1 1,-1 0 0,1 0 0,0 1 0,-1 0 0,0 0 0,0 1 0,0 1-1,0 0 1,0 0 0,0 1 0,0 0 0,0 0 0,0 2 0,0-1-1,0 1 1,0 0 0,0 1 0,-12 5 0,12-3-543,0 0-1,1 1 1,-1-1 0,1 2-1,1-1 1,-1 2 0,1-1-1,0 1 1,1 0 0,-1 0-1,2 1 1,-7 11 0,-5 12-5090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2.486"/>
    </inkml:context>
    <inkml:brush xml:id="br0">
      <inkml:brushProperty name="width" value="0.025" units="cm"/>
      <inkml:brushProperty name="height" value="0.025" units="cm"/>
    </inkml:brush>
  </inkml:definitions>
  <inkml:trace contextRef="#ctx0" brushRef="#br0">0 0 4484</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2.858"/>
    </inkml:context>
    <inkml:brush xml:id="br0">
      <inkml:brushProperty name="width" value="0.025" units="cm"/>
      <inkml:brushProperty name="height" value="0.025" units="cm"/>
    </inkml:brush>
  </inkml:definitions>
  <inkml:trace contextRef="#ctx0" brushRef="#br0">345 43 8584,'-12'-6'2739,"0"0"-2117,-1 0 1,0 1 0,0 0-1,-1 1 1,-25-4 0,34 7-523,-1 0 1,0 1-1,1 0 1,-1 0-1,1 1 0,-1-1 1,1 1-1,-1 0 1,1 1-1,-1-1 1,1 1-1,0 0 1,0 1-1,0-1 1,0 1-1,0 0 0,1 0 1,-1 0-1,1 1 1,-8 7-1,1 4-76,1-1 1,0 1-1,0 1 0,2 0 0,0 0 1,1 1-1,0 0 0,2 0 0,-8 35 1,4 2 125,3 0 1,0 54-1,3-47 297,3 1 0,3-1 0,3 0 0,2-1 0,3 1 0,31 98 0,-21-101-188,49 93 1,-56-124-237,2-2 0,1 1 0,1-2 0,1 0-1,32 30 1,-45-49-20,0 1-1,0-1 0,1 0 1,0-1-1,0 1 0,0-1 1,1-1-1,-1 0 0,1 0 1,0 0-1,-1-1 1,1 0-1,12 2 0,-14-4 52,-1 0-1,1-1 0,0 1 1,-1-1-1,1 0 0,-1 0 1,1-1-1,-1 0 0,1 0 1,-1 0-1,0-1 0,0 1 1,0-1-1,-1 0 0,1-1 1,0 1-1,-1-1 0,0 0 1,7-8-1,7-12 283,-1 0 0,-1-1 0,-1-1 0,-1-1 0,-1 0 0,-1-1 0,-2 0 0,8-32 0,0-17 231,16-147 0,-26 134 451,-5-164-1,-5 222-893,-1 0 0,-2 1 0,-1-1 0,-2 1 0,0 1-1,-2-1 1,-2 2 0,-24-47 0,31 68-125,0 0-1,0 0 1,0 1-1,-1 0 0,0 0 1,-1 1-1,0 0 1,0 0-1,0 0 1,0 1-1,-1 0 1,0 0-1,0 1 1,0 0-1,-1 0 1,1 1-1,-1 0 1,0 1-1,0 0 1,-16-1-1,16 2-292,-1 2-1,1-1 1,-1 1-1,1 1 1,-1 0-1,1 0 1,0 1 0,0 0-1,0 0 1,0 1-1,0 0 1,-13 10-1,-3 3-2265,2 1-1,-39 39 1,14-4-3270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4.929"/>
    </inkml:context>
    <inkml:brush xml:id="br0">
      <inkml:brushProperty name="width" value="0.025" units="cm"/>
      <inkml:brushProperty name="height" value="0.025" units="cm"/>
    </inkml:brush>
  </inkml:definitions>
  <inkml:trace contextRef="#ctx0" brushRef="#br0">1 786 14798,'8'-12'160,"26"-43"81,82-119 1254,-96 147-1356,1 0 1,2 2 0,0 0 0,31-23-1,-51 45-108,0 0-1,0 1 1,0 0-1,0 0 1,0 0-1,1 0 1,-1 0-1,1 1 1,-1 0-1,1-1 0,0 1 1,-1 1-1,1-1 1,0 0-1,0 1 1,0 0-1,0 0 1,4 0-1,-1 3 265,0-1-1,0 1 1,-1 0-1,1 0 1,-1 0-1,0 1 1,0 0 0,7 7-1,-10-8-241,1-1 1,-1 0-1,0 0 0,0 0 0,1-1 1,-1 1-1,1-1 0,0 0 0,-1 0 1,1 0-1,0 0 0,0-1 0,-1 1 0,1-1 1,0 0-1,0 0 0,0 0 0,-1-1 1,1 1-1,0-1 0,0 0 0,-1 0 1,1-1-1,0 1 0,-1-1 0,0 1 1,1-1-1,-1 0 0,0 0 0,0-1 0,0 1 1,0-1-1,5-5 0,8-9 200,-1-2 0,-1 1-1,0-2 1,15-29 0,-13 22-108,21-36 13,-21 32-99,2 1 1,1 1-1,35-40 0,-53 68-106,0-1 1,0 1-1,0-1 0,0 1 0,0 0 0,1 0 1,-1-1-1,0 1 0,1 0 0,-1 0 0,1 0 1,0 1-1,-1-1 0,1 0 0,0 0 0,-1 1 1,1-1-1,0 1 0,0 0 0,-1-1 1,1 1-1,0 0 0,0 0 0,0 0 0,-1 0 1,1 0-1,0 1 0,0-1 0,-1 1 0,3 0 1,-1 1-226,-1 0 1,0 0 0,0 0-1,0 1 1,0-1 0,0 0-1,0 1 1,-1 0 0,1-1-1,-1 1 1,0 0-1,1 0 1,-2 0 0,1 0-1,1 5 1</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5.303"/>
    </inkml:context>
    <inkml:brush xml:id="br0">
      <inkml:brushProperty name="width" value="0.025" units="cm"/>
      <inkml:brushProperty name="height" value="0.025" units="cm"/>
    </inkml:brush>
  </inkml:definitions>
  <inkml:trace contextRef="#ctx0" brushRef="#br0">8 42 13357,'0'-8'2541,"0"-1"-2465,1-16 4096,-1 44-1491,7 327-401,-1 94-2131,-23-150-6593,15-273 2841,-1-14-1132</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5.632"/>
    </inkml:context>
    <inkml:brush xml:id="br0">
      <inkml:brushProperty name="width" value="0.025" units="cm"/>
      <inkml:brushProperty name="height" value="0.025" units="cm"/>
    </inkml:brush>
  </inkml:definitions>
  <inkml:trace contextRef="#ctx0" brushRef="#br0">0 391 7207,'0'66'6150,"0"0"-5574,11-3 1026,5-5 191,1-11-447,3-12 351,2-17-383,4-17-642,4-10-127,3-36 63,5-18 33,2-17-321,1-9-224,1-8 0,-1 3-288,-5 2-1826,-12 3-2274,-7 3-9769</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6.334"/>
    </inkml:context>
    <inkml:brush xml:id="br0">
      <inkml:brushProperty name="width" value="0.025" units="cm"/>
      <inkml:brushProperty name="height" value="0.025" units="cm"/>
    </inkml:brush>
  </inkml:definitions>
  <inkml:trace contextRef="#ctx0" brushRef="#br0">179 70 14253,'-1'-8'3123,"1"7"-3062,-1-4 395,0-1 0,0 1-1,-1 0 1,0 0-1,0 0 1,-3-6 0,4 9-338,1 1-1,-1 0 1,0 0 0,0-1 0,0 1-1,0 0 1,0 0 0,0 0 0,-1 0-1,1 0 1,0 1 0,0-1 0,-1 0 0,1 0-1,0 1 1,-1-1 0,1 1 0,-1-1-1,1 1 1,-1 0 0,1 0 0,-1-1-1,1 1 1,-1 0 0,1 0 0,-1 0 0,1 1-1,-1-1 1,1 0 0,0 1 0,-1-1-1,1 0 1,-1 1 0,-1 1 0,-1 0-60,0 1 1,0-1-1,0 1 0,0 0 1,1 1-1,0-1 1,-1 1-1,1-1 1,0 1-1,1 0 0,-1 0 1,1 0-1,0 1 1,-2 4-1,-24 67 7,27-71-45,-9 27-9,2 1 1,1-1 0,2 1 0,-3 55-1,8-87-17,0 1 0,0-1 0,0 0 0,0 0-1,0 1 1,0-1 0,0 0 0,0 0 0,1 1 0,-1-1-1,0 0 1,1 0 0,-1 0 0,1 0 0,-1 1-1,1-1 1,0 0 0,-1 0 0,1 0 0,0 0-1,0 0 1,0 0 0,0-1 0,0 1 0,0 0 0,0 0-1,0-1 1,0 1 0,0 0 0,0-1 0,0 1-1,0-1 1,0 0 0,1 1 0,-1-1 0,0 0 0,0 0-1,1 0 1,-1 0 0,0 0 0,0 0 0,1 0-1,-1 0 1,2-1 0,4 0 8,-1-1 0,1 0 0,-1 0 0,0-1 1,0 1-1,0-1 0,7-5 0,25-21 79,-30 22-145,-1 0 1,1 1 0,0 0 0,0 1 0,1 0 0,0 0-1,0 1 1,0 0 0,0 0 0,19-4 0,-27 8 43,0 1 1,0 0 0,0-1-1,0 1 1,0 0-1,0-1 1,0 1-1,0 0 1,-1 0-1,1 0 1,0 0 0,0 0-1,-1 0 1,1 0-1,0 0 1,-1 0-1,1 0 1,-1 0-1,0 1 1,1-1 0,-1 0-1,0 0 1,0 0-1,0 1 1,0-1-1,0 0 1,0 0-1,0 0 1,0 1 0,0 1-1,-2 48 365,2-47-295,-3 17 43,0 0 1,-2-1 0,0 0-1,-1 0 1,-1 0-1,0-1 1,-2 0 0,-1 0-1,0-1 1,-1 0 0,-1-1-1,-17 20 1,16-28-60,9-15-531,13-25-1170,42-54-2106,-23 41 675,5-10-2528</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7.492"/>
    </inkml:context>
    <inkml:brush xml:id="br0">
      <inkml:brushProperty name="width" value="0.025" units="cm"/>
      <inkml:brushProperty name="height" value="0.025" units="cm"/>
    </inkml:brush>
  </inkml:definitions>
  <inkml:trace contextRef="#ctx0" brushRef="#br0">61 269 17072,'-5'11'1030,"-7"24"121,1 1-1,1 0 1,2 1-1,2 0 1,-3 63-1,9-100-1152,0 0 0,0 1 0,0-1 0,0 1 0,0-1 0,0 1 0,0-1 0,1 1 0,-1-1 0,0 0 0,0 1 0,0-1 0,0 1 0,0-1 0,1 1 0,-1-1 0,0 0 0,0 1 0,1-1 0,-1 0 0,0 1 0,1-1 0,-1 0 0,0 1 0,1-1 0,-1 0 0,1 0 0,-1 1 0,0-1 0,1 0 0,-1 0 0,1 0 0,-1 0 0,1 1 0,-1-1 0,0 0 0,1 0 0,0 0 0,0 0-1,1 0-1,-1-1 1,0 1 0,0 0 0,0-1 0,0 1 0,1-1 0,-1 1 0,0-1 0,0 1-1,0-1 1,0 0 0,0 0 0,0 1 0,1-3 0,6-7 62,-1 0-1,0-1 1,0 0 0,-1-1-1,-1 1 1,0-1 0,4-14-1,23-91-137,-31 112 57,6-23-46,-3 14 90,0-1 1,-2 0-1,2-16 1,-22 376 665,20-302-435,2-1 0,2 1 0,2-1 0,21 67 0,-16-67-37,-2 1 0,-2 0-1,-2 1 1,2 51 0,-9-95-202,0 0 0,0 0 0,0 1 0,0-1 0,0 0-1,0 0 1,0 1 0,0-1 0,0 0 0,0 0 0,-1 1 0,1-1 0,0 0 0,0 0 0,0 0 0,0 1 0,0-1 0,-1 0 0,1 0 0,0 0 0,0 0 0,0 1 0,-1-1 0,1 0-1,0 0 1,0 0 0,-1 0 0,1 0 0,0 0 0,0 0 0,-1 1 0,1-1 0,0 0 0,0 0 0,-1 0 0,1 0 0,0 0 0,0 0 0,-1 0 0,1 0 0,0 0 0,0-1-1,-1 1 1,1 0 0,0 0 0,0 0 0,-1 0 0,1 0 0,0 0 0,0 0 0,-1-1 0,1 1 0,0 0 0,-15-11 236,5 0-261,2-2 0,-1 1 0,2-1 0,-1 0 0,2 0 0,0-1 0,0 0 0,2 0 0,-5-19 0,2-1-135,1 0-1,-2-67 1,8 67 62,2 1 1,1-1 0,1 1 0,2-1 0,2 1 0,16-44 0,-6 30-47,2 2 1,2 0-1,48-70 1,-70 113 129,1 1 0,-1-1 0,1 1 1,0 0-1,-1-1 0,1 1 0,0 0 0,0 0 1,0 0-1,0 0 0,0-1 0,0 1 0,1 1 1,-1-1-1,0 0 0,0 0 0,1 0 0,-1 1 1,0-1-1,1 1 0,-1-1 0,1 1 1,-1-1-1,1 1 0,2 0 0,-2 1 1,-1 0 0,0 0 0,0 0 1,0 0-1,1 0 0,-1 1 0,0-1 0,0 1 0,-1-1 0,1 0 0,0 1 0,0 0 0,-1-1 1,1 1-1,-1-1 0,1 1 0,-1 0 0,0 2 0,3 16 39,0 1 1,-2 29-1,-1-49-38,0 114 2694,22-161-2135,-14 21-446,0 0 0,-2 0 0,-1-1 0,-2 0 1,0 0-1,-1-45 0,-4 63-4,-1 13-152,-3 16-147,6-6 170,1 39-28,-1-53 39,0 0 0,0 1 1,1-1-1,-1 0 0,0 1 0,1-1 0,-1 0 1,0 0-1,1 0 0,0 1 0,-1-1 1,1 0-1,0 0 0,-1 0 0,1 0 0,0 0 1,0 0-1,0 0 0,0 0 0,0 0 1,0-1-1,0 1 0,0 0 0,0-1 0,1 1 1,-1 0-1,0-1 0,0 0 0,1 1 0,-1-1 1,0 0-1,2 1 0,0-2 6,0 0-1,-1 0 1,0 0-1,1 0 1,-1-1-1,0 1 1,1-1-1,-1 1 1,0-1-1,0 0 1,0 0-1,0 0 1,-1 0 0,1 0-1,-1 0 1,1 0-1,-1 0 1,3-5-1,25-54 235,-25 51-198,3-7-7,6-20 29,-13 36-59,1 0 0,-1 0 0,1 0 1,-1 0-1,1-1 0,-1 1 0,1 0 0,0 0 1,-1 0-1,1 0 0,0 1 0,0-1 0,0 0 0,0 0 1,0 0-1,0 1 0,0-1 0,0 0 0,1 0 0,2 4-24,-1 1 0,0-1 0,1 1 0,-2-1-1,1 1 1,0 0 0,-1 0 0,1 1 0,-1-1-1,3 9 1,3 4 79,-3-10-48,0 1 0,1-1 0,-1-1 0,1 1 0,0-1 0,14 11 0,-19-16-1,1 1 0,-1-1 0,1 0 0,-1 0-1,1 0 1,-1-1 0,1 1 0,0 0 0,-1-1 0,1 1-1,0 0 1,-1-1 0,1 0 0,0 0 0,0 1 0,0-1-1,-1 0 1,1 0 0,0 0 0,0-1 0,-1 1 0,1 0 0,0-1-1,0 1 1,-1-1 0,1 0 0,0 1 0,-1-1 0,1 0-1,-1 0 1,1 0 0,-1 0 0,1 0 0,-1-1 0,0 1-1,0 0 1,1 0 0,-1-1 0,0 1 0,1-4 0,7-10 152,-2 0-1,0-1 1,-1 0 0,8-33 0,-10 48-189,1 9 49,8 27 94,1 0-5,-13-33-104,0 0 0,0 0 0,0 0 0,0-1 1,0 1-1,1 0 0,-1-1 0,0 1 1,1-1-1,0 1 0,-1-1 0,1 0 0,0 0 1,0 0-1,0 0 0,-1 0 0,1 0 1,0 0-1,0 0 0,0-1 0,1 1 0,-1-1 1,0 0-1,0 1 0,0-1 0,0 0 1,0 0-1,0 0 0,0-1 0,1 1 0,-1 0 1,0-1-1,0 0 0,0 1 0,0-1 1,0 0-1,0 0 0,-1 0 0,1 0 0,0 0 1,0-1-1,2-1 0,9-8 5,1 0 1,-2-1-1,1 0 0,12-18 0,-10 13-4,-11 12-2,0 1 0,0-1 0,1 1 0,0 0 0,0 1 0,10-7 0,-14 10 0,0-1 0,0 1 0,0-1 0,1 1 0,-1 0 0,0 0 0,0 0 0,0-1 0,1 1 0,-1 0 0,0 0 0,0 1 0,0-1 0,1 0 0,-1 0 0,0 1 0,0-1 0,0 0 0,0 1 0,0-1 0,0 1 0,0-1 0,0 1 0,0 0 0,0 0 0,0-1 0,0 1 0,0 0 0,0 0 0,0 0 0,-1 0 0,1 0 0,0 0 0,-1 0 0,1 0 0,-1 0 0,1 0 0,-1 0 0,1 0 0,-1 3 0,2 0 3,-1 0-1,1 0 1,0 0-1,0 0 1,0 0-1,1-1 1,-1 1-1,1-1 1,0 0 0,0 1-1,4 2 1,-6-5-5,0-1 1,0 0-1,0 1 1,0-1-1,0 1 1,-1-1-1,1 0 1,0 0 0,0 0-1,0 1 1,0-1-1,0 0 1,0 0-1,0 0 1,0-1-1,0 1 1,0 0-1,0 0 1,0 0-1,1-1 1,1 0-9,-1-1 0,0 1-1,0-1 1,0 1 0,0-1 0,0 0-1,0 0 1,0 0 0,-1 0 0,1 0-1,1-2 1,1-3-501,1 0 0,-2 0 0,1 0 1,-1-1-1,0 1 0,2-9 0,4-50-9317,-9 26-347</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37.834"/>
    </inkml:context>
    <inkml:brush xml:id="br0">
      <inkml:brushProperty name="width" value="0.025" units="cm"/>
      <inkml:brushProperty name="height" value="0.025" units="cm"/>
    </inkml:brush>
  </inkml:definitions>
  <inkml:trace contextRef="#ctx0" brushRef="#br0">45 0 20980,'-20'4'4100,"2"-1"-1570,12 0-704,6 1-1666,0-2-1217,11-2-2851,1 0-5477</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41.206"/>
    </inkml:context>
    <inkml:brush xml:id="br0">
      <inkml:brushProperty name="width" value="0.025" units="cm"/>
      <inkml:brushProperty name="height" value="0.025" units="cm"/>
    </inkml:brush>
  </inkml:definitions>
  <inkml:trace contextRef="#ctx0" brushRef="#br0">146 42 10410,'-10'-13'1509,"-17"-16"2994,14 29-2697,1 19-1019,6 8-564,0-1 0,2 1 0,0 0-1,2 0 1,2 28 0,-1-16-134,0 186 1704,4-189-1646,1 0-1,1 0 0,3 0 0,13 41 1,87 198 163,24 75 533,-60-73-601,20 68 498,18-43-591,-82-239-78,3 0 1,63 93-1,7 10 233,-74-116-140,3-1 0,2-1 1,67 77-1,-96-122-163,0 1-1,0-2 1,1 1-1,-1 0 1,1-1 0,0 1-1,-1-1 1,1 0 0,0 0-1,0-1 1,1 1-1,-1-1 1,0 0 0,6 1-1,-8-2-1,0 0-1,1 0 0,-1-1 1,1 1-1,-1 0 0,0-1 1,1 0-1,-1 1 0,0-1 1,0 0-1,1 0 0,-1 0 1,0-1-1,0 1 0,0 0 1,0-1-1,-1 0 0,1 1 1,0-1-1,0 0 0,-1 0 1,0 0-1,1 0 0,-1 0 1,0 0-1,0 0 0,2-4 1,2-8-57,0 0 1,-1 0 0,0-1 0,-1 1 0,-1-1 0,0-16 0,-2-94 79,-1 58-18,-9-347 81,0 290-64,-33-163 1,-62-145 250,74 332 154,-4 0-1,-60-117 0,41 111-287,-241-445 2,280 524-89,-2 1 0,-1 0 0,-28-30 1,40 49 36,-1 0 0,1 1-1,-2 0 1,1 1 0,-1 0 0,0 0 0,0 0 0,0 1 0,-1 0 0,1 1 0,-1-1 0,0 2 0,0-1 0,0 2 0,-15-3 0,7 4-43,0 1 1,0 0-1,0 1 1,0 1-1,0 1 1,0 0-1,-26 11 1,-5 1-303,16-10-2771,10-5-2737,5 0-747</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1.870"/>
    </inkml:context>
    <inkml:brush xml:id="br0">
      <inkml:brushProperty name="width" value="0.025" units="cm"/>
      <inkml:brushProperty name="height" value="0.025" units="cm"/>
    </inkml:brush>
  </inkml:definitions>
  <inkml:trace contextRef="#ctx0" brushRef="#br0">1 2738 18289,'22'-118'439,"5"1"0,65-175 0,-58 193-186,153-413 142,313-604 0,-473 1064-382,68-148-86,-81 165 84,-1 0 0,-2-1 0,12-64 0,-23 99-10,0 0-1,0 0 1,1-1 0,-1 1-1,0 0 1,0-1 0,0 1 0,0 0-1,0-1 1,-1 1 0,1 0-1,0-1 1,-1 1 0,1 0-1,-1-1 1,0 0 0,1 2-16,-1-1-1,1 1 1,0 0 0,-1 0 0,1-1 0,-1 1-1,1 0 1,-1 0 0,1 0 0,-1 0-1,1 0 1,-1 0 0,1 0 0,-1 0 0,1 0-1,0 0 1,-1 0 0,1 0 0,-1 0-1,1 0 1,-1 0 0,1 0 0,-1 0-1,1 0 1,-1 1 0,1-1 0,-1 1 0,-34 26-1674,-8 16-1151,-14 14-1960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2.242"/>
    </inkml:context>
    <inkml:brush xml:id="br0">
      <inkml:brushProperty name="width" value="0.025" units="cm"/>
      <inkml:brushProperty name="height" value="0.025" units="cm"/>
    </inkml:brush>
  </inkml:definitions>
  <inkml:trace contextRef="#ctx0" brushRef="#br0">70 0 4420,'-6'13'2258,"-28"60"4339,28-58-6128,1 0 0,0 0 0,1 0 1,1 0-1,-3 29 0,6 106 1480,21 180 1,1-24-1381,-20-79 723,4-197-339,-6-30-938,0 0-1,0 1 1,1-1 0,-1 0-1,0 0 1,1 1 0,-1-1-1,0 0 1,0 0-1,1 0 1,-1 0 0,0 0-1,1 1 1,-1-1 0,0 0-1,1 0 1,-1 0 0,0 0-1,1 0 1,-1 0 0,0 0-1,1 0 1,-1 0 0,0 0-1,1 0 1,-1 0-1,0-1 1,1 1 0,-1 0-1,0 0 1,1 0 0,-1 0-1,0 0 1,1-1 0,-1 1-1,0 0 1,0 0 0,1-1-1,-1 1 1,5-6 61,0 0 0,0 0 1,0 0-1,-1 0 0,4-9 1,107-183 1433,258-339 1,-211 335-4143,-98 112-3315</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2.988"/>
    </inkml:context>
    <inkml:brush xml:id="br0">
      <inkml:brushProperty name="width" value="0.025" units="cm"/>
      <inkml:brushProperty name="height" value="0.025" units="cm"/>
    </inkml:brush>
  </inkml:definitions>
  <inkml:trace contextRef="#ctx0" brushRef="#br0">11 168 17809,'0'0'5819,"-2"11"-5670,-2 14-19,2 1 0,0-1 0,2 0 0,5 46 0,2-15-46,20 70-1,-7-72 45,-20-53-109,0 0 0,1 0 0,-1 0 1,1 0-1,-1 0 0,1 0 1,-1 0-1,1 0 0,0 0 1,0 0-1,-1 0 0,1-1 1,0 1-1,0 0 0,0 0 1,0-1-1,0 1 0,0-1 1,0 1-1,0-1 0,0 1 1,0-1-1,0 0 0,0 1 0,0-1 1,0 0-1,1 0 0,-1 0 1,0 0-1,0 0 0,0 0 1,0 0-1,0 0 0,0 0 1,1 0-1,-1-1 0,0 1 1,0-1-1,0 1 0,0-1 1,0 1-1,0-1 0,0 1 1,0-1-1,0 0 0,0 0 1,9-11 284,0 0 1,-1-1 0,-1 0 0,0 0 0,-1-1 0,-1 0 0,0 0 0,6-23 0,-4 15-167,60-192 238,-59 174 446,-1 0-1,-2-1 1,1-58-1,-10 222-815,0-62 30,2 0 0,3 0 0,16 104 0,-14-152-27,-1 0 1,2 0-1,0-1 1,12 21-1,-16-30-14,0-1 0,1 1 0,0-1 0,-1 0 0,1 0 0,0 0 0,0 0 0,1 0 0,-1 0 0,0 0 0,0-1 0,1 1 0,2 0 0,-3-1-5,-1-1-1,1 0 0,-1 0 1,1 0-1,-1 0 1,1 0-1,-1 0 0,1 0 1,-1 0-1,1-1 0,-1 1 1,1 0-1,-1-1 0,1 0 1,-1 1-1,0-1 1,1 0-1,-1 1 0,0-1 1,0 0-1,1 0 0,-1 0 1,0 0-1,0 0 1,0-1-1,1 0 0,3-5-195,0-1-1,0 0 1,0 0-1,-1 0 1,0 0-1,-1 0 1,0-1 0,0 0-1,-1 1 1,0-1-1,1-14 1,0-17-4109,-1-50 0,-2 70 1959,0-30-4088</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3.334"/>
    </inkml:context>
    <inkml:brush xml:id="br0">
      <inkml:brushProperty name="width" value="0.025" units="cm"/>
      <inkml:brushProperty name="height" value="0.025" units="cm"/>
    </inkml:brush>
  </inkml:definitions>
  <inkml:trace contextRef="#ctx0" brushRef="#br0">26 0 17040,'0'0'6363,"-4"14"-5354,-5 47-407,2 0-1,3 0 0,3 1 0,10 96 0,-8-141-579,1 0 0,1 0 1,0 0-1,2 0 0,8 22 0,-13-38 15,0 0 0,0 0 0,0 0 0,1 0 0,-1 0-1,1-1 1,-1 1 0,0 0 0,1 0 0,-1 0-1,1-1 1,0 1 0,-1 0 0,1 0 0,-1-1 0,1 1-1,0-1 1,0 1 0,-1-1 0,1 1 0,0-1-1,0 1 1,0-1 0,0 0 0,0 1 0,-1-1 0,1 0-1,0 0 1,0 1 0,0-1 0,0 0 0,0 0-1,0 0 1,0 0 0,0 0 0,0-1 0,0 1 0,-1 0-1,1 0 1,0-1 0,0 1 0,0 0 0,0-1 0,0 1-1,-1-1 1,1 1 0,0-1 0,0 1 0,-1-1-1,1 0 1,0 1 0,-1-1 0,1 0 0,-1 1 0,1-1-1,0-1 1,4-5 370,0 0-1,0-1 1,0 0 0,4-11-1,11-29-302,-1-1 0,-3 0 1,-2-1-1,-2-1 0,6-65 0,-18 112-6108,-1 14 2060,-4 21-3543,-6-1-2838</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3.726"/>
    </inkml:context>
    <inkml:brush xml:id="br0">
      <inkml:brushProperty name="width" value="0.025" units="cm"/>
      <inkml:brushProperty name="height" value="0.025" units="cm"/>
    </inkml:brush>
  </inkml:definitions>
  <inkml:trace contextRef="#ctx0" brushRef="#br0">1 228 15118,'0'0'8371,"8"-6"-6188,22-19-663,36-30-238,-61 51-1280,0 1 0,0 0-1,0 0 1,1 1 0,-1 0-1,1 0 1,-1 0 0,1 0-1,-1 1 1,1 0 0,0 0 0,9 1-1,-12 0 19,1 1-1,-1 1 0,0-1 0,0 0 1,0 1-1,0-1 0,0 1 0,0 0 1,0 0-1,0 0 0,-1 1 0,1-1 1,-1 0-1,0 1 0,0 0 1,0-1-1,0 1 0,0 0 0,0 0 1,-1 0-1,2 5 0,1 0 90,-1 0 0,0 0 1,0 1-1,-1-1 0,0 1 0,0 0 0,0 12 1,-2-20 66,0-4 277,-1-25-160,-2 0 0,0 0 0,-2 1 0,-1 0 0,-1 0 0,-2 0 0,-11-26 0,24 70-531,-3-13 51,0-1 0,0 1 0,0 0 0,0-1 0,0 1 0,1 0 0,-1-1 0,1 0 0,0 1 0,3 3 0,-1-3-411,0-1 1,1 1-1,-1-1 1,1 0 0,0 0-1,-1 0 1,1-1 0,1 1-1,-1-1 1,0 0-1,0-1 1,1 1 0,-1-1-1,1-1 1,-1 1 0,1 0-1,-1-1 1,1 0 0,-1-1-1,1 1 1,-1-1-1,1 0 1,-1-1 0,1 1-1,-1-1 1,0 0 0,0 0-1,0 0 1,6-4 0,25-22-4299</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4.413"/>
    </inkml:context>
    <inkml:brush xml:id="br0">
      <inkml:brushProperty name="width" value="0.025" units="cm"/>
      <inkml:brushProperty name="height" value="0.025" units="cm"/>
    </inkml:brush>
  </inkml:definitions>
  <inkml:trace contextRef="#ctx0" brushRef="#br0">99 113 5637,'0'0'13677,"-8"-3"-11258,6 2-2325,0 0 0,0 0 0,0 0 1,-1 0-1,1 0 0,0 1 0,-1-1 1,1 1-1,0 0 0,-1 0 0,1-1 1,0 2-1,-1-1 0,1 0 0,-4 1 1,4 0-38,0 1 0,0-1 0,-1 1 0,1-1 0,0 1 1,0 0-1,1 0 0,-1 0 0,0 0 0,1 0 1,-1 1-1,1-1 0,-1 0 0,1 1 0,0-1 0,0 1 1,0-1-1,0 4 0,-4 10 150,1 0 0,0 0 0,1 1 1,1-1-1,1 1 0,0-1 0,1 1 0,1 0 0,3 16 0,-4-31-195,0 0-1,1-1 0,-1 1 0,0-1 1,1 1-1,-1-1 0,1 1 0,-1-1 1,1 1-1,0-1 0,0 1 0,0-1 1,0 0-1,0 0 0,0 1 0,0-1 1,0 0-1,0 0 0,0 0 0,1 0 1,-1 0-1,0 0 0,1-1 0,-1 1 1,1 0-1,-1-1 0,1 1 0,-1-1 1,1 1-1,-1-1 0,1 0 0,-1 0 1,1 1-1,2-2 0,0 1 48,-1-1 0,0 0 0,0 0-1,0 0 1,0 0 0,0 0 0,0-1 0,0 1-1,0-1 1,0 0 0,-1 0 0,1 0 0,-1 0-1,1-1 1,3-4 0,4-9 189,0 0 0,-1 0 0,-1-1 0,-1 0 0,0 0 0,-1-1 0,-1 0 0,0 0 0,-2-1 0,0 1 0,-1-1 0,-1-35 0,-8 131 71,3-46-329,1 48-1,3-72 5,0 0-1,1-1 0,0 1 0,0 0 0,0 0 0,1-1 0,0 1 0,1-1 0,-1 0 0,1 1 0,0-1 0,6 8 0,-8-13 12,0 0-1,0 1 1,0-1-1,0 0 1,0-1-1,0 1 1,0 0-1,0 0 0,0 0 1,0 0-1,0-1 1,0 1-1,1-1 1,-1 1-1,0-1 1,0 1-1,1-1 0,-1 0 1,0 0-1,1 1 1,-1-1-1,0 0 1,1 0-1,-1 0 1,1 0-1,-1-1 1,0 1-1,1 0 0,-1-1 1,0 1-1,0-1 1,1 1-1,-1-1 1,0 1-1,0-1 1,0 0-1,0 0 0,0 1 1,0-1-1,0 0 1,0 0-1,0 0 1,0 0-1,0 0 1,0 0-1,0-3 0,6-4 117,-1-1-1,0-1 1,-1 1-1,6-15 1,4-13-16,-1 0 1,-2-1-1,11-67 1,-25 134-196,0 1 0,2-1 1,2 1-1,6 37 0,-8-66 98,0 0-1,0 1 0,0-1 0,1 1 1,-1-1-1,0 0 0,1 1 1,-1-1-1,1 0 0,0 0 1,-1 1-1,1-1 0,0 0 1,0 0-1,0 0 0,0 0 1,0 0-1,0 0 0,2 2 0,-2-3 3,-1 0 0,1 0 0,0 0-1,0 0 1,0-1 0,0 1-1,0 0 1,-1 0 0,1 0-1,0-1 1,0 1 0,0 0-1,-1-1 1,1 1 0,0-1-1,-1 1 1,1-1 0,0 1 0,-1-1-1,1 0 1,-1 1 0,1-1-1,0-1 1,7-8 91,-1-1 1,0-1-1,7-14 1,-8 13-70,18-35-32,-15 28 0,2-1 0,0 2 0,17-24 0,-27 42 0,-1 0 0,1 0 0,-1 0 0,1 0 0,-1 1 0,1-1 0,0 0 0,0 0 0,-1 0 0,1 0 0,0 1 0,0-1 0,0 0 0,0 1 0,0-1 0,0 1 0,0-1 0,0 1 0,0 0 0,0-1 0,0 1 0,0 0 0,0 0 0,0-1 0,0 1 0,0 0 0,0 0 0,1 0 0,-1 0 0,0 1 0,0-1 0,0 0 0,0 0 0,0 1 0,0-1 0,0 0 0,0 1 0,0-1 0,0 1 0,0 0 0,0-1 0,0 1 0,0 0 0,-1-1 0,1 1 0,0 0 0,0 0 0,-1 0 0,1 0 0,0-1 0,-1 1 0,1 0 0,-1 0 0,0 0 0,1 2 0,5 9 0,-1 0 0,-1 0 0,5 24 0,-5-20 0,-3-13 0,-1-1 0,1 1 0,0-1 0,0 1 0,1-1 0,-1 1 0,0-1 0,1 1 0,-1-1 0,1 0 0,0 0 0,0 0 0,0 0 0,4 3 0,-5-4 0,1-1 0,-1 0 0,0 1 0,1-1 0,-1 0 0,1 0 0,-1 1 0,0-1 0,1 0 0,-1 0 0,1-1 0,-1 1 0,1 0 0,-1 0 0,0-1 0,1 1 0,-1-1 0,0 1 0,1-1 0,-1 0 0,0 1 0,0-1 0,1 0 0,-1 0 0,0 0 0,0 0 0,0 0 0,0 0 0,0 0 0,1-2 0,47-61 0,-37 47 0,0 0 0,2 0 0,17-16 0,-29 31 0,0 1 0,-1-1 0,1 1 0,0 0 0,0 0 0,0-1 0,0 1 0,0 0 0,0 1 0,0-1 0,0 0 0,0 1 0,0-1 0,3 0 0,-4 1 0,1 1 0,-1-1 0,0 0 0,0 0 0,1 1 0,-1-1 0,0 0 0,0 1 0,0-1 0,0 1 0,0 0 0,1-1 0,-1 1 0,0 0 0,-1 0 0,1 0 0,0 0 0,2 1 0,1 6 0,1 0 0,-1 0 0,0 0 0,-1 0 0,0 0 0,2 10 0,15 30 0,-20-47 1,0 0 1,1-1-1,-1 1 0,1 0 1,-1-1-1,0 1 0,1-1 1,0 1-1,-1-1 0,1 1 0,-1-1 1,1 1-1,-1-1 0,1 1 1,0-1-1,-1 0 0,1 1 1,0-1-1,0 0 0,-1 1 1,1-1-1,0 0 0,0 0 1,-1 0-1,1 0 0,0 0 0,0 0 1,-1 0-1,1 0 0,0 0 1,1-1-1,-1 0 2,0 0 0,1 0 0,-1 0 0,0 0 0,0 0 0,0-1 0,0 1 0,-1 0 0,1-1 0,0 1 0,0-1 0,-1 1 0,2-4 0,7-49-423,-11 36-3159,1 16 2808,1 0 0,-1 1 1,0-1-1,0 1 0,1-1 0,-1 1 0,0 0 0,-1-1 0,1 1 0,0 0 0,0 0 1,0-1-1,-2 0 0,-16-11-11459</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4.756"/>
    </inkml:context>
    <inkml:brush xml:id="br0">
      <inkml:brushProperty name="width" value="0.025" units="cm"/>
      <inkml:brushProperty name="height" value="0.025" units="cm"/>
    </inkml:brush>
  </inkml:definitions>
  <inkml:trace contextRef="#ctx0" brushRef="#br0">67 41 17745,'0'0'7943,"-59"-29"-4964,53 24-1602,5 2-544,1 0-577,7 3-416,14 0-384,4 0-1634,4 0-2755,4 0-2242</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7:45:55.086"/>
    </inkml:context>
    <inkml:brush xml:id="br0">
      <inkml:brushProperty name="width" value="0.025" units="cm"/>
      <inkml:brushProperty name="height" value="0.025" units="cm"/>
    </inkml:brush>
  </inkml:definitions>
  <inkml:trace contextRef="#ctx0" brushRef="#br0">1 315 17777,'0'0'11253,"8"0"-9966,3-3-1169,1 0 1,-1-1-1,0 0 1,0 0 0,0-1-1,-1-1 1,1 1-1,-1-2 1,-1 0-1,1 0 1,-1 0 0,9-11-1,10-10 185,-1-1 0,34-48 0,-56 71-303,0 0 0,-1 0 0,0-1 0,0 1 0,0-1 0,-1 0 0,0 0 0,-1 0 0,1-1 0,1-13 0,-4 20 0,0 1 0,0-1 0,0 0 0,0 1 0,0-1 0,0 1 0,-1-1 0,1 1 0,0-1 0,0 1 0,-1-1 0,1 1 0,0-1 0,-1 1 0,1 0 0,0-1 0,-1 1 0,1-1 0,-1 1 0,1 0 0,-1-1 0,1 1 0,-1 0 0,1 0 0,-1-1 0,1 1 0,-1 0 0,1 0 0,-1 0 0,1 0 0,-1 0 0,1 0 0,-1 0 0,1 0 0,-1 0 0,0 0 0,1 0 0,-1 0 0,1 0 0,-1 0 0,1 0 0,-1 0 0,1 1 0,-1-1 0,1 0 0,-1 0 0,1 1 0,-1-1 0,0 1 0,-29 13 0,15-2 0,1 1 0,1 1 0,0 0 0,1 1 0,0 0 0,1 1 0,1 0 0,1 1 0,0 0 0,1 0 0,1 1 0,0 0 0,2 0 0,0 1 0,1-1 0,0 1 0,0 33 0,4-50 0,0 1 0,0-1 0,0 0 0,1 0 0,-1 0 0,1 1 0,-1-1 0,1 0 0,0 0 0,0 0 0,0 0 0,0 0 0,0 0 0,0 0 0,0-1 0,1 1 0,-1 0 0,1 0 0,-1-1 0,1 1 0,0-1 0,0 0 0,-1 0 0,1 1 0,0-1 0,0 0 0,0 0 0,0-1 0,1 1 0,-1 0 0,0-1 0,0 1 0,0-1 0,0 0 0,1 0 0,-1 0 0,0 0 0,0 0 0,3 0 0,6-1 0,-1 0 0,1-1 0,0 0 0,-1 0 0,0-1 0,1 0 0,9-6 0,11-5-438,-1-2 0,48-34-1,-56 32-1626,36-34 0,-15 4-7865</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0.200"/>
    </inkml:context>
    <inkml:brush xml:id="br0">
      <inkml:brushProperty name="width" value="0.025" units="cm"/>
      <inkml:brushProperty name="height" value="0.025" units="cm"/>
    </inkml:brush>
  </inkml:definitions>
  <inkml:trace contextRef="#ctx0" brushRef="#br0">734 52 13485,'-8'-7'939,"1"2"-587,0 0-1,0 0 0,0 1 0,0 0 1,-1 0-1,1 1 0,-1 0 0,0 0 1,0 1-1,0 0 0,0 1 1,0-1-1,-1 1 0,-11 1 0,-3 1-171,0 1-1,0 1 0,0 2 1,1 0-1,0 1 0,0 1 1,0 1-1,1 1 0,0 1 1,1 1-1,0 1 0,0 0 1,2 2-1,-1 0 0,-19 21 1,14-11-11,1 0 1,1 2-1,1 1 1,1 0-1,2 1 1,1 1-1,1 1 1,1 1-1,-19 59 1,26-62-136,1 0 1,1 1-1,2 0 1,1 0-1,1 0 1,1 1 0,4 31-1,-2-50-34,1-1 0,0 1 0,1-1 0,0 0 0,0 1 0,1-1 0,1-1 0,0 1 0,11 16 0,-11-20 3,0 0 1,0-1-1,1 1 1,0-1-1,0 0 1,0-1-1,1 0 0,-1 0 1,1 0-1,0 0 1,0-1-1,0-1 0,1 1 1,-1-1-1,9 1 1,9 1 310,-1-2 0,1-1-1,0-1 1,-1-1 0,1-1 0,-1-1 0,1-1 0,-1-1 0,0-1 0,-1-2 0,1 0 0,27-15 0,-15 5 27,-2-1-1,0-1 0,-1-2 1,-1-2-1,-2 0 1,56-58-1,-71 64-244,0-1 0,-1 0 0,-1 0-1,0-1 1,-2-1 0,-1 0-1,0-1 1,-1 0 0,-2 0 0,7-31-1,-12 44-70,0-1-1,-1 0 1,0 0-1,-1 0 1,0-1-1,0 1 1,-1 0-1,0 0 1,-1 0-1,0 1 1,-1-1-1,0 0 0,-1 1 1,0 0-1,0-1 1,-1 1-1,0 1 1,0-1-1,-1 1 1,0 0-1,-1 0 1,1 1-1,-2 0 1,1 0-1,-1 1 1,-10-7-1,7 5-220,-1 1 0,-1 1 0,0 0 0,1 1 0,-2 0 0,1 1 0,-19-4 0,21 6-207,0 1 0,0 0 0,0 0 0,-1 1-1,1 0 1,0 1 0,0 1 0,0 0 0,0 0 0,1 1 0,-1 0-1,1 1 1,-1 0 0,1 1 0,-14 8 0,2 3-7370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46.022"/>
    </inkml:context>
    <inkml:brush xml:id="br0">
      <inkml:brushProperty name="width" value="0.025" units="cm"/>
      <inkml:brushProperty name="height" value="0.025" units="cm"/>
    </inkml:brush>
  </inkml:definitions>
  <inkml:trace contextRef="#ctx0" brushRef="#br0">0 392 22229,'10'3'-64,"36"8"72,-1-2 0,1-2 0,85 2 0,151-15 40,367-61-32,-261 21 1271,2100-126 2214,6 127-2865,-894 10 544,-1476 27-1092,275-23 1116,-388 26-711,-24 0 395,-26-2 341,-116 4-6887,88 3 613,8-1-5712</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6:13.357"/>
    </inkml:context>
    <inkml:brush xml:id="br0">
      <inkml:brushProperty name="width" value="0.025" units="cm"/>
      <inkml:brushProperty name="height" value="0.025" units="cm"/>
    </inkml:brush>
  </inkml:definitions>
  <inkml:trace contextRef="#ctx0" brushRef="#br0">395 1931 5285,'-17'-5'4985,"17"2"-1528,10 1-2834,93-2 407,139-26 1,12-1 404,665 13-138,-542 18-934,1724-4 483,-1300 5 134,-451-11-611,624-101-1,-826 91 500,156-1 0,152 20-676,84-4-140,-352-4-41,467-33 42,-87-66 129,-446 80-166,-106 24 0,0 0 0,0-1 1,0-1-1,-1-1 0,0 0 0,0-1 0,17-13 0,-28 18-8,0 1-1,-1-1 0,1 0 1,-1 0-1,0 0 1,0 0-1,0 0 0,0-1 1,-1 0-1,1 1 0,-1-1 1,0 0-1,0 0 0,-1 0 1,1 0-1,-1 0 0,1-1 1,-1 1-1,-1 0 0,1-1 1,-1 1-1,0-1 0,1 1 1,-2-1-1,1 1 0,-1 0 1,1-1-1,-1 1 0,0 0 1,-1-1-1,1 1 0,-1 0 1,-2-5-1,-1 2 18,0 0-1,0 0 1,-1 1 0,0-1-1,0 1 1,0 1-1,-1-1 1,0 1 0,0 0-1,-14-7 1,-84-36-45,96 44 25,-500-169 128,215 79-42,-627-207 203,-19 59-70,165 103-229,-1089-54 0,703 180-11,720 31 13,-539 93 0,810-82 81,1 7 0,-255 90 0,353-99-51,2 3 0,0 3-1,2 3 1,2 2 0,2 4 0,1 2 0,3 3 0,-73 73-1,113-99-32,0 0-1,2 1 1,0 1-1,2 0 1,0 1-1,2 1 0,-21 51 1,30-63 9,0 1-1,1-1 1,0 1 0,1-1 0,1 1-1,0 0 1,1 0 0,0-1 0,1 1 0,1 0-1,0 0 1,0-1 0,2 1 0,0-1-1,0 0 1,1 0 0,1-1 0,8 15-1,6 2 22,1 0 1,1-1-1,2-1 0,0-1 0,2-1 0,1-2 0,1-1 0,35 22 0,21 8 17,155 69 0,-34-34-91,3-9 0,284 66 0,-185-77-260,329 27 0,325-33-473,-2-49 142,-751-11 551,59 0-329,634 0-4650,-527-8-2058</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6:17.379"/>
    </inkml:context>
    <inkml:brush xml:id="br0">
      <inkml:brushProperty name="width" value="0.025" units="cm"/>
      <inkml:brushProperty name="height" value="0.025" units="cm"/>
    </inkml:brush>
  </inkml:definitions>
  <inkml:trace contextRef="#ctx0" brushRef="#br0">7287 582 17521,'-94'-54'224,"-2"5"0,-1 4 0,-3 5 0,-189-51 1,-696-90-311,-16 93-650,-454 54 2406,1190 51-758,1 11-1,-335 79 0,275-25-836,-439 173-1,374-83-40,316-134-40,3 4 0,1 2 1,-73 62-1,122-89 74,1 1 0,1 1 0,0 0 1,1 2-1,1 0 0,2 0 0,0 2 0,1 0 0,1 0 1,1 1-1,-9 28 0,15-33-33,1 0 0,0 0 0,1 0 0,1 0 0,1 0 0,1 0 0,0 1 0,1-1-1,2 0 1,0 0 0,1 0 0,0 0 0,2-1 0,0 0 0,17 33 0,-7-20-20,3 0-1,0-2 1,2 0 0,1-2-1,48 47 1,-31-40-10,1-1 0,2-2 0,64 36 0,-6-16-16,1-4 0,3-5 0,115 31 0,53 0-4,2-12-1,433 39 1,573-35 291,727-54 525,-828-67-698,-868 20-27,535-133 1,-441 41-1,-354 108-59,0-3 1,-2-2-1,0-2 1,-2-2 0,66-54-1,-98 70-9,0-1 0,-1-1 0,-1 0-1,0-1 1,-1 0 0,-1-1 0,0 0 0,-1-1-1,-1 0 1,9-27 0,-13 29-2,-1 0 0,0 0 0,-1-1 0,-1 1 0,-1 0 0,0-1 1,-1 1-1,-1-1 0,-1 1 0,0 0 0,-1-1 0,-1 1 0,-6-18 0,0 9 2,-1 1 0,-1 0 0,-1 1-1,-1 0 1,-2 2 0,0-1 0,-30-31 0,-6 4 113,-95-74-1,47 52 304,-4 4 0,-2 4 0,-185-78 0,89 61 322,-258-64-1,199 81-528,-2 13-1,-347-23 0,-544 44-5546,732 36-975</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22.861"/>
    </inkml:context>
    <inkml:brush xml:id="br0">
      <inkml:brushProperty name="width" value="0.025" units="cm"/>
      <inkml:brushProperty name="height" value="0.025" units="cm"/>
    </inkml:brush>
  </inkml:definitions>
  <inkml:trace contextRef="#ctx0" brushRef="#br0">2341 77 6854,'-34'-15'511,"-1"2"-1,0 1 0,0 2 1,-1 2-1,0 1 1,-1 1-1,0 2 0,0 2 1,-45 3-1,-44 8 662,-167 34 0,179-24-628,-22 4-255,1 6 1,-244 86-1,317-90 18,1 2-1,1 3 1,1 2-1,2 3 1,1 2-1,2 3 1,-94 90 0,127-107-235,2 0 1,0 1-1,2 0 1,0 2 0,2 0-1,0 1 1,2 0-1,2 1 1,0 1 0,2 0-1,1 0 1,1 1-1,1-1 1,2 2 0,1-1-1,2 0 1,0 0-1,3 1 1,0-1 0,2 0-1,1 0 1,1 0-1,2-1 1,13 35 0,-7-30-71,2-1 0,1-1 0,1-1 0,2 0 0,0-2 1,3 0-1,0-1 0,2-2 0,0 0 0,2-2 0,1-1 1,1-1-1,1-1 0,0-2 0,63 29 0,-27-20 12,2-3 0,0-4-1,1-2 1,1-3 0,0-4-1,1-2 1,80 0 0,64-6 43,1-9 0,223-34 0,-277 14-23,-2-7-1,-1-7 0,203-78 0,-289 88 114,76-42 0,-124 57-29,-1-1 0,-1 0 0,0-2 0,-2 0 1,1-2-1,30-35 0,-46 47-47,-1 0 1,0-1-1,0 0 0,0 0 0,-1 0 1,0 0-1,0-1 0,-1 0 1,-1 0-1,1 0 0,-1 0 0,-1 0 1,0 0-1,0 0 0,0-1 0,-1 1 1,-1 0-1,0 0 0,0-1 1,-1 1-1,0 0 0,0 0 0,-1 0 1,0 1-1,-1-1 0,0 1 0,0-1 1,-10-12-1,-5-5 68,0 1-1,-2 0 1,-1 2 0,-1 1-1,0 1 1,-2 1 0,-32-21-1,-18-8-85,-3 4 0,-2 3 0,-2 3 0,-1 4 0,-1 4 0,-2 3-1,-1 4 1,-1 4 0,-116-11 0,98 17-2893,38-5-2237,-1-14-6817</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24.669"/>
    </inkml:context>
    <inkml:brush xml:id="br0">
      <inkml:brushProperty name="width" value="0.025" units="cm"/>
      <inkml:brushProperty name="height" value="0.025" units="cm"/>
    </inkml:brush>
  </inkml:definitions>
  <inkml:trace contextRef="#ctx0" brushRef="#br0">3848 243 8456,'-50'-19'100,"-95"-38"1433,-232-57 0,274 94-1155,0 5 0,-206-3 0,-209 54-3295,168 0 2277,-206 29 3375,450-46-1912,1 5 0,1 4-1,-117 48 1,134-39-281,2 4-1,-158 102 1,205-117-525,2 2 1,1 1-1,1 2 1,2 1 0,1 2-1,1 1 1,2 1-1,-29 50 1,47-68 11,1 0 0,1 1-1,0 0 1,1 0 0,2 1 0,0-1-1,0 1 1,2 0 0,1 1 0,0-1-1,2 0 1,0 1 0,1-1 0,1 0-1,1 1 1,1-1 0,1-1-1,0 1 1,2-1 0,0 0 0,1 0-1,1-1 1,1 0 0,0 0 0,19 23-1,0-5 13,2-2 0,1-1-1,1-1 1,2-2-1,56 38 1,-3-12 56,125 59 0,-97-64-53,2-4-1,3-6 0,0-6 0,3-4 1,216 24-1,639-12 82,-735-45-79,0-12 1,0-9 0,466-109-1,-626 109-29,103-44 0,-153 52 16,-1-1-1,-1-1 1,0-2 0,-2-2-1,50-41 1,-69 52 60,-1-1 0,0-1 0,0 0 0,-1 0 0,-1-1 0,0 0 0,-1-1 0,0 0 1,-1 0-1,0 0 0,-2-1 0,1 1 0,-2-1 0,0 0 0,-1-1 0,0 1 0,-1 0 0,-1 0 0,0-1 0,-1 1 0,-1 0 0,-1 0 0,0 0 1,0 0-1,-2 0 0,0 1 0,0-1 0,-2 1 0,-9-16 0,-8-8-31,-1 2 0,-3 0 0,0 2 0,-3 0-1,-56-47 1,16 23 260,-139-85-1,93 75-119,-4 6-1,-2 5 1,-2 5-1,-3 6 0,-2 5 1,-1 6-1,-165-22 1,165 41-602,-1 6 1,1 5 0,-1 6 0,-175 24 0,-114 49-4769,307-52 1992,-148 27-9423</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50.571"/>
    </inkml:context>
    <inkml:brush xml:id="br0">
      <inkml:brushProperty name="width" value="0.025" units="cm"/>
      <inkml:brushProperty name="height" value="0.025" units="cm"/>
    </inkml:brush>
  </inkml:definitions>
  <inkml:trace contextRef="#ctx0" brushRef="#br0">7062 701 7111,'-2'-12'1975,"-1"-6"-1083,-2 1 0,0-1 0,-15-32 1,16 41-826,-1 0 1,1 1 0,-2-1-1,1 1 1,-1 0 0,-1 1 0,1 0-1,-1 0 1,0 0 0,-16-11-1,2 7-329,0 1-1,0 0 0,-1 2 0,-44-12 0,-100-11 877,73 16-26,-456-124 2217,163 36-67,260 75-2467,-143-13 1,-1091-29-60,1292 69-200,-747 0 839,4 68 257,530-22-328,-299 88-1,380-73-681,2 9 0,-225 112 0,206-62 394,190-101-307,1 0-1,0 1 1,2 2 0,0 1 0,-35 42 0,51-53-177,0 0-1,1 0 0,0 1 1,1 0-1,0 1 0,1-1 1,0 1-1,2 0 0,-1 0 1,1 0-1,1 1 0,0-1 1,1 1-1,1-1 0,0 1 0,3 21 1,0-16-15,2-1-1,0 1 1,1-1 0,0 0 0,2-1-1,0 0 1,1 0 0,1 0-1,0-1 1,1-1 0,17 19 0,2-3 7,2-1 1,1-1 0,1-2 0,2-1-1,0-2 1,1-2 0,75 33 0,-15-16 20,3-4 0,116 25 0,18-11 93,298 24 1,249-22-137,-667-45-9,2561 200-113,-1735-123-97,1-67-116,-774-25 399,-1-7 0,-1-7-1,-2-8 1,315-102-1,-436 118 7,0-2-1,-2-2 0,0-2 1,-2-1-1,0-2 0,58-48 1,-84 61 4,0-1 0,-1-1 0,0 0 0,-1 0 0,0-1 0,-1-1 0,-1 1 1,13-31-1,-17 32-10,-1 1 0,0-1 1,0 0-1,-2 1 0,1-1 1,-2 0-1,0 0 0,0 0 1,-1 0-1,-1 0 0,0 0 1,-7-24-1,1 15-1,-1 1 0,-1 0 0,-1 0 0,-1 1 0,-1 0 0,0 1 0,-2 1 0,0 0 0,-23-21 0,-4 1 36,0 3 0,-89-57 0,41 41 88,-2 4 1,-2 3-1,-2 5 0,-1 4 1,-2 4-1,-1 4 1,-205-25-1,135 35-968,-178 5-1,-168 39-6584,300-8-3107</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0.437"/>
    </inkml:context>
    <inkml:brush xml:id="br0">
      <inkml:brushProperty name="width" value="0.025" units="cm"/>
      <inkml:brushProperty name="height" value="0.025" units="cm"/>
    </inkml:brush>
  </inkml:definitions>
  <inkml:trace contextRef="#ctx0" brushRef="#br0">141 0 18417,'0'0'3049,"-3"10"-2243,-12 45 375,3 0 0,2 0 1,-3 72-1,7 183 273,5-129-1152,-51 726 3269,36-675-3350,20 326 1,-2-418-222,-4-132-123,-2-14-620,-4-17-4856,3-14-6866</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1.418"/>
    </inkml:context>
    <inkml:brush xml:id="br0">
      <inkml:brushProperty name="width" value="0.025" units="cm"/>
      <inkml:brushProperty name="height" value="0.025" units="cm"/>
    </inkml:brush>
  </inkml:definitions>
  <inkml:trace contextRef="#ctx0" brushRef="#br0">0 62 14189,'0'0'7768,"14"-3"-6583,93-16-239,186-7-1,128 22-796,-192 4 21,205-6-101,529 2 102,-332 67 239,-327-23-217,-174-28-203,215-7-1,-342-5-112,45-6-2006,-21-7-4272,-15-1-2184</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1.790"/>
    </inkml:context>
    <inkml:brush xml:id="br0">
      <inkml:brushProperty name="width" value="0.025" units="cm"/>
      <inkml:brushProperty name="height" value="0.025" units="cm"/>
    </inkml:brush>
  </inkml:definitions>
  <inkml:trace contextRef="#ctx0" brushRef="#br0">0 8 14638,'0'0'5941,"11"-1"-4819,30-3 81,1 2 1,0 2-1,-1 1 1,71 13-1,174 46-818,-270-56-360,-9-3 11,7 2-32,-1 1 1,1 0-1,0 0 0,-1 1 0,19 11 0,-30-15 24,0 0 1,-1 0 0,1 1-1,0-1 1,-1 1 0,1-1-1,-1 1 1,1 0-1,-1 0 1,0-1 0,1 1-1,-1 0 1,0 0 0,0 0-1,0 0 1,-1 1 0,2 2-1,-2-2 57,0 0 0,-1 0 0,1-1 0,0 1 0,-1 0-1,0 0 1,0 0 0,0-1 0,0 1 0,0 0-1,0-1 1,-1 1 0,1-1 0,-1 1 0,1-1 0,-1 0-1,-3 3 1,-27 27 315,0-2 0,-3-1 0,0-2 0,-75 44 0,-27 19 136,80-48-4716,45-36-3395</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2.571"/>
    </inkml:context>
    <inkml:brush xml:id="br0">
      <inkml:brushProperty name="width" value="0.025" units="cm"/>
      <inkml:brushProperty name="height" value="0.025" units="cm"/>
    </inkml:brush>
  </inkml:definitions>
  <inkml:trace contextRef="#ctx0" brushRef="#br0">0 517 10634,'0'0'12652,"14"-9"-10810,29-22-845,-2-2 0,-2-2 0,-1-2 1,43-51-1,-37 32-195,-2-1 1,63-114-1,-105 171-799,0 0-1,0 0 0,0 0 0,0 1 0,0-1 0,0 0 0,0 0 0,0 0 0,0 0 0,0 0 1,0 0-1,0 0 0,0 1 0,0-1 0,0 0 0,0 0 0,0 0 0,0 0 0,0 0 0,0 0 1,0 0-1,0 1 0,0-1 0,0 0 0,0 0 0,0 0 0,0 0 0,0 0 0,1 0 0,-1 0 1,0 0-1,0 0 0,0 0 0,0 0 0,0 0 0,0 0 0,0 0 0,0 0 0,1 0 0,-1 1 1,0-1-1,0 0 0,0 0 0,0 0 0,0 0 0,0 0 0,0-1 0,1 1 0,-1 0 0,0 0 1,0 0-1,0 0 0,0 23-84,-4 32-44,3-48 81,-6 40 129,2 1 0,1 67 0,4-103-212,1-1 0,0 1 0,0-1 0,2 0 0,-1 1 0,1-1 0,1 0 0,0-1 0,0 1 0,1-1 0,0 0 0,1 0 0,0 0 0,1-1 0,0 0 0,8 9-1,-11-15-376,-1-1-1,0 1 0,1-1 0,-1 0 0,1 1 0,0-2 0,0 1 0,0 0 0,0-1 0,0 0 0,0 0 1,6 1-1,7-1-6685</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3.430"/>
    </inkml:context>
    <inkml:brush xml:id="br0">
      <inkml:brushProperty name="width" value="0.025" units="cm"/>
      <inkml:brushProperty name="height" value="0.025" units="cm"/>
    </inkml:brush>
  </inkml:definitions>
  <inkml:trace contextRef="#ctx0" brushRef="#br0">34 92 16944,'0'0'4431,"2"9"-3828,11 55 655,-4 0 1,1 74-1,-5 118 3138,-5-232-3363,4-100-332,24-129 1,-10 95-520,-10 48-178,-2 13-19,15-64-1,-21 112 0,1-1 0,-1 1 0,1-1 0,-1 1 0,1-1 0,-1 1 0,1-1 0,0 1 0,0-1 0,-1 1 0,1 0 0,0-1 0,0 1-1,1 0 1,-1 0 0,0 0 0,0 0 0,0 0 0,1 0 0,-1 0 0,1 0 0,-1 1 0,0-1 0,1 0 0,2 0 0,-1 1-8,0 0 0,0 0 0,0 0 0,0 1-1,0-1 1,0 1 0,0 0 0,0 0 0,-1 0 0,1 0 0,0 0 0,4 4 0,6 3-10,0 1-1,-1 1 1,-1 0 0,13 14-1,-21-20 35,0-1-1,0 1 1,0 0-1,0 0 1,-1 0-1,0 0 1,1 0-1,-2 1 1,1-1-1,0 1 1,1 8-1,-3-10 7,0-1 0,0 0 0,0 0 0,0 1 0,0-1 0,0 0 0,-1 0 0,1 1 0,-1-1 0,0 0 0,0 0 0,1 0-1,-1 0 1,-1 0 0,1 0 0,0 0 0,0 0 0,-1 0 0,1 0 0,-1-1 0,1 1 0,-1-1 0,0 1 0,0-1 0,0 1 0,-2 0 0,-21 11 67,-1-1-1,-1-1 1,0-2-1,0 0 1,-1-2 0,1-1-1,-2-1 1,1-2-1,-30 1 1,89-22-4963,14-9-2728</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4.273"/>
    </inkml:context>
    <inkml:brush xml:id="br0">
      <inkml:brushProperty name="width" value="0.025" units="cm"/>
      <inkml:brushProperty name="height" value="0.025" units="cm"/>
    </inkml:brush>
  </inkml:definitions>
  <inkml:trace contextRef="#ctx0" brushRef="#br0">288 1 18097,'0'0'7928,"-9"13"-7090,-86 115 633,-81 118-460,169-235-4972,6-18-3427,2-1 6635,-1-16-7105</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4.632"/>
    </inkml:context>
    <inkml:brush xml:id="br0">
      <inkml:brushProperty name="width" value="0.025" units="cm"/>
      <inkml:brushProperty name="height" value="0.025" units="cm"/>
    </inkml:brush>
  </inkml:definitions>
  <inkml:trace contextRef="#ctx0" brushRef="#br0">0 1 19442,'0'0'5766,"42"52"-3716,-3-24-513,12 4-512,5 0-672,8 0-289,-1-1-417,-4 0-1793,-12-1-2498,-12-2-3364</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8.560"/>
    </inkml:context>
    <inkml:brush xml:id="br0">
      <inkml:brushProperty name="width" value="0.025" units="cm"/>
      <inkml:brushProperty name="height" value="0.025" units="cm"/>
    </inkml:brush>
  </inkml:definitions>
  <inkml:trace contextRef="#ctx0" brushRef="#br0">0 1539 17104,'0'0'2205,"15"-9"-1378,670-404 2570,-279 170-2752,954-529 892,-1318 751-1447,-23 12 132,-1-1 0,0 0 1,0-1-1,22-19 0,-40 30-203,0-1 1,1 1-1,-1 0 0,0 0 0,0 0 1,0 0-1,0 0 0,0 0 0,0-1 1,0 1-1,0 0 0,0 0 0,0 0 1,0 0-1,0 0 0,1-1 0,-1 1 1,0 0-1,0 0 0,0 0 0,0 0 1,0-1-1,0 1 0,-1 0 0,1 0 1,0 0-1,0 0 0,0-1 0,0 1 1,0 0-1,0 0 0,0 0 0,0 0 1,0 0-1,0 0 0,0-1 0,0 1 1,-1 0-1,1 0 0,0 0 0,0 0 1,0 0-1,0 0 0,0 0 0,0 0 1,-1-1-1,1 1 0,0 0 0,0 0 1,0 0-1,0 0 0,-1 0 0,1 0 0,0 0 1,0 0-1,0 0 0,0 0 0,0 0 1,-1 0-1,-19-3 232,-26 3-2183,42 0 1422,-24 0-3579,4 0-1975</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9.320"/>
    </inkml:context>
    <inkml:brush xml:id="br0">
      <inkml:brushProperty name="width" value="0.025" units="cm"/>
      <inkml:brushProperty name="height" value="0.025" units="cm"/>
    </inkml:brush>
  </inkml:definitions>
  <inkml:trace contextRef="#ctx0" brushRef="#br0">305 0 16720,'0'0'7682,"-11"14"-7244,-16 20-328,-208 279 335,228-304-574,5-7 8,-1 1 0,1 0 1,0-1-1,0 1 1,0 0-1,0 0 0,1 0 1,-1 0-1,1 1 1,0-1-1,-1 0 1,2 1-1,-1-1 0,0 7 1,2-10-292,1-1 0,0 1 1,0 0-1,0 0 0,0-1 1,-1 1-1,1-1 0,0 1 1,0-1-1,-1 0 0,1 0 1,-1 1-1,1-1 0,0-1 1,-1 1-1,2-1 0,25-25-5732</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29.663"/>
    </inkml:context>
    <inkml:brush xml:id="br0">
      <inkml:brushProperty name="width" value="0.025" units="cm"/>
      <inkml:brushProperty name="height" value="0.025" units="cm"/>
    </inkml:brush>
  </inkml:definitions>
  <inkml:trace contextRef="#ctx0" brushRef="#br0">22 1 15599,'0'0'7986,"-4"12"-7543,-1 4-353,1 0 0,1 1 0,0 0 0,2-1-1,0 1 1,0 0 0,2 0 0,0 0 0,1 0 0,0-1 0,6 20-1,3-8-106,5 15-868,-12-16-5329,-9-26-1847</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0.022"/>
    </inkml:context>
    <inkml:brush xml:id="br0">
      <inkml:brushProperty name="width" value="0.025" units="cm"/>
      <inkml:brushProperty name="height" value="0.025" units="cm"/>
    </inkml:brush>
  </inkml:definitions>
  <inkml:trace contextRef="#ctx0" brushRef="#br0">1 76 13933,'0'0'12396,"85"-45"-12300,-27 36-96,-2 0-2210,-3-4-3940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2.009"/>
    </inkml:context>
    <inkml:brush xml:id="br0">
      <inkml:brushProperty name="width" value="0.025" units="cm"/>
      <inkml:brushProperty name="height" value="0.025" units="cm"/>
    </inkml:brush>
  </inkml:definitions>
  <inkml:trace contextRef="#ctx0" brushRef="#br0">0 1 16720,'2'0'118,"0"1"0,0 0 1,0 0-1,0 0 0,0 0 0,0 0 1,0 0-1,0 0 0,0 1 0,-1-1 1,1 1-1,-1-1 0,1 1 1,-1-1-1,1 1 0,-1 0 0,1 2 1,12 12 645,15 7-72,2-2-1,0 0 0,1-2 0,1-2 1,51 20-1,-39-18-351,-2 1 0,70 46 0,-38-6-125,-3 4 0,79 88 0,-21-19-166,12 11-32,-80-77 1121,2-3 0,4-3 0,89 63 0,234 95-1003,-217-129-104,69 22 50,-180-86 3,-61-26-77,-1 1-1,1-1 0,-1 1 0,0-1 1,1 1-1,-1 0 0,1 0 0,-1-1 1,0 1-1,0 0 0,0 0 0,1 0 1,-1 0-1,0 0 0,0 1 0,0-1 1,-1 0-1,1 0 0,0 1 0,0-1 1,-1 0-1,1 1 0,0-1 0,-1 1 1,1 1-1,-2-1-46,1-1 0,-1 1 0,0 0 1,1-1-1,-1 1 0,0-1 0,0 1 1,0-1-1,0 1 0,0-1 0,0 0 1,-1 1-1,1-1 0,0 0 0,-1 0 1,1 0-1,-1 0 0,1 0 0,-1 0 1,-3 1-1,-3 2-861,0-1 0,-1 0 0,0 0 0,0-1 0,0 0 0,0-1 0,0 0 0,-13 0 0,-13 0-6920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2.771"/>
    </inkml:context>
    <inkml:brush xml:id="br0">
      <inkml:brushProperty name="width" value="0.025" units="cm"/>
      <inkml:brushProperty name="height" value="0.025" units="cm"/>
    </inkml:brush>
  </inkml:definitions>
  <inkml:trace contextRef="#ctx0" brushRef="#br0">13 0 18353,'0'0'8211,"6"17"-7031,-3-11-1072,2 9 23,1 0 0,-2 1 0,0-1 0,-1 1 0,-1 0 0,1 23 0,-5 42-612,-23 151 1,19-217-2367,0-24-1390,0-27-3109,2 0-202</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3.142"/>
    </inkml:context>
    <inkml:brush xml:id="br0">
      <inkml:brushProperty name="width" value="0.025" units="cm"/>
      <inkml:brushProperty name="height" value="0.025" units="cm"/>
    </inkml:brush>
  </inkml:definitions>
  <inkml:trace contextRef="#ctx0" brushRef="#br0">0 69 14798,'0'0'4986,"0"13"-3160,1 12-898,0-1-1,6 29 1,-5-43-657,0 0-1,1 0 1,1 0-1,-1 0 0,2 0 1,-1 0-1,1-1 1,0 0-1,9 10 1,-7-10-92,0-2 0,1 1 0,0-1 0,0 0 0,1-1 1,12 8-1,-16-11-3,0 0 1,1-1-1,-1 0 1,1 0 0,-1 0-1,1 0 1,0-1-1,0 0 1,0 0 0,-1-1-1,1 1 1,0-1-1,8-1 1,-10-1-114,-1 0 0,1 1 0,0-1 0,-1-1 0,1 1 0,-1 0 0,0-1 0,0 0 0,0 0 0,0 0 0,0 0 0,-1 0 0,1 0 0,-1-1 0,0 1 0,0-1 0,0 1 0,-1-1 0,3-7 0,3-8 164,0-1 1,5-30 0,2-49-228,-13 88 0,0 0 0,-1 0 0,-1 0 0,0 0 0,0 0 0,-6-21 0,-5 15-2560,32 20-5397,-4-3-5228</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3.867"/>
    </inkml:context>
    <inkml:brush xml:id="br0">
      <inkml:brushProperty name="width" value="0.025" units="cm"/>
      <inkml:brushProperty name="height" value="0.025" units="cm"/>
    </inkml:brush>
  </inkml:definitions>
  <inkml:trace contextRef="#ctx0" brushRef="#br0">0 119 3331,'0'0'19539,"91"-27"-18771,-27 13-287,12 1-289,16 0-192,14 0-1794,5 2-1697,0-2-64,-2-1-3460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4.227"/>
    </inkml:context>
    <inkml:brush xml:id="br0">
      <inkml:brushProperty name="width" value="0.025" units="cm"/>
      <inkml:brushProperty name="height" value="0.025" units="cm"/>
    </inkml:brush>
  </inkml:definitions>
  <inkml:trace contextRef="#ctx0" brushRef="#br0">0 13 9257,'0'0'13324,"54"9"-12555,-20-9-609,16 0-192,10-9-2370,8-3-4068</inkml:trace>
  <inkml:trace contextRef="#ctx0" brushRef="#br0" timeOffset="1">636 41 22645,'0'0'3684,"72"-13"-8328,-32-7-5926</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7.812"/>
    </inkml:context>
    <inkml:brush xml:id="br0">
      <inkml:brushProperty name="width" value="0.025" units="cm"/>
      <inkml:brushProperty name="height" value="0.025" units="cm"/>
    </inkml:brush>
  </inkml:definitions>
  <inkml:trace contextRef="#ctx0" brushRef="#br0">992 634 3235,'0'0'9812,"-5"-8"-4461,-17-24 386,-13 23-920,1 1-3463,15-3-1071,0 0 0,0-2 1,1 0-1,-16-16 0,15 13-22,1 1 0,-2 0 1,-32-17-1,-29-4-261,47 22 0,-49-28 0,72 35 0,0-1 0,0 0 0,1 0 0,0-1 0,0-1 0,1 1 0,1-1 0,-9-12 0,8 9 0,0 0 0,-2 0 0,1 1 0,-2 1 0,1 0 0,-2 1 0,1 0 0,-1 0 0,-1 2 0,0-1 0,0 2 0,0 0 0,-1 1 0,0 0 0,-23-5 0,14 3 0,-10-3 0,-64-12 0,98 23-3,0 0-1,0 0 1,1 0 0,-1 0 0,0 0-1,0-1 1,0 1 0,0 0 0,0 0-1,0 0 1,0 0 0,0 0 0,0 0-1,0 0 1,0 0 0,0-1 0,0 1-1,0 0 1,0 0 0,0 0 0,0 0-1,0 0 1,0 0 0,0 0 0,0 0-1,0-1 1,0 1 0,0 0-1,0 0 1,0 0 0,0 0 0,0 0-1,0 0 1,0 0 0,0 0 0,-1-1-1,1 1 1,0 0 0,0 0 0,0 0-1,0 0 1,0 0 0,0 0 0,0 0-1,0 0 1,0 0 0,-1 0 0,1 0-1,0 0 1,0 0 0,0 0-1,0 0 1,0 0 0,0 0 0,0 0-1,0 0 1,-1 0 0,1 0 0,0 0-1,0 0 1,0 0 0,0 0 0,0 0-1,0 0 1,0 0 0,-1 0 0,1 0-1,0 0 1,0 0 0,12-6-734,15-3-2574,8 0-2385,3-2-2557</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0:38.932"/>
    </inkml:context>
    <inkml:brush xml:id="br0">
      <inkml:brushProperty name="width" value="0.025" units="cm"/>
      <inkml:brushProperty name="height" value="0.025" units="cm"/>
    </inkml:brush>
  </inkml:definitions>
  <inkml:trace contextRef="#ctx0" brushRef="#br0">735 60 11531,'0'0'2861,"2"-9"-1985,-1 1-542,-1 5-195,0 0 1,0 0-1,1 0 0,-1 0 1,1 0-1,0 1 0,0-1 1,0 0-1,0 0 0,0 1 1,1-1-1,-1 1 0,3-4 1,-6 11 3350,-20 28-1599,-5-7-1385,-1 0 0,-1-1-1,-55 35 1,-108 52 1787,91-56-1089,60-33-1172,-81 51 14,107-63-45,1 0 1,0 0-1,1 2 0,1-1 0,-21 27 0,30-30-2143,4 5-6169</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6.500"/>
    </inkml:context>
    <inkml:brush xml:id="br0">
      <inkml:brushProperty name="width" value="0.025" units="cm"/>
      <inkml:brushProperty name="height" value="0.025" units="cm"/>
    </inkml:brush>
  </inkml:definitions>
  <inkml:trace contextRef="#ctx0" brushRef="#br0">1 386 10858,'0'0'10277,"12"-7"-9397,34-26-227,-2-1 0,-2-2 0,60-67 0,72-62-2699,-167 160 2556,-2 3-5033,-11 12-4665,-4 0 2883</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6.876"/>
    </inkml:context>
    <inkml:brush xml:id="br0">
      <inkml:brushProperty name="width" value="0.025" units="cm"/>
      <inkml:brushProperty name="height" value="0.025" units="cm"/>
    </inkml:brush>
  </inkml:definitions>
  <inkml:trace contextRef="#ctx0" brushRef="#br0">52 402 11883,'0'0'2520,"-9"8"-668,-24 22-549,24-17 706,14-11-1282,15-7-345,-5-3-182,0 0 1,-1-1 0,0-1 0,0 0 0,13-13 0,65-68 554,-44 41-585,-8 11-233,8-11-551,3 3-1,59-42 1,-87 78-261,-14 7-1943</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7.204"/>
    </inkml:context>
    <inkml:brush xml:id="br0">
      <inkml:brushProperty name="width" value="0.025" units="cm"/>
      <inkml:brushProperty name="height" value="0.025" units="cm"/>
    </inkml:brush>
  </inkml:definitions>
  <inkml:trace contextRef="#ctx0" brushRef="#br0">1 471 7815,'0'0'8157,"13"-14"-6587,90-101-39,53-58-720,-123 140-1222,1 1 1,73-51-1,-66 64-1601,-14 18-4346,-23 4 2605,-3 7-2231</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7.575"/>
    </inkml:context>
    <inkml:brush xml:id="br0">
      <inkml:brushProperty name="width" value="0.025" units="cm"/>
      <inkml:brushProperty name="height" value="0.025" units="cm"/>
    </inkml:brush>
  </inkml:definitions>
  <inkml:trace contextRef="#ctx0" brushRef="#br0">0 423 12620,'0'0'3908,"54"-65"-2691,-8 15 384,8-7-191,4-1-738,4 0-480,-2 9-160,-5 11 1,-9 11-418,-10 13-1120,-9 7-1122,-13 7-2369,-13 7-834</inkml:trace>
  <inkml:trace contextRef="#ctx0" brushRef="#br0" timeOffset="1">264 403 3940,'0'0'3971,"-17"56"-2369,21-51 0,16-5 31,9-12 257,8-15-481,8-9-640,4-7-321,0-2-95,2 4-1,-5 5-224,-6 10-96,-8 10-96,-10 9-1409,-11 7-4549</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7.918"/>
    </inkml:context>
    <inkml:brush xml:id="br0">
      <inkml:brushProperty name="width" value="0.025" units="cm"/>
      <inkml:brushProperty name="height" value="0.025" units="cm"/>
    </inkml:brush>
  </inkml:definitions>
  <inkml:trace contextRef="#ctx0" brushRef="#br0">0 281 19859,'0'0'3395,"62"-73"-2466,-21 38-673,2-3-288,6 3-1730,-3 4-416,-1 3-1633,-8 3-1795,-11 9-5316</inkml:trace>
  <inkml:trace contextRef="#ctx0" brushRef="#br0" timeOffset="1">318 294 21076,'0'0'2755,"72"-74"-2627,-33 34-1217,-1-5-3460,-2-3-11562</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09.309"/>
    </inkml:context>
    <inkml:brush xml:id="br0">
      <inkml:brushProperty name="width" value="0.025" units="cm"/>
      <inkml:brushProperty name="height" value="0.025" units="cm"/>
    </inkml:brush>
  </inkml:definitions>
  <inkml:trace contextRef="#ctx0" brushRef="#br0">110 0 18129,'0'0'577,"0"12"159,-6 212 3736,-17 12-3733,22-211-752,-1-7 506,2-27 2796,1-42-2299,12-71 0,-1 57-1478,2 0 1,23-63-1,-35 123 404,-1 1-1,1 0 0,0 0 1,0 0-1,0 0 0,1 0 0,-1 0 1,1 0-1,0 1 0,0-1 1,7-5-1,-8 8 59,-1 0-1,1 0 1,0 0 0,0 1 0,-1-1-1,1 0 1,0 1 0,0 0 0,0-1-1,0 1 1,0 0 0,0 0-1,0 0 1,0 0 0,0 0 0,0 0-1,0 1 1,0-1 0,0 0 0,0 1-1,-1 0 1,1 0 0,0-1 0,0 1-1,0 0 1,-1 0 0,1 0 0,-1 1-1,3 1 1,1 1 21,1 0-1,-1 0 1,-1 1 0,1-1 0,0 1-1,-1 0 1,0 1 0,0-1 0,-1 1-1,6 12 1,-8-16 35,0 1 0,-1-1 1,1 1-1,-1-1 0,0 1 0,0-1 0,0 1 1,0-1-1,0 1 0,-1-1 0,1 1 0,-1-1 0,1 0 1,-1 1-1,0-1 0,0 0 0,0 1 0,0-1 0,0 0 1,-1 0-1,1 0 0,-1 0 0,1 0 0,-1 0 0,0 0 1,0 0-1,0-1 0,0 1 0,0-1 0,0 0 0,-4 3 1,-9 4 126,0-1 1,0 0 0,0 0 0,-1-2 0,0 0 0,0-1 0,-1 0-1,1-2 1,-1 0 0,1 0 0,-1-2 0,0 0 0,-21-3 0,37 3-164,0 0 0,0-1 1,0 1-1,0 0 0,0-1 0,0 1 1,0 0-1,0-1 0,0 1 1,0-1-1,0 0 0,0 1 1,0-1-1,0 0 0,0 1 0,1-1 1,-1 0-1,0 0 0,1 0 1,-1 0-1,0 0 0,1 0 1,-1 0-1,1 0 0,0 0 0,-1 0 1,1 0-1,0 0 0,-1 0 1,1 0-1,0 0 0,0 0 1,0 0-1,0 0 0,0-1 0,0 1 1,0 0-1,1-1 0,0-2-226,0 1 0,0 0-1,0 0 1,0 0-1,1 0 1,-1 0 0,1 0-1,0 0 1,0 0 0,0 0-1,4-3 1,65-48-8224,-29 26 1457</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10.055"/>
    </inkml:context>
    <inkml:brush xml:id="br0">
      <inkml:brushProperty name="width" value="0.025" units="cm"/>
      <inkml:brushProperty name="height" value="0.025" units="cm"/>
    </inkml:brush>
  </inkml:definitions>
  <inkml:trace contextRef="#ctx0" brushRef="#br0">273 1 6822,'0'0'22315,"-10"8"-21226,-13 10-565,-36 39 0,52-50-510,0 1 0,0 0 0,1 1 0,0 0 0,0 0-1,1 0 1,0 0 0,1 1 0,0-1 0,-3 13 0,7-21-169,14-32-117,-8 18 235,-5 8-14,0 0-1,1 1 1,0-1 0,0 1-1,1-1 1,-1 1-1,1 0 1,0 0 0,0 0-1,0 0 1,1 0 0,4-3-1,-7 10-20,1 1-1,-1-1 0,1 0 0,-1 0 0,0 1 0,0-1 1,0 1-1,-1-1 0,1 1 0,-1 5 0,1-1 20,3 9 107,0 1-1,1-1 0,1 0 1,0-1-1,1 0 0,1 0 1,1 0-1,18 25 1,-27-41 74,-13-15 1180,-7-7-1302,0 2 1,-1 0 0,-28-21-1,41 35-50,-1 0 0,0 0 0,0 1 0,0 0 1,-1 1-1,0 0 0,0 0 0,0 1 0,0 0 0,0 1 0,-1 0 0,-11 0 0,22 2 40,0 0-1,0 0 1,0 1 0,0-1-1,0 0 1,-1 0-1,1 0 1,0 0 0,0 0-1,0 1 1,0-1-1,0 0 1,0 0 0,0 0-1,0 0 1,0 1-1,0-1 1,0 0 0,0 0-1,0 0 1,0 0-1,0 1 1,0-1 0,0 0-1,0 0 1,0 0-1,0 0 1,0 1 0,0-1-1,0 0 1,0 0-1,1 0 1,-1 0 0,0 1-1,0-1 1,0 0-1,0 0 1,0 0 0,0 0-1,1 0 1,-1 0-1,0 0 1,0 0 0,0 1-1,0-1 1,0 0-1,1 0 1,-1 0 0,0 0-1,0 0 1,0 0-1,0 0 1,1 0 0,-1 0-1,0 0 1,0 0-1,1 0 1,11 8-40,15-2 79,0-1-1,-1-1 1,2-2-1,-1 0 1,0-2-1,33-3 1,-27 0-61,0 3 0,0 0 1,50 8-1,-82-8 11,1 1 1,-1-1-1,1 0 1,-1 0-1,1 1 1,-1-1-1,1 1 1,-1-1-1,0 1 1,1-1-1,-1 1 1,0 0-1,1 0 1,-1 0-1,0 0 1,0 0-1,0 0 1,0 0-1,0 0 1,0 0-1,0 0 1,0 1-1,0-1 1,0 0-1,-1 1 1,1-1-1,-1 0 1,1 1-1,-1-1 1,1 1-1,-1-1 1,0 1-1,0-1 1,0 1-1,1-1 1,-2 3-1,1-2 5,-1-1 0,0 1 0,1 0 0,-1-1 0,0 1 0,0-1 0,0 1 0,0-1 0,-1 1 0,1-1 0,0 1 0,0-1 0,-1 0 0,1 0 0,-1 0-1,1 0 1,-1 0 0,0 0 0,1 0 0,-1-1 0,0 1 0,0 0 0,1-1 0,-1 0 0,0 1 0,0-1 0,0 0 0,0 0 0,-2 0 0,-5-1-393,0 0 1,1-1-1,-1 0 0,1-1 1,0 0-1,0 0 0,0-1 1,0 1-1,0-2 0,-10-7 1,10 7 144,1 0 1,-1 0 0,1 1-1,-1 0 1,0 1-1,-1 0 1,1 0 0,-1 1-1,1 0 1,-15-2 0,30 13 91,3-5-246,0 0-1,1-1 0,-1-1 1,1 0-1,0 0 0,-1-1 1,1 0-1,21-2 1,-23 1-567,57 0-8134</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39.150"/>
    </inkml:context>
    <inkml:brush xml:id="br0">
      <inkml:brushProperty name="width" value="0.025" units="cm"/>
      <inkml:brushProperty name="height" value="0.025" units="cm"/>
    </inkml:brush>
  </inkml:definitions>
  <inkml:trace contextRef="#ctx0" brushRef="#br0">153 352 6342,'0'0'2402,"-11"4"369,-16 8-1097,-31 14 2648,1-9 3855,63-25-4473,27-26-3201,31-19 157,137-88-1,-10 36-2555,-188 104 1784,16-9-2420,0 0 0,20-15 0,-11 2-4248</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39.620"/>
    </inkml:context>
    <inkml:brush xml:id="br0">
      <inkml:brushProperty name="width" value="0.025" units="cm"/>
      <inkml:brushProperty name="height" value="0.025" units="cm"/>
    </inkml:brush>
  </inkml:definitions>
  <inkml:trace contextRef="#ctx0" brushRef="#br0">1 87 13997,'0'0'11323,"0"12"-9615,1 288 1853,-2-299-3550,1 0 0,0 0-1,0-1 1,0 1 0,0 0 0,0 0 0,0-1-1,0 1 1,0 0 0,0 0 0,0-1-1,0 1 1,0 0 0,0 0 0,1-1 0,-1 1-1,0 0 1,1-1 0,-1 1 0,0 0 0,1-1-1,-1 1 1,1-1 0,-1 1 0,1 0 0,-1-1-1,1 1 1,-1-1 0,1 0 0,0 1 0,-1-1-1,1 1 1,0-1 0,-1 0 0,1 0 0,0 1-1,-1-1 1,1 0 0,0 0 0,0 0 0,-1 0-1,1 0 1,0 0 0,0 0 0,-1 0 0,1 0-1,0 0 1,0 0 0,-1 0 0,1 0 0,0-1-1,-1 1 1,2-1 0,3-1 104,-1 0-1,1-1 1,-1 0-1,0 0 1,0 0 0,0 0-1,3-4 1,49-58 29,-4-2 0,-2-3 0,57-106 1,-102 166 488,-3 5-4124,-15 10-7633,-7 10 672</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39.951"/>
    </inkml:context>
    <inkml:brush xml:id="br0">
      <inkml:brushProperty name="width" value="0.025" units="cm"/>
      <inkml:brushProperty name="height" value="0.025" units="cm"/>
    </inkml:brush>
  </inkml:definitions>
  <inkml:trace contextRef="#ctx0" brushRef="#br0">1 1 11531,'0'0'17841,"56"30"-16624,-28-30-833,2 0-320,3 0-736,1 0-1666,-3 0-2211,-4-8-2369,-1-8-7144</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0.311"/>
    </inkml:context>
    <inkml:brush xml:id="br0">
      <inkml:brushProperty name="width" value="0.025" units="cm"/>
      <inkml:brushProperty name="height" value="0.025" units="cm"/>
    </inkml:brush>
  </inkml:definitions>
  <inkml:trace contextRef="#ctx0" brushRef="#br0">154 9 13261,'0'0'9539,"-9"-2"-6757,5 0-2665,0 1 1,0 0 0,0 0 0,0 1-1,-1-1 1,1 1 0,0 0-1,0 0 1,0 0 0,-1 1 0,1-1-1,0 1 1,0 0 0,0 0 0,0 1-1,0-1 1,0 1 0,1 0 0,-1 0-1,0 0 1,1 1 0,0-1 0,-1 1-1,1-1 1,0 1 0,0 0 0,1 1-1,-1-1 1,0 0 0,1 1-1,0-1 1,0 1 0,0 0 0,0 0-1,-1 5 1,3-8-111,-1 0 0,0 0 0,1 1 0,-1-1 0,1 0 0,0 0 0,-1 1 0,1-1 0,0 0 0,0 1 0,0-1 0,0 0 0,0 0 0,0 1 0,0-1 0,0 0 0,1 1 0,-1-1 0,1 0 0,-1 0 0,0 0 0,1 1 0,0-1 0,-1 0 0,1 0 0,0 0 0,-1 0 0,1 0 0,0 0 1,0 0-1,0 0 0,0 0 0,0-1 0,0 1 0,1 1 0,4-1 9,-1 0 0,0 0 0,0 0 1,1-1-1,-1 1 0,1-1 1,6-1-1,6 0 71,27-1-13,-28 1-83,0 0 1,33 3-1,-49-2 23,0 1 1,0-1-1,0 0 0,0 0 0,0 0 1,0 1-1,0-1 0,0 0 0,0 1 1,-1-1-1,1 1 0,0-1 0,0 1 1,0-1-1,0 1 0,-1 0 0,1-1 1,0 1-1,-1 0 0,1 0 0,0 0 1,-1-1-1,1 1 0,-1 0 0,1 0 1,-1 0-1,0 0 0,1 0 0,-1 0 1,0 0-1,0 0 0,0 0 0,1 0 1,-1 0-1,0 0 0,0 0 0,-1 0 1,1 0-1,0 0 0,0 0 0,0 0 1,-1 0-1,1 0 0,0 0 0,-1 0 1,1-1-1,-1 1 0,1 0 0,-1 0 1,-1 1-1,0 3 185,-1 0-1,0-1 1,0 1 0,-1-1 0,1 0-1,-1 0 1,-8 7 0,-26 11-196,-1-1 1,-59 22-1,71-32-141,19-9-2443</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0.948"/>
    </inkml:context>
    <inkml:brush xml:id="br0">
      <inkml:brushProperty name="width" value="0.025" units="cm"/>
      <inkml:brushProperty name="height" value="0.025" units="cm"/>
    </inkml:brush>
  </inkml:definitions>
  <inkml:trace contextRef="#ctx0" brushRef="#br0">1 1 13229,'0'0'13281,"5"8"-12784,10 12-258,1 0 1,0-2-1,2 1 1,0-2-1,1-1 1,29 20-1,50 25-1483,-1-16-3768,-91-43 4134,-1 1 0,1-1 1,0 0-1,0-1 0,0 0 1,0 0-1,0 0 1,0 0-1,10-1 0,-14-5-2650,-2-7-1309</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1.310"/>
    </inkml:context>
    <inkml:brush xml:id="br0">
      <inkml:brushProperty name="width" value="0.025" units="cm"/>
      <inkml:brushProperty name="height" value="0.025" units="cm"/>
    </inkml:brush>
  </inkml:definitions>
  <inkml:trace contextRef="#ctx0" brushRef="#br0">1 1 9641,'0'0'10495,"9"7"-9203,32 19-716,1-1 0,1-2 0,1-2-1,0-2 1,2-2 0,50 12 0,-62-20-3272,42 16 0,-88-35-4436,-12-9 2589</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1.655"/>
    </inkml:context>
    <inkml:brush xml:id="br0">
      <inkml:brushProperty name="width" value="0.025" units="cm"/>
      <inkml:brushProperty name="height" value="0.025" units="cm"/>
    </inkml:brush>
  </inkml:definitions>
  <inkml:trace contextRef="#ctx0" brushRef="#br0">1 0 6406,'0'0'12487,"5"9"-11388,4 6-719,2-1-1,0 0 1,0-1 0,2 0-1,-1-1 1,2 0 0,-1-1-1,2-1 1,-1 0-1,1-1 1,20 9 0,-14-8-473,0-1 0,1-1 0,32 7 0,-36-11-713,-1-1 0,1-1 1,0-1-1,31-1 0,-48 0 703,1 0 0,-1 0 0,0-1 0,1 1 0,-1 0 0,1-1 0,-1 1 0,0 0 0,0-1 0,1 0 0,-1 1 0,0-1 0,0 0 0,0 0 0,1 0 0,-1 1 0,0-1 0,0 0 0,-1 0 0,1-1 0,0 1 0,0 0 0,0 0 0,-1 0 0,1-1 0,0 1 0,-1 0 0,1-3 0,0 1-356,-1 0 1,0 0-1,1 0 1,-1-1-1,-1 1 1,1 0 0,0 0-1,-1-1 1,0 1-1,1 0 1,-1 0-1,-2-4 1,-16-26-5809</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1:42.026"/>
    </inkml:context>
    <inkml:brush xml:id="br0">
      <inkml:brushProperty name="width" value="0.025" units="cm"/>
      <inkml:brushProperty name="height" value="0.025" units="cm"/>
    </inkml:brush>
  </inkml:definitions>
  <inkml:trace contextRef="#ctx0" brushRef="#br0">1 82 12588,'0'0'3011,"0"8"-1164,0 0-1536,0 0 0,1 0 0,0 0 0,0-1 0,1 1 0,0 0 0,0-1 0,1 1 0,0-1 0,0 0 0,1 0 1,0 0-1,0 0 0,9 10 0,-5-9-124,1 0 0,0 0 0,0 0 1,0-1-1,1-1 0,0 0 0,0 0 1,1-1-1,12 5 0,9 0-145,0-1 0,1-2 0,0-1 1,1-1-1,-1-2 0,40-1 0,-69-2-144,0 0 0,-1 0 0,1 0 1,-1-1-1,1 1 0,-1-1 0,1 0 0,-1 0 0,1 0 0,-1-1 1,0 1-1,0-1 0,1 1 0,-1-1 0,0 0 0,-1-1 0,5-2 1,-6 2-173,1 1 1,0 0 0,-1-1 0,0 0 0,1 1 0,-1-1 0,0 0 0,-1 1 0,1-1 0,0 0 0,-1 0 0,0 0-1,1 0 1,-1 0 0,0 0 0,0 0 0,-1 1 0,1-1 0,-1 0 0,1 0 0,-1 0 0,-2-3 0,-1-5-845,-1 1 0,0 0 1,-1 0-1,0 0 1,-1 1-1,0 0 0,-1 0 1,-10-10-1,-30-23-2424,4 9 5879,42 31-1943,1 1 1,-1 0-1,1 0 1,-1 0 0,1 0-1,-1 0 1,0 1-1,1-1 1,-1 0-1,0 1 1,0-1 0,1 1-1,-1 0 1,0 0-1,-3-1 1,4 2-230,1-1-1,-1 0 1,1 1 0,-1-1-1,1 0 1,0 1 0,-1-1-1,1 1 1,-1-1 0,1 1-1,0-1 1,-1 1 0,1-1 0,0 1-1,0-1 1,-1 1 0,1-1-1,0 1 1,0-1 0,0 1-1,0 0 1,0-1 0,0 1-1,0-1 1,0 1 0,0 0 0,0-1-1,0 1 1,0-1 0,0 1-1,1 6 348,1-1 0,-1 0 0,1 0 0,1 0-1,-1 0 1,1 0 0,4 6 0,0-1-223,0-1 0,1-1 0,0 1-1,0-1 1,1-1 0,0 1 0,0-1 0,1-1 0,1 0 0,-1-1 0,1 0-1,16 7 1,-12-7-317,0-2-1,0 0 1,0-1-1,0 0 1,1-1-1,-1-1 1,1 0-1,-1-2 0,24-2 1,-35 3-162,0 0 0,0-1 0,0 0 0,0 0 0,0 0 0,0 0 0,-1 0 0,1-1 0,0 0 1,-1 0-1,0 0 0,1 0 0,-1 0 0,0-1 0,0 1 0,0-1 0,0 0 0,-1 0 0,1 0 0,-1 0 0,1-1 0,-1 1 0,2-5 0,-3 4-292,0 0 0,0 0 0,0 0 0,-1 0 0,1 0-1,-1 0 1,0 0 0,0 0 0,-1-1 0,1 1 0,-1 0 0,0 0-1,0 0 1,0 1 0,-2-6 0,-14-23-3506</inkml:trace>
  <inkml:trace contextRef="#ctx0" brushRef="#br0" timeOffset="1">617 0 7655,'0'0'9294,"0"11"-7409,-1-5-1645,1 1 0,0-1 0,1 1 0,0-1 0,0 1 0,0-1 0,1 0 0,0 0 0,0 1 0,0-1 0,1 0 0,0-1 0,0 1 0,1 0 0,-1-1 0,1 0 0,0 0 0,1 0 0,-1 0 0,1-1 0,7 5-1,-4-3-137,1-2 0,-1 1-1,1-1 1,0-1 0,1 1-1,-1-2 1,0 1-1,1-1 1,0-1 0,-1 0-1,16 0 1,-18 0-67,0-1 0,-1-1 0,1 1 1,-1-1-1,1 0 0,-1-1 0,1 1 0,-1-1 0,0-1 1,0 1-1,0-1 0,0 0 0,0 0 0,-1-1 0,1 0 1,-1 0-1,8-8 0,-13 12-39,0 0 0,1-1 0,-1 1 0,0 0 0,0-1 0,1 1 0,-1 0 0,0-1 1,1 1-1,-1 0 0,0 0 0,1-1 0,-1 1 0,0 0 0,1 0 0,-1 0 0,1 0 0,-1-1 0,0 1 0,1 0 0,-1 0 0,1 0 1,-1 0-1,1 0 0,-1 0 0,0 0 0,1 0 0,-1 0 0,1 0 0,-1 0 0,0 0 0,1 1 0,-1-1 0,1 0 0,-1 0 0,0 0 1,1 0-1,-1 1 0,0-1 0,1 0 0,0 1 0,11 17-230,-3-4 56,-6-13-117,-1 1 0,0-1 1,0 1-1,1-1 0,-1 0 0,0 0 0,1 0 0,-1 0 0,1-1 0,0 1 0,-1-1 0,1 1 0,-1-1 0,1 0 0,4 0 0,27-2-4776</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6.322"/>
    </inkml:context>
    <inkml:brush xml:id="br0">
      <inkml:brushProperty name="width" value="0.025" units="cm"/>
      <inkml:brushProperty name="height" value="0.025" units="cm"/>
    </inkml:brush>
  </inkml:definitions>
  <inkml:trace contextRef="#ctx0" brushRef="#br0">0 1 17873,'0'0'336,"8"9"-53,0 2 132,198 277 4481,-175-238-4578,-2 1 1,-1 1-1,-4 2 0,22 65 1,-40-101-231,-1 1 0,-1 1 0,-1-1 0,0 1 0,-2-1 0,0 1 0,-3 31 0,2-48-163,-1 1-1,0-1 1,0 0-1,0 0 1,0 0-1,-1 0 1,1 0-1,-1 0 1,1 0-1,-1-1 1,0 1-1,0-1 1,-1 1 0,1-1-1,-4 3 1,-26 12-6389,15-15-593</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8.992"/>
    </inkml:context>
    <inkml:brush xml:id="br0">
      <inkml:brushProperty name="width" value="0.025" units="cm"/>
      <inkml:brushProperty name="height" value="0.025" units="cm"/>
    </inkml:brush>
  </inkml:definitions>
  <inkml:trace contextRef="#ctx0" brushRef="#br0">134 75 14606,'0'0'17120,"0"12"-16704,0 2-373,-2 51 102,4 0 1,3 0-1,22 116 1,-37-202-2280,-24-36-5957,-6-8 257,19 27 5751,11 17 2176,-29-65 5377,36 80-4631,1-1 0,0 0 0,1 0 0,0 0 0,0 0 0,0 0 0,1 0 1,0 0-1,0 0 0,3-13 0,-2 16-678,1 0-1,1-1 1,-1 1-1,1 0 1,-1 0-1,1 1 1,0-1-1,1 0 1,-1 1-1,1 0 1,-1 0 0,1 0-1,0 0 1,0 0-1,0 1 1,1 0-1,-1 0 1,0 0-1,6-1 1,10-4 373,0 1 1,0 1-1,21-3 1,-39 8-535,14-3 0,1 0 0,0 2 0,0 0 0,27 2 0,-41-1 0,0 1 0,0-1 0,0 1 0,0-1 0,0 1 0,0 0 0,0 0 0,0 0 0,-1 1 0,1-1 0,0 1 0,-1-1 0,1 1 0,-1 0 0,1 0 0,-1 0 0,0 0 0,0 1 0,0-1 0,0 0 0,0 1 0,0 0 0,-1-1 0,1 1 0,-1 0 0,0 0 0,0 0 0,0 0 0,0 0 0,0 0 0,-1 0 0,1 3 0,-1 4 0,0 0 0,-1 0 0,0 0 0,-1-1 0,0 1 0,0-1 0,-1 1 0,0-1 0,-1 0 0,0 0 0,0 0 0,-1 0 0,-10 13 0,-8 9 0,-2-1 0,-33 31 0,30-33 0,28-27 0,0-1 0,-1 0 0,1 1 0,0-1 0,0 0 0,0 1 0,0-1 0,0 0 0,0 1 0,0-1 0,0 0 0,0 1 0,0-1 0,0 0 0,0 1 0,0-1 0,0 1 0,0-1 0,0 0 0,0 1 0,0-1 0,1 0 0,-1 1 0,0-1 0,0 0 0,0 0 0,0 1 0,1-1 0,-1 0 0,0 1 0,0-1 0,1 0 0,-1 0 0,0 0 0,1 1 0,-1-1 0,0 0 0,0 0 0,1 0 0,-1 0 0,0 0 0,1 1 0,-1-1 0,1 0 0,-1 0 0,0 0 0,1 0 0,-1 0 0,0 0 0,1 0 0,-1 0 0,0 0 0,1 0 0,-1 0 0,0-1 0,1 1 0,-1 0 0,35 4 0,-23-4 0,14 5-23,0 1 0,0 1 0,0 2-1,-1 0 1,0 2 0,24 13 0,-10-5-477,-12-9-4235,-3-8-6364</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6.804"/>
    </inkml:context>
    <inkml:brush xml:id="br0">
      <inkml:brushProperty name="width" value="0.025" units="cm"/>
      <inkml:brushProperty name="height" value="0.025" units="cm"/>
    </inkml:brush>
  </inkml:definitions>
  <inkml:trace contextRef="#ctx0" brushRef="#br0">2 1 18449,'0'0'3300,"-2"72"-1315,2-21-287,5 11-705,0 6-641,5-2-256,5-5-32,1-3-31,4-10-450,-1-11-896,-4-9-1410,-5-15-640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37.132"/>
    </inkml:context>
    <inkml:brush xml:id="br0">
      <inkml:brushProperty name="width" value="0.025" units="cm"/>
      <inkml:brushProperty name="height" value="0.025" units="cm"/>
    </inkml:brush>
  </inkml:definitions>
  <inkml:trace contextRef="#ctx0" brushRef="#br0">18 234 10570,'-3'-9'3331,"0"-2"-2175,0 0 1,0 1-1,-1-21 0,3 27-892,1 0 0,0 0-1,0 0 1,0 0 0,1 0 0,-1 0 0,1 0 0,0 0 0,0 1-1,1-1 1,-1 0 0,1 1 0,0-1 0,0 1 0,0-1 0,0 1-1,3-3 1,5-3 77,0 0 0,1 1-1,0 0 1,1 1-1,-1 1 1,1 0 0,1 0-1,-1 1 1,1 0-1,0 2 1,19-5-1,-10 4-290,0 1 0,0 0 0,1 2 0,-1 1 0,1 0 0,24 5 0,-43-5-35,0 0 0,0 1 0,0 0 0,0 0 0,-1 0 1,1 1-1,0-1 0,0 1 0,-1 0 0,1 0 0,-1 0 1,0 0-1,1 1 0,-1-1 0,0 1 0,0 0 0,-1 0 1,1 0-1,-1 0 0,1 0 0,-1 1 0,0-1 0,0 1 1,-1-1-1,1 1 0,-1 0 0,1 0 0,-1-1 0,0 1 1,-1 0-1,1 0 0,-1 0 0,0 8 0,0-3 190,-1 0 0,-1 0 0,1 0 0,-1 0 0,-1 0 0,0-1 0,0 1 0,-1-1-1,0 1 1,0-1 0,-1 0 0,0-1 0,-11 14 0,8-12-114,1-1 0,-1-1-1,0 1 1,-1-1 0,1-1 0,-1 0-1,-1 0 1,1 0 0,-1-1 0,0-1-1,0 0 1,-1 0 0,1-1 0,-1 0-1,0-1 1,0 0 0,-11 0 0,22-2-179,-1 0 0,1 0 0,-1 0 1,1 0-1,-1 0 0,1 0 0,-1 0 0,1 0 1,-1 0-1,1 0 0,0-1 0,-1 1 1,1 0-1,-1 0 0,1 0 0,-1-1 1,1 1-1,0 0 0,-1-1 0,1 1 1,0 0-1,-1-1 0,1 1 0,0 0 0,-1-1 1,1 1-1,0-1 0,0 1 0,-1-1 1,1 1-1,0 0 0,0-1 0,0 1 1,0-1-1,0 1 0,0-1 0,0 1 0,0-1 1,0 1-1,0-1 0,0 1 0,0-1 1,0 1-1,0-1 0,0 1 0,0-1 1,0 1-1,1 0 0,-1-1 0,0 1 1,0-1-1,1 1 0,-1-1 0,18-23-8791,2 9 338</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40.002"/>
    </inkml:context>
    <inkml:brush xml:id="br0">
      <inkml:brushProperty name="width" value="0.025" units="cm"/>
      <inkml:brushProperty name="height" value="0.025" units="cm"/>
    </inkml:brush>
  </inkml:definitions>
  <inkml:trace contextRef="#ctx0" brushRef="#br0">0 64 12908,'0'0'3305,"3"-9"31,8-27-21,-11 35-3036,0 0-1,1 0 1,-1 0 0,0 0-1,1-1 1,-1 1-1,1 0 1,-1 0 0,1 0-1,0 0 1,-1 1-1,1-1 1,0 0 0,0 0-1,-1 0 1,1 0-1,2-1 1,-2 2-205,-1 0 1,1 0-1,-1 0 1,1 0-1,-1 0 0,1 0 1,-1 0-1,1 1 1,-1-1-1,1 0 0,-1 0 1,1 0-1,-1 1 1,1-1-1,-1 0 0,1 0 1,-1 1-1,1-1 1,-1 0-1,0 1 0,1-1 1,-1 0-1,0 1 1,1-1-1,-1 1 0,17 32 931,-3 21-315,-2-1 0,5 58 0,-8-48-916,18 64 0,-22-107-2016,-20-54-7490,-7 0 4255,-5-6-2237</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2:40.343"/>
    </inkml:context>
    <inkml:brush xml:id="br0">
      <inkml:brushProperty name="width" value="0.025" units="cm"/>
      <inkml:brushProperty name="height" value="0.025" units="cm"/>
    </inkml:brush>
  </inkml:definitions>
  <inkml:trace contextRef="#ctx0" brushRef="#br0">28 140 10794,'0'0'3193,"-4"-10"-33,2 7-2968,-16-40 3527,17 41-3501,1 1 1,-1-1-1,1 1 0,-1-1 1,1 1-1,0-1 1,0 0-1,0 1 1,0-1-1,0 0 0,0 1 1,0-1-1,0 1 1,1-1-1,-1 0 0,1 1 1,-1-1-1,1 1 1,-1-1-1,1 1 0,0-1 1,0 1-1,0 0 1,0-1-1,0 1 0,0 0 1,0 0-1,0 0 1,3-2-1,9-3 310,0 0-1,0 2 1,1-1 0,0 2 0,0 0-1,23-2 1,89 0 802,-112 5-1261,-12 0-67,16-1 11,0 1 0,0 1 0,0 1 0,0 1 0,23 6 0,-38-9-13,1 1-1,-1 0 1,0 0-1,0 1 1,-1-1 0,1 1-1,0-1 1,0 1-1,-1 0 1,1 0-1,-1 0 1,0 1 0,1-1-1,-1 0 1,0 1-1,-1 0 1,1-1 0,0 1-1,-1 0 1,1 0-1,-1 0 1,0 0 0,0 0-1,0 0 1,0 0-1,-1 0 1,1 0 0,-1 0-1,0 1 1,0-1-1,0 0 1,0 0-1,0 0 1,-1 1 0,1-1-1,-1 0 1,0 0-1,-2 5 1,-3 5 0,0 1 0,-1-1 0,-1 0 0,0-1 0,-1 0 0,0 0 0,0-1 0,-1 0 0,-19 15 0,16-15 0,1 1 0,0 1 0,1 0 0,1 0 0,0 1 0,-16 28 0,26-41 0,-1 0 0,1 0 0,0 0 0,-1 0 0,1 0 0,0 0 0,0 0 0,-1 0 0,1 0 0,0 0 0,0 0 0,0 0 0,0-1 0,0 1 0,0 0 0,1 0 0,-1 0 0,0 0 0,0 0 0,1 0 0,-1 0 0,1 0 0,-1 0 0,0-1 0,1 1 0,0 0 0,0 1 0,1-1 0,0 1 0,0-1 0,0 0 0,0 0 0,0 0 0,0 0 0,0 0 0,1 0 0,-1-1 0,0 1 0,4 0 0,11 1 0,1-1 0,29-3 0,-27 2 0,-1-1-391,-1 2 1,0 1-1,1 0 0,-1 1 1,0 1-1,0 0 0,0 2 1,-1 0-1,0 1 0,29 16 1,-16-5-7773</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1.594"/>
    </inkml:context>
    <inkml:brush xml:id="br0">
      <inkml:brushProperty name="width" value="0.025" units="cm"/>
      <inkml:brushProperty name="height" value="0.025" units="cm"/>
    </inkml:brush>
  </inkml:definitions>
  <inkml:trace contextRef="#ctx0" brushRef="#br0">893 94 10570,'0'0'2568,"-2"-9"-1004,2 5-1375,-1 0 1,0 0-1,0 0 1,-1 0-1,1 0 1,-1 0 0,0 1-1,0-1 1,0 1-1,0-1 1,0 1-1,-1 0 1,0 0-1,0 0 1,0 0-1,0 1 1,0-1-1,0 1 1,0-1-1,-1 1 1,0 0-1,1 1 1,-1-1-1,0 1 1,0-1-1,0 1 1,1 0-1,-1 1 1,-6-2-1,-7 0-19,0 1-1,-1 0 1,1 1 0,-1 1-1,1 1 1,0 0-1,0 2 1,0 0-1,0 0 1,0 2-1,-30 13 1,6 3 298,0 1 1,1 1-1,-45 38 0,47-32-280,1 2 0,2 1 0,2 2 0,1 1 0,-41 60 0,58-73-119,0 1 1,2 0 0,1 1 0,1 1 0,1 0-1,1 0 1,1 1 0,2 0 0,1 0-1,-4 54 1,9-72-48,0-1 0,0 1 0,1-1 0,1 1 0,-1-1 0,1 0 0,1 0 0,0 0 0,0 0 0,0 0 0,1 0 0,0-1 0,0 0 0,1 0 0,0 0 0,0 0 0,1-1 0,0 0 1,0 0-1,1 0 0,-1-1 0,1 0 0,0 0 0,0-1 0,1 0 0,-1 0 0,1-1 0,0 1 0,0-2 0,0 1 0,12 1 0,9 1 156,1 0 0,-1-2-1,1-2 1,0 0 0,0-2 0,0-1 0,0-2 0,-1 0 0,54-17 0,-29 3 173,-1-1 0,0-4 0,-2-1 0,62-40 0,-85 46-185,0-1 0,-2-1 0,0-2 0,-1 0 1,-1-2-1,-2 0 0,23-32 0,-37 44-88,0 0 0,-1 0 1,-1-1-1,0 0 0,-1-1 0,0 1 0,-1-1 1,3-19-1,-6 23-55,0 0 1,0 0-1,-1-1 1,-1 1-1,0 0 1,0 0-1,-1-1 1,-1 1-1,1 1 1,-2-1-1,1 0 1,-9-16-1,4 14-194,0 0 0,0 0 1,-1 1-1,0 0 0,-1 0 0,0 1 0,-1 0 0,0 1 1,-1 0-1,0 1 0,0 0 0,-24-10 0,16 9-443,0 1 0,-1 1 0,0 1 1,0 1-1,0 1 0,-1 1 0,-41-1 0,25 4-5899</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2.485"/>
    </inkml:context>
    <inkml:brush xml:id="br0">
      <inkml:brushProperty name="width" value="0.025" units="cm"/>
      <inkml:brushProperty name="height" value="0.025" units="cm"/>
    </inkml:brush>
  </inkml:definitions>
  <inkml:trace contextRef="#ctx0" brushRef="#br0">170 0 12812,'0'0'1922,"-71"19"-224,46 10-97,1 9-320,5 7-32,3 5-448,8 3-480,1 2-257,7-3 0,0-2-577,0-4-1345,3-5-1601,-1-1-2306</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2.839"/>
    </inkml:context>
    <inkml:brush xml:id="br0">
      <inkml:brushProperty name="width" value="0.025" units="cm"/>
      <inkml:brushProperty name="height" value="0.025" units="cm"/>
    </inkml:brush>
  </inkml:definitions>
  <inkml:trace contextRef="#ctx0" brushRef="#br0">27 1 11018,'0'0'2403,"-12"82"-610,8-40 225,0 0 545,3-1-513,-1 1-1538,2 1-384,0-1-1409,0-4-2018,0-4-3427</inkml:trace>
  <inkml:trace contextRef="#ctx0" brushRef="#br0" timeOffset="1">15 607 16367,'0'0'2499,"-8"50"-417,4-28-128,2-2-129,1-3-415,1-4-898,0-2-448,0-6-1025,7-5-1345,-1 0-1762,3-16-5669</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3.337"/>
    </inkml:context>
    <inkml:brush xml:id="br0">
      <inkml:brushProperty name="width" value="0.025" units="cm"/>
      <inkml:brushProperty name="height" value="0.025" units="cm"/>
    </inkml:brush>
  </inkml:definitions>
  <inkml:trace contextRef="#ctx0" brushRef="#br0">506 1 12364,'0'0'11787,"-11"12"-10383,-148 177 967,89-101-682,-150 146 0,217-232-1340,-29 21-2732,32-23 2248,0 0 0,0 1 0,-1-1 0,1 0 0,0 0 0,-1 0 0,1 0 0,0 0 0,-1 0 0,1 0 0,0 0 0,-1 0 0,1 0 0,0-1 0,-1 1 0,1 0 0,0 0 0,0 0 0,-1 0 0,1 0 0,0-1 0,0 1 0,-1 0 0,1 0 0,0 0 0,0-1 0,-1 1 0,1 0 0,0 0 0,0-1 0,0 1 0,0 0 0,-1-1 0,-1-21-5439,6-15-2962</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3.666"/>
    </inkml:context>
    <inkml:brush xml:id="br0">
      <inkml:brushProperty name="width" value="0.025" units="cm"/>
      <inkml:brushProperty name="height" value="0.025" units="cm"/>
    </inkml:brush>
  </inkml:definitions>
  <inkml:trace contextRef="#ctx0" brushRef="#br0">0 0 10666,'0'0'12716,"7"52"-10153,-7-16-802,0 9-255,5 4-353,2 0-449,4 0-415,4-4-193,5-7 0,2-7-160,2-6-865,5-9-512,-5-12-1090,1-4-1857,-5-5-4004</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3:04.185"/>
    </inkml:context>
    <inkml:brush xml:id="br0">
      <inkml:brushProperty name="width" value="0.025" units="cm"/>
      <inkml:brushProperty name="height" value="0.025" units="cm"/>
    </inkml:brush>
  </inkml:definitions>
  <inkml:trace contextRef="#ctx0" brushRef="#br0">236 55 18257,'0'0'5130,"5"-9"-2450,18-26-400,-11 24-817,-7 15-770,-5 15-415,0-19-267,-2 13 127,0-2 0,-2 1 0,1 0 0,-1 0 0,-1-1 0,0 0 0,-13 21 0,-56 73 481,48-72-404,-46 61-178,72-94-45,0 0 0,0 0 0,0-1 0,0 1 0,0 0 0,0 0 0,0 0 0,0 0 0,0 0 0,0 0 0,0 0 0,0 0 0,-1 0 0,1 0 0,0 0 0,0 0 0,0 0 0,0 0 0,0 0 0,0 0 0,0 0 0,0 0 0,0 0 0,0 0 0,0 0 0,0 0 0,0 0 0,-1 0 0,1 0 0,0 0 0,0 0 1,0 0-1,0 0 0,0 0 0,0 0 0,0 0 0,0 0 0,0 0 0,0 0 0,0 0 0,-1 0 0,6-15-810,9-20-1136,69-175-6356,-59 118 8655,-29 114 2106,-1 8-840,1 0 0,1 0 0,0 51 0,4-73-1555,0-1-1,1 1 1,0 0 0,0-1 0,1 1-1,0-1 1,0 1 0,0-1 0,1 0-1,0 0 1,1 0 0,0 0 0,0-1 0,0 1-1,1-1 1,-1 0 0,2 0 0,-1-1-1,1 0 1,-1 0 0,11 7 0,-16-12-47,0 0 0,0 0-1,0 0 1,0 1 0,0-1 0,1 0 0,-1 0 0,0 0 0,0 0 0,0 0 0,0 0-1,0 0 1,0 0 0,0 0 0,1 1 0,-1-1 0,0 0 0,0 0 0,0 0 0,0 0-1,0 0 1,1 0 0,-1 0 0,0 0 0,0 0 0,0 0 0,0 0 0,1 0 0,-1 0-1,0 0 1,0 0 0,0 0 0,0 0 0,0 0 0,1-1 0,-1 1 0,0 0 0,0 0-1,0 0 1,0 0 0,0 0 0,0 0 0,0 0 0,1 0 0,-1 0 0,0-1 0,0 1-1,0 0 1,0 0 0,0 0 0,0 0 0,0 0 0,0-1 0,0 1 0,0 0 0,0 0-1,0 0 1,0 0 0,0 0 0,0-1 0,0 1 0,0 0 0,0 0 0,0 0-1,-4-17 213,-14-16-90,-11-2-139,-45-42 1,60 64-37,0 1 1,-1 0-1,0 1 0,-1 1 1,0 1-1,-18-9 0,34 18 45,0 1 0,0-1 1,0 0-1,0 0 0,0 0 0,0 0 0,0 0 0,0 0 0,0 0 0,0 0 0,0 0 0,-1 0 0,1 0 0,0 0 0,0 0 0,0 0 0,0 1 0,0-1 0,0 0 0,0 0 0,0 0 1,0 0-1,0 0 0,0 0 0,0 0 0,0 0 0,0 0 0,0 0 0,13 10 42,26 13 92,24 4-234,0-2 0,2-4 0,104 21 1,-113-36-3351,-5-5-3753</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5:39.406"/>
    </inkml:context>
    <inkml:brush xml:id="br0">
      <inkml:brushProperty name="width" value="0.025" units="cm"/>
      <inkml:brushProperty name="height" value="0.025" units="cm"/>
    </inkml:brush>
  </inkml:definitions>
  <inkml:trace contextRef="#ctx0" brushRef="#br0">0 1 8552,'48'12'-1377,"-1"-11"544</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5:39.793"/>
    </inkml:context>
    <inkml:brush xml:id="br0">
      <inkml:brushProperty name="width" value="0.025" units="cm"/>
      <inkml:brushProperty name="height" value="0.025" units="cm"/>
    </inkml:brush>
  </inkml:definitions>
  <inkml:trace contextRef="#ctx0" brushRef="#br0">883 1 8840,'-31'4'652,"0"1"0,0 2 0,1 1 0,-1 1 0,-45 21 0,-134 83 833,160-83-1262,1 2 0,2 2 0,-44 42 0,72-58-92,1 1 0,1 0-1,1 1 1,0 1 0,2 0 0,0 1 0,2 1-1,0 0 1,-10 33 0,9-12-91,3 1 1,1 0-1,3 0 1,1 0-1,3 1 0,4 57 1,-2-87-38,2-1 1,-1 1 0,2-1-1,0 0 1,1 0-1,1 0 1,12 27 0,-13-34 7,0-1-1,1 0 1,-1 0 0,2-1 0,-1 1 0,1-1 0,-1 0 0,2-1-1,-1 1 1,1-1 0,-1-1 0,2 1 0,-1-1 0,0 0 0,1-1 0,12 5-1,4-3 369,0 0 0,0-1-1,0-2 1,1 0 0,-1-1-1,1-2 1,-1-1 0,1 0-1,-1-2 1,0-1 0,31-10-1,-16 2 398,0-1 0,-1-2-1,-1-2 1,0-1 0,65-47-1,-85 53-611,0-2 0,-1 0 0,0-1-1,-2-1 1,0 0 0,-1 0 0,0-2-1,-2 0 1,0 0 0,-1-1-1,12-34 1,-18 44-152,-1-1-1,0 0 0,0 0 0,-1-1 1,-1 1-1,0 0 0,-1-1 1,0 1-1,0 0 0,-1-1 1,-1 1-1,0 0 0,0 0 1,-1 0-1,-1 0 0,1 0 0,-2 1 1,0 0-1,0 0 0,-1 0 1,0 0-1,0 1 0,-1 0 1,-9-9-1,4 8-45,0 1 1,0-1-1,-1 2 1,-1 0-1,0 0 1,0 2-1,0 0 1,0 0-1,-1 1 1,0 1-1,0 0 1,-1 1-1,1 1 1,-1 0-1,1 2 1,-19 0-1,10 1-159,0 0-1,0 2 1,1 1 0,0 0-1,-1 2 1,2 1-1,-1 1 1,1 0 0,-40 23-1,51-24-286,0 1 0,0 0-1,0 0 1,-18 21 0,25-25 49,0 1 0,0-1 0,1 1 0,0 0 0,0 0 0,1 1 0,-1-1 0,1 1 0,0-1 0,0 1 0,1-1 0,0 1 0,-1 10 1,6 21-5000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7:54.873"/>
    </inkml:context>
    <inkml:brush xml:id="br0">
      <inkml:brushProperty name="width" value="0.025" units="cm"/>
      <inkml:brushProperty name="height" value="0.025" units="cm"/>
    </inkml:brush>
  </inkml:definitions>
  <inkml:trace contextRef="#ctx0" brushRef="#br0">5737 924 10762,'0'0'2589,"0"-12"-1788,2-36 203,-2 45-879,0 0 0,-1 0 0,1 1-1,-1-1 1,0 0 0,0 0 0,0 0 0,0 1 0,0-1 0,0 1 0,-1-1 0,1 1 0,-1-1 0,0 1 0,0 0 0,0 0 0,0 0 0,0 0 0,0 0 0,-4-3 0,-3 0 159,0 0 0,-1 0 1,1 1-1,-12-4 0,12 4 11,-69-22 692,-89-17 0,-45-14 637,-111-76-626,224 86-584,-3 5 1,-170-46 0,149 64-191,-1 6-1,-132-3 1,-255 16-155,297 7 40,-50-4-57,-359 7 163,512 3-173,0 5 0,1 4 0,1 5 0,0 5 0,3 5 0,0 4 0,2 5 0,2 5 1,3 3-1,-122 82 0,139-75-11,3 2 0,2 5 1,4 2-1,2 4 0,3 3 0,4 2 1,3 4-1,3 1 0,4 4 0,3 2 1,-75 173-1,100-189-4,3 1-1,3 2 1,3-1 0,4 2-1,2 0 1,4 1 0,3 0-1,6 78 1,3-85 0,4 0 0,2 0 1,3-1-1,3-1 0,3 0 0,2-2 1,4 0-1,2-2 0,36 59 0,-11-39 14,2-3 0,5-2 0,2-2-1,4-4 1,3-2 0,2-4 0,138 96-1,-94-85 30,3-5-1,3-5 0,3-6 1,242 80-1,-247-105 27,2-6 1,1-4-1,0-7 1,2-4-1,230-7 1,-156-19 185,-1-10 0,370-90 0,566-251-96,-895 264-244,-4-10-1,350-223 1,-441 237 60,210-188 0,-284 220 19,-3-3-1,-4-2 1,-2-4-1,81-127 1,-118 158 20,0 0 0,-3-1 1,-2-2-1,-1 1 0,-3-2 1,-2 0-1,12-79 0,-21 88 89,0-1 0,-3 1 1,-1-1-1,-2 0 0,-1 1 0,-2 0 0,-2 0 0,-1 1 0,-1 0 0,-20-42 0,-1 15-61,-3 1 0,-2 3-1,-3 0 1,-3 3 0,-2 1-1,-2 3 1,-3 1 0,-101-81-1,32 44 25,-3 4-1,-5 6 1,-157-74-1,34 39-92,-6 10 0,-3 12 0,-437-95 0,507 150-106,-2 7-1,-318-5 1,359 36-107,1 6 1,0 7-1,0 7 0,-144 39 0,-283 130-4450,201-39-2471,65-19-3228</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8:58:02.835"/>
    </inkml:context>
    <inkml:brush xml:id="br0">
      <inkml:brushProperty name="width" value="0.025" units="cm"/>
      <inkml:brushProperty name="height" value="0.025" units="cm"/>
    </inkml:brush>
  </inkml:definitions>
  <inkml:trace contextRef="#ctx0" brushRef="#br0">1907 275 1313,'0'0'1970,"3"-8"-48,0 1-1569,0-1 0,-1 1 0,0-1-1,0 0 1,-1 0 0,0 0 0,0 1 0,-1-1 0,0 0 0,-1 0-1,1 0 1,-2 0 0,1 0 0,-1 0 0,0 1 0,0-1 0,-1 1 0,0 0-1,-5-9 1,3 10-251,0 0 0,0 0 0,-1 1-1,1-1 1,-1 1 0,-1 0 0,1 1-1,-1 0 1,1 0 0,-1 0 0,0 0 0,-1 1-1,1 1 1,-1-1 0,-10-1 0,-15-3 286,0 2 1,-45-1 0,40 3-125,-138-9 1258,-224 12 1,321 6-1364,0 2 0,0 5 0,1 3 0,1 3 0,-95 37 0,151-48-111,-1 1 0,1 1 0,1 1 0,0 0 0,0 2 0,1 1 0,1 0 0,1 1 0,0 1 0,0 0 0,2 1 0,0 1 0,1 1 0,1 0 0,1 1 0,0 0 0,2 0 0,-12 31 0,13-24-21,0-1 0,2 1 0,1 0 0,2 1 0,-3 50-1,7-64 41,0 0-1,1-1 0,1 1 1,0-1-1,1 1 0,1-1 0,0 0 1,0 0-1,2-1 0,-1 1 1,2-1-1,-1 0 0,16 20 1,22 16 41,2-1 0,59 47 0,19 17-37,-94-82-34,2-2 1,0 0 0,2-2-1,1-2 1,1-1 0,0-2-1,2-2 1,0-1 0,1-1-1,1-3 1,0-1 0,0-2-1,2-2 1,-1-1 0,0-3-1,45 0 1,17-7 804,1-5 0,128-27 0,199-66-480,-346 78 128,-1-3-1,153-72 0,-209 84-373,0-1 1,-1-2-1,-1 0 0,0-2 0,-2-1 0,0-1 0,-1 0 0,-2-2 0,0-1 0,-1-1 0,26-43 1,-38 53 31,0 0 0,-1-1 0,-1 0 0,-1 0 0,0-1 0,-1 1 0,-1-1 0,0 0 0,-2 0 0,1-23 0,-3 27-71,0-1-1,-1 1 0,-1 1 0,0-1 0,0 0 1,-1 1-1,-1-1 0,0 1 0,-1 0 1,0 1-1,-1-1 0,0 1 0,-17-19 0,-4 1-73,-1 3-1,-1 0 0,-1 2 0,-1 1 0,-2 1 0,0 3 0,-1 0 0,0 2 0,-2 2 0,-45-13 0,-24-2-38,-2 5 0,-152-16 0,117 26-1,-1 5 1,-243 16-1,300 3 20,1 2 0,0 5-1,1 3 1,1 5 0,-137 55 0,189-64 5,1 1 1,1 2-1,0 0 1,2 2-1,0 2 1,1 0-1,-41 45 1,40-34-144,2 1 0,1 2 1,1 0-1,3 2 1,-31 71-1,37-71 35,1 0 0,2 1 0,1 1 0,-9 73 0,18-87 101,1-1 1,1 1 0,1 0 0,1-1 0,2 1 0,0-1 0,2 0 0,15 44 0,7 0-487,53 95 0,-66-137 381,2-1 0,1 0-1,1-1 1,1-1 0,0-1 0,31 25-1,-35-36 125,1-1 0,0-1 0,1 0 0,-1-2 0,2 0 0,-1-1 0,1 0 0,0-2 0,1 0 0,25 2 0,23 0 60,111-3-1,-162-4-55,71-4 26,-1-4-1,0-4 1,111-29 0,250-92 56,-378 110-72,-10 6 14,-2-4 0,0-2 0,-2-3 0,80-47 1,-121 63 17,0-1 1,-1 0-1,0-1 1,-1 0 0,0-1-1,-1 0 1,0-1 0,-1-1-1,-1 0 1,0 0-1,-1-1 1,-1 0 0,0 0-1,-2-1 1,1 0 0,-2-1-1,-1 1 1,0-1-1,3-34 1,-6 41-9,-1 0 1,-1 1-1,1-1 0,-2 0 0,0 1 1,0-1-1,0 1 0,-2-1 1,1 1-1,-1 0 0,-1 0 0,-8-15 1,4 13-8,0 0 0,-1 1 1,0 0-1,0 0 0,-1 1 1,-1 0-1,0 1 0,-16-10 0,-7 1-15,0 0-1,-1 3 0,-1 1 0,-1 1 1,0 2-1,-42-6 0,-37 0-91,0 5 1,0 4-1,-1 6 0,-143 16 0,162-2-1019,0 4 0,-142 41-1,-36 43-8067,199-65 664</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0:45.796"/>
    </inkml:context>
    <inkml:brush xml:id="br0">
      <inkml:brushProperty name="width" value="0.025" units="cm"/>
      <inkml:brushProperty name="height" value="0.025" units="cm"/>
    </inkml:brush>
  </inkml:definitions>
  <inkml:trace contextRef="#ctx0" brushRef="#br0">0 80 13132,'982'-38'3425,"-151"1"-3566,1671 32 1865,989 94 959,-994-16-1208,-474-42-938,1555 46-81,-3128-58 131,648 21 7,-3-35-461,-1075-5-131,66-2 15,168-23 1,-247 24-415,8-4 605,-14-4-6137,-2 0 666</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0:48.452"/>
    </inkml:context>
    <inkml:brush xml:id="br0">
      <inkml:brushProperty name="width" value="0.025" units="cm"/>
      <inkml:brushProperty name="height" value="0.025" units="cm"/>
    </inkml:brush>
  </inkml:definitions>
  <inkml:trace contextRef="#ctx0" brushRef="#br0">7610 517 17040,'-67'-45'42,"-1"3"-1,-2 3 1,-2 3 0,-132-45-1,50 39-53,-284-40-1,-166 24 113,565 54-95,-2445-83 2136,1770 107-711,-5 61 77,522-44-973,-303 99 1,359-86-497,3 7 1,-235 132-1,283-134 64,-146 115-1,204-143-62,0 1 1,3 2-1,0 1 1,2 1-1,1 2 0,2 0 1,-26 50-1,41-67-34,1 1 1,1 0-1,0 0 1,2 0-1,0 1 0,1 0 1,1 0-1,1 1 0,0-1 1,2 0-1,0 1 0,1-1 1,1 0-1,1 1 0,0-1 1,2 0-1,0-1 0,1 1 1,1-1-1,1 0 0,0-1 1,20 31-1,-3-16 18,2-1 1,1-2-1,1 0 0,1-2 1,2-2-1,0 0 0,60 33 1,-3-11 49,1-4 0,98 32 0,26-3 89,375 72 0,244-20-49,716-10-164,6-111 193,984-219 1353,-1978 110-1425,-433 74-11,-2-6-1,155-69 0,-239 88 5,0-1-1,-1-3 1,-2-1-1,51-41 1,-76 53-16,-1 0 0,-1 0 0,0-2 0,-1 1 1,-1-2-1,11-16 0,-16 21-16,0-1 1,-1 1-1,0-1 0,0 0 1,-1 0-1,0 0 1,-1 0-1,-1 0 0,1-1 1,-2-15-1,-1 13-33,0 1-1,-2 0 1,1 0 0,-2 1-1,1-1 1,-2 1 0,0 0-1,0 0 1,-1 0 0,-1 0-1,0 1 1,0 0 0,-1 1 0,0 0-1,-12-11 1,-9-7-116,-2 2 1,-1 1-1,-62-38 1,4 12-172,-2 4 1,-2 4-1,-2 5 0,-110-30 1,-420-71-1648,-284 31-1973,-5 67-2608,446 34 1648</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1:31.927"/>
    </inkml:context>
    <inkml:brush xml:id="br0">
      <inkml:brushProperty name="width" value="0.025" units="cm"/>
      <inkml:brushProperty name="height" value="0.025" units="cm"/>
    </inkml:brush>
  </inkml:definitions>
  <inkml:trace contextRef="#ctx0" brushRef="#br0">3644 453 5701,'-680'123'1853,"548"-99"-1641,-1-6-1,-239 3 1,339-20 80,1 2 0,0 1 0,0 2 1,0 1-1,1 1 0,0 2 0,0 1 0,1 1 0,1 2 0,-31 19 0,18-7-238,2 2-1,1 1 1,1 2-1,2 2 1,1 1-1,-31 40 0,51-55-47,0 0 0,2 1 0,0 1 0,1 0 0,2 0 0,-16 43-1,23-53-11,-1 0 0,2 1 0,0-1 0,0 1 0,1-1-1,1 1 1,0 0 0,0-1 0,1 1 0,1 0-1,0-1 1,0 1 0,1-1 0,0 0 0,1 0 0,7 13-1,1-5-6,0 0 0,2-1 0,0 0 0,1-1 0,1-1 0,0 0 0,1-2 0,1 1 0,27 15 0,22 11 97,95 41 0,36 7-33,3-9-1,4-8 1,2-10 0,3-9-1,329 40 1,443-25 205,3-56-10,-60-57-125,-5-56 357,-359 36-20,842-169 145,-1335 221-581,48-11-14,-104 20 18,1 0-1,0 0 1,-1-1-1,0-1 0,0 0 1,14-10-1,-21 12 1,-1 1 1,1-1-1,-1 0 0,0 0 0,0-1 0,-1 1 0,1-1 0,-1 0 0,0 1 1,0-1-1,0-1 0,-1 1 0,0 0 0,0-1 0,0 1 0,1-8 1,-3 5 12,1 0 0,-1 1 1,0-1-1,-1 0 1,0 0-1,0 0 0,-1 1 1,0-1-1,0 1 1,-6-14-1,-2 2 63,0 0 0,-2 1-1,0 0 1,-1 1 0,0 0 0,-2 1 0,-29-26 0,4 11-20,-1 2 0,-1 2 0,-60-30 0,-148-55 89,170 77-126,-806-334 629,-22 50-563,535 217-108,-5 16 0,-2 17 0,-4 16 1,-499-5-1,519 55-39,1 15 1,-432 70-1,492-27 3,3 14 0,-389 142 0,484-132 16,5 8-1,3 9 0,5 9 1,-196 142-1,280-169-4,3 5 1,-111 115-1,178-158-13,1 1 0,3 1 0,1 2 0,2 1 1,3 2-1,1 1 0,2 0 0,-21 63 0,38-88 23,1 1 0,1 0 0,1 0 0,1 1 0,1 0 0,1-1 0,1 1 0,1 0-1,2 0 1,0 0 0,2-1 0,0 1 0,2-1 0,1 0 0,1 0 0,0-1 0,2 0 0,15 25 0,3-6-28,2-1 1,2-1 0,2-2 0,1-1-1,2-2 1,1-2 0,75 51 0,19 0-1118,169 79 1,-27-39-2965,-11-26-3737</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2:37.224"/>
    </inkml:context>
    <inkml:brush xml:id="br0">
      <inkml:brushProperty name="width" value="0.025" units="cm"/>
      <inkml:brushProperty name="height" value="0.025" units="cm"/>
    </inkml:brush>
  </inkml:definitions>
  <inkml:trace contextRef="#ctx0" brushRef="#br0">7201 759 5317,'0'0'5579,"-6"-9"-5099,-1 0-505,-1 0-1,0 0 1,0 0 0,-1 1-1,1 0 1,-2 1 0,-17-11-1,-19-4 312,-1 2 1,-76-22-1,-106-15-179,80 23-795,-142-41-45,-539-129 4967,-12 55-971,334 102-3034,-745 24 1,825 49 5,-520 99-1,422-8 1781,455-95-1884,0 3 1,1 3-1,2 3 0,1 3 1,-71 48-1,102-56-134,1 2 0,1 1 0,1 2 0,2 1-1,1 1 1,2 2 0,1 1 0,-23 41 0,35-50-73,1 0-1,1 0 1,1 1 0,2 1 0,1-1-1,1 2 1,2-1 0,0 1 0,3 0-1,0 0 1,2 1 0,4 54-1,1-63 64,1 0-1,1-1 0,1 1 0,1-1 0,0 0 0,2-1 1,0 0-1,2-1 0,0 0 0,1 0 0,1-2 0,0 1 1,30 26-1,-2-7 51,1-2 1,2-2 0,1-2-1,73 36 1,-3-11 139,3-5 1,205 58-1,264 26 402,-249-80-479,365 13 1,348-58 12,-2-92-52,-9-77 23,14-69-14,-764 146 549,436-186 0,-372 92 276,-302 145-708,-2-3 0,-1-2 0,-2-1 0,59-61 1,-93 83-147,0 0 1,-1-1 0,-1 0 0,-1-2 0,0 1-1,-1-1 1,-1 0 0,11-34 0,-17 42-36,0 0 0,-1 0 0,0 0 0,-1 0 0,-1 0 0,1 0 0,-1 0 0,-1 0 0,0 0 0,0 0 0,-1 0 0,-1 0 0,1 0 0,-2 0 0,1 1 0,-1 0 0,-1-1 0,1 2 0,-11-15 0,4 9-49,-1 0-1,0 1 1,-1 1-1,-1 0 1,1 0-1,-21-11 1,-3 0-208,-65-29 0,19 18-268,0 4-1,-141-32 1,-188-9-929,-452-9-2670,-5 56-4133,383 23-1374</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0:59.374"/>
    </inkml:context>
    <inkml:brush xml:id="br0">
      <inkml:brushProperty name="width" value="0.025" units="cm"/>
      <inkml:brushProperty name="height" value="0.025" units="cm"/>
    </inkml:brush>
  </inkml:definitions>
  <inkml:trace contextRef="#ctx0" brushRef="#br0">13 26 9417,'0'0'5093,"-4"-4"-5083,-5-12 27,18 11 94,37 11 161,-13-1-271,464 34 1709,-165-16 234,881 21-170,3-70-1092,-12 0 203,-189 25-639,1588-11 621,1494 2-492,-3037 33-289,84 0-52,1893 15 800,-1026-24-785,-1938-15-125,36-2-1565,-39-10-4880,-23-4-2713</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1:00.200"/>
    </inkml:context>
    <inkml:brush xml:id="br0">
      <inkml:brushProperty name="width" value="0.025" units="cm"/>
      <inkml:brushProperty name="height" value="0.025" units="cm"/>
    </inkml:brush>
  </inkml:definitions>
  <inkml:trace contextRef="#ctx0" brushRef="#br0">6749 937 15407,'4'-11'90,"0"-1"1,-2 1 0,1-1 0,-1 0-1,-1 0 1,0-16 0,-1 23-79,-1-1 0,1 1 0,-1 0 0,-1-1 0,1 1 0,-1 0-1,0 0 1,0 0 0,0 0 0,-1 0 0,1 0 0,-1 1 0,0 0 0,-1-1 0,1 1 0,-7-5 0,-9-7-115,-2 1 1,0 0-1,0 2 0,-1 1 1,-1 1-1,0 0 1,-27-7-1,-179-44-176,193 53 316,-1009-183 325,-13 73-136,577 85 18,-1 22 0,0 20 0,-570 83 1,1039-89-243,-570 89-27,413-57 76,-227 77 1,340-91 206,2 2 1,-97 54-1,132-65-214,2 2 0,-1 0 0,2 1 0,-1 0 0,2 2 0,0 0 0,1 0 0,1 2 0,0 0 0,-18 33 0,26-40-39,1 1 0,1-1-1,0 1 1,0 0-1,1-1 1,0 2 0,1-1-1,1 0 1,0 0-1,1 1 1,0-1 0,1 0-1,3 20 1,0-15 44,1 0 1,1 0 0,0-1-1,2 0 1,-1 0-1,2-1 1,0 0 0,19 23-1,5-1 106,1-2 0,2-1 0,2-1 1,1-3-1,78 48 0,1-11-53,2-6 0,3-6 0,2-4 0,239 61 0,-102-54 24,390 36 1,1262-39 813,-1417-75-857,-2-23 1,781-168 0,-1244 203-82,382-103 71,-361 93-57,-1-2 0,-1-3 0,-1-2 0,-1-1 0,72-54-1,-105 68-8,-1-2 0,0 1 0,0-2 0,-2 0-1,0-1 1,0 0 0,-2-1 0,0-1 0,-1 1-1,-1-2 1,0 1 0,-1-1 0,-2 0 0,0-1-1,0 0 1,-2 0 0,-1 0 0,0 0 0,-2-1-1,0 1 1,-1-1 0,-1 1 0,-1 0 0,-1-1-1,-1 1 1,0 0 0,-2 1 0,0-1 0,-1 1-1,-1 0 1,-1 1 0,-15-23 0,-5 0 80,-2 1 1,-1 2 0,-3 1 0,0 2-1,-3 1 1,-1 2 0,-1 2-1,-82-47 1,16 21 152,-3 4 1,-180-59-1,90 52-145,-3 8-1,-1 10 1,-3 8-1,-265-8 0,-839 69-5247,744 15-2310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2:40.152"/>
    </inkml:context>
    <inkml:brush xml:id="br0">
      <inkml:brushProperty name="width" value="0.025" units="cm"/>
      <inkml:brushProperty name="height" value="0.025" units="cm"/>
    </inkml:brush>
  </inkml:definitions>
  <inkml:trace contextRef="#ctx0" brushRef="#br0">5945 1190 15599,'85'-64'444,"3"5"1,2 3-1,139-64 0,-182 101-723,59-29-1248,-97 44 1044,-1-1-1,0 0 1,0 0-1,-1-1 1,1 0-1,-1 0 1,0-1-1,-1 0 1,6-8 0,-11 13 263,1 0 0,-1 0 1,0 0-1,0 0 0,0 0 1,-1 0-1,1 0 0,0 0 1,-1-1-1,0 1 1,1 0-1,-1 0 0,0-1 1,0 1-1,0 0 0,0 0 1,-1-1-1,1 1 1,-1 0-1,1 0 0,-1 0 1,0-1-1,0 1 0,0 0 1,0 0-1,0 0 1,0 0-1,0 1 0,-1-1 1,1 0-1,-1 0 0,1 1 1,-1-1-1,0 1 0,-2-2 1,-6-5-108,-1 1 1,-1 0-1,1 1 0,-22-9 1,-186-65 6221,-123-14-1901,187 53-3094,-403-94 1520,-6 25 0,-778-52 0,993 144-2225,-423 32 1,497 10-177,2 12 0,-284 76 0,422-77 30,1 7 0,-148 67 0,218-79-38,1 2 1,2 4-1,1 1 0,2 4 0,2 2 0,-61 59 0,102-86 1,0 0 0,1 1 1,0 1-1,2 0 0,0 1 1,1 0-1,1 1 1,0 0-1,-6 23 0,12-31 6,1 0 0,1 0-1,0 0 1,0 1 0,1-1 0,1 0-1,0 1 1,1-1 0,0 0 0,1 0-1,0 0 1,1 0 0,1 0 0,0 0-1,0 0 1,1-1 0,11 20 0,5-1 3,2-1 1,0 0 0,2-2 0,1-1 0,1-1 0,1-1 0,1-2 0,41 25 0,15 2 55,171 74 1,-85-57 15,268 66-1,195-2-32,-154-58-15,2-21 0,717-16 0,-667-59 289,-2-23 0,561-124 1,-597 57 305,-362 75-63,207-89-1,-306 114-442,-1-1 1,-1-2-1,-1-1 0,0-1 0,-1-2 1,30-28-1,-53 43-99,-1 0 0,1 0 0,-1 0 1,0-1-1,-1 0 0,0 0 0,0 0 0,0 0 0,-1 0 1,0-1-1,-1 0 0,1 0 0,-1 0 0,0-9 0,-1 9-20,-1 1 0,-1 0 0,0 0 0,0 0 0,0 0 0,-1 0 0,0 1-1,0-1 1,0 0 0,-1 1 0,0-1 0,-1 1 0,1 0 0,-1 0 0,-1 1-1,1-1 1,-6-5 0,-4-3-33,-1 0 0,-1 1 1,0 0-1,-1 1 0,-26-14 0,-107-43-280,27 24-57,-1 6 1,-216-40 0,-274 7-1007,-609 63-5627,819 32 1463</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4:36.123"/>
    </inkml:context>
    <inkml:brush xml:id="br0">
      <inkml:brushProperty name="width" value="0.025" units="cm"/>
      <inkml:brushProperty name="height" value="0.025" units="cm"/>
    </inkml:brush>
  </inkml:definitions>
  <inkml:trace contextRef="#ctx0" brushRef="#br0">5484 66 16303,'-1100'-65'2913,"-3"88"-2732,856-14-173,-665 67 977,692-41-48,3 11 0,-236 81 0,295-72-707,-257 130 1,336-142-335,1 3 0,3 4 0,2 3 0,-122 115 0,176-149 83,2 0 0,0 0 0,2 2 0,0 0 1,1 1-1,-21 45 0,30-54-4,0 1 0,1-1 1,0 1-1,1 1 1,1-1-1,0 0 0,1 0 1,1 1-1,0-1 0,1 1 1,0-1-1,1 0 0,8 27 1,-1-13 5,2-2-1,1 1 1,1-2 0,1 1 0,2-2 0,24 31-1,3-4 154,80 76 0,-52-66-25,2-4 0,2-4 0,3-2-1,1-4 1,3-3 0,1-5 0,129 44 0,12-14-72,404 69 0,768 10 27,10-138 235,976-186 59,-1588 48-348,-538 72-482,260-93 0,-429 118-11,100-49 1,-161 67 423,-1 0 0,-1-2 1,-1-1-1,0-1 0,-1-1 0,-1 0 0,0-2 0,21-27 0,-35 38 105,0-1 1,-1 0 0,0 0-1,-1-1 1,0 0-1,0 0 1,-1 0-1,-1 0 1,0 0-1,0-1 1,-1 0 0,-1 1-1,0-1 1,-1 0-1,0 0 1,0 0-1,-1 0 1,-1 1-1,0-1 1,-1 1 0,0-1-1,-1 1 1,0 0-1,0 0 1,-9-13-1,-4-5 218,-1 1 0,-2 0 0,-1 2-1,0 0 1,-2 1 0,-1 2 0,-49-38-1,1 10 142,-2 2 1,-2 4-1,-2 3 0,-105-39 0,24 22 141,-215-50 0,121 55-356,-513-41 1,-265 84-2168,0 100-5331,714-52 1494</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5:26.171"/>
    </inkml:context>
    <inkml:brush xml:id="br0">
      <inkml:brushProperty name="width" value="0.025" units="cm"/>
      <inkml:brushProperty name="height" value="0.025" units="cm"/>
    </inkml:brush>
  </inkml:definitions>
  <inkml:trace contextRef="#ctx0" brushRef="#br0">6399 471 6246,'1'-11'3219,"-1"-7"-2684,1-7-364,0-1-1,1 1 1,2 0 0,0 1-1,14-43 1,-14 59-156,-1 1 1,0 0-1,-1-1 1,0 0 0,0 0-1,0 0 1,-1 0-1,-1 0 1,1-9-1,-2 14 47,1 0-1,-1 0 0,0 1 1,0-1-1,0 0 0,0 0 0,0 1 1,0-1-1,-1 1 0,0-1 0,1 1 1,-1-1-1,0 1 0,0 0 0,0 0 1,0 0-1,-1 0 0,1 1 1,-1-1-1,1 0 0,-1 1 0,1 0 1,-1 0-1,0-1 0,1 1 0,-1 1 1,0-1-1,-3 0 0,-31-5 72,0 2 0,0 1 0,-1 2 0,-72 8 0,93-6-104,-231 16 17,-317-19-1,328-15 70,-734-49 1807,-3 36-425,179 57-989,7 77-130,292 9-256,369-76-103,-223 97 0,290-105 18,2 3-1,0 1 0,-90 73 1,125-88-27,2 1 0,0 1 0,1 1 0,1 0 0,1 2 0,1 0 1,0 1-1,2 1 0,2 0 0,0 1 0,-10 30 0,18-40-17,0 1 0,2 0 0,0 0-1,1 0 1,0 1 0,2-1 0,0 0 0,1 0-1,0 1 1,2-1 0,0 0 0,6 21 0,-2-19-3,1-1 1,0 0-1,1 0 1,1-1-1,1-1 1,0 1-1,1-2 1,1 1 0,0-2-1,24 20 1,14 8-6,2-3 0,2-2 0,1-3 0,114 52 0,262 68 20,-89-61-33,4-15 1,495 46-1,720-40 74,1437-158 82,-2907 67-124,590-55 6,-463 32 31,233-62 0,-443 89-35,183-56-66,-174 52 91,-1-1 1,1 0-1,-1-1 1,0-1-1,-1-1 1,-1-1 0,1 0-1,16-17 1,-27 23 81,0 0 1,0 0 0,0-1 0,-1 1-1,0-1 1,0 0 0,0-1 0,-1 1-1,0 0 1,-1-1 0,0 0 0,0 1-1,0-1 1,-1 0 0,0 0 0,-1-13-1,-1 10 30,-1-1 0,0 1 0,-1-1-1,0 1 1,-1 0 0,0 1-1,-1-1 1,0 1 0,-1-1 0,-9-11-1,-9-10 68,-3 1 0,0 1-1,-2 2 1,-1 1 0,-49-34 0,20 21-162,-2 3 0,-1 3 1,-1 2-1,-2 3 0,-1 3 1,-1 3-1,-1 3 0,-103-17 1,-7 12 69,-2 8 0,-205 7 1,200 16-810,1 9 0,1 8 0,0 8 1,-331 101-1,395-98-2261,8-9-2696</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5:53.181"/>
    </inkml:context>
    <inkml:brush xml:id="br0">
      <inkml:brushProperty name="width" value="0.025" units="cm"/>
      <inkml:brushProperty name="height" value="0.025" units="cm"/>
    </inkml:brush>
  </inkml:definitions>
  <inkml:trace contextRef="#ctx0" brushRef="#br0">7431 260 7687,'-273'-48'1071,"-293"-12"-1,-1637-46-857,1814 93 63,-1381-20 1765,1075 79-2028,521-21 752,-332 91 0,433-94-682,1 3-1,2 4 1,1 2-1,1 4 1,2 2-1,-70 52 0,108-66-88,0 1-1,2 1 1,0 1-1,2 1 1,1 2-1,-25 38 1,34-43-3,1 1 0,1 0 0,1 1 0,2 0 0,0 1 1,2 0-1,0 0 0,2 0 0,-1 31 0,3-32-13,2-1-1,0 1 0,2 0 1,1 0-1,1-1 1,1 1-1,1-1 1,2 0-1,0 0 0,2-1 1,0 0-1,21 37 1,-4-23 12,1 0 0,2-2 0,2-1 0,1-2 0,1 0 1,2-3-1,53 37 0,4-6 116,197 95 0,-59-55-32,4-9-1,5-12 1,276 57-1,759 57-228,-776-157 148,706-38-1,-782-30 198,-2-19 0,422-106 0,-299 6 948,-428 109-847,-2-4 1,171-95 0,-251 122-238,-2-2 0,-1-2 0,-1 0 1,0-2-1,-2-1 0,-1-2 0,33-42 1,-49 57 0,-1-1 0,-1-1 0,0 0 0,-1 0 0,0 0 1,-2-1-1,1 0 0,-2 0 0,0-1 0,0 1 1,-2-1-1,0 1 0,-1-1 0,0 0 0,-1 0 0,-1 0 1,-1 0-1,0 1 0,-7-27 0,5 29-31,-1 1 0,-1-1 0,1 1 0,-2 0 0,0 0 0,0 1-1,-1 0 1,-1 0 0,-16-16 0,9 13-7,-1 0-1,0 0 0,-1 2 1,0 0-1,-32-13 0,11 8-104,-1 2 0,0 2 0,-1 2-1,-1 1 1,-71-7 0,-250 9-3019,314 8 2461,-191 4-3267</inkml:trace>
</inkml:ink>
</file>

<file path=ppt/ink/ink9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6:57.369"/>
    </inkml:context>
    <inkml:brush xml:id="br0">
      <inkml:brushProperty name="width" value="0.025" units="cm"/>
      <inkml:brushProperty name="height" value="0.025" units="cm"/>
    </inkml:brush>
  </inkml:definitions>
  <inkml:trace contextRef="#ctx0" brushRef="#br0">48 390 9353,'0'0'4521,"-8"-9"-3090,-23-30-561,29 37-859,1 0 0,0 1-1,1-1 1,-1 0 0,0 0-1,0 0 1,1 1 0,-1-1-1,1 0 1,0 0 0,-1 0-1,1 0 1,0 0 0,0 0-1,0 0 1,1 0 0,-1 0-1,0 0 1,1 0 0,-1 0 0,1 1-1,-1-1 1,1 0 0,0 0-1,0 1 1,0-1 0,0 0-1,0 1 1,0-1 0,1 1-1,-1-1 1,0 1 0,1-1-1,-1 1 1,3-1 0,4-4-27,0 0 0,1 1 0,-1 0 0,18-7 0,10-1 225,-1 2 1,2 1-1,-1 1 1,53-4-1,155-2 343,-213 14-603,2061-16 3309,373-16-1867,-2250 25-1339,566-53 270,-772 59-308,-4 2-4,-1 0 0,1-1-1,0 0 1,-1 0 0,0-1 0,1 1 0,-1-1 0,0 0-1,5-2 1,-9 4-8,0 0 0,0-1 0,0 1 0,1 0 0,-1 0 0,0 0 0,0 0 0,0-1 0,0 1 0,0 0 0,1 0 0,-1 0 0,0-1 0,0 1 0,0 0 0,0 0 0,0 0 0,0-1 0,0 1 0,0 0 0,0 0 0,0-1 0,0 1 0,0 0 0,0 0 0,0-1 0,0 1 0,0 0 0,0 0 0,0 0 0,0-1 0,0 1 0,0 0 0,-1 0 0,1-1 0,0 1 0,0 0 0,0 0 0,0 0 0,0 0 0,-1-1 0,1 1 0,0 0 0,0 0 0,0 0 0,-1 0 0,1 0 0,0-1 0,0 1 0,0 0 0,-1 0 0,1 0 0,0 0 0,0 0 0,-1 0 0,1 0 0,0 0 0,0 0 0,-20-5 24,-77-7-98,-1 4-1,-130 6 0,128 3 40,-2200 113 391,1522-46-272,-1418 99 170,2687-200-721,3198-233-197,-2204 229 99,-851 35-7580,-461 2-1104</inkml:trace>
</inkml:ink>
</file>

<file path=ppt/ink/ink9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31.809"/>
    </inkml:context>
    <inkml:brush xml:id="br0">
      <inkml:brushProperty name="width" value="0.025" units="cm"/>
      <inkml:brushProperty name="height" value="0.025" units="cm"/>
    </inkml:brush>
  </inkml:definitions>
  <inkml:trace contextRef="#ctx0" brushRef="#br0">7548 762 7495,'-187'-109'4450,"100"62"-4064,-118-46-1,-584-163-2173,522 188 2358,-3 11 0,-410-33 0,-556 49-407,874 45-138,2 17 0,-580 108 0,759-89 416,1 9 0,2 7 0,-318 148 1,385-147-188,2 4 0,3 5 1,3 5-1,3 4 0,4 4 1,-148 157-1,214-202-253,1 2 1,2 1-1,2 1 0,1 1 0,2 1 1,1 1-1,3 1 0,-25 84 1,37-102-14,0 1-1,2-1 1,1 1 0,1 0 0,1-1-1,2 1 1,0 0 0,1 0 0,2-1 0,0 1-1,2-1 1,1 0 0,0 0 0,2-1-1,1 0 1,0-1 0,27 40 0,-10-26 59,2-2 0,1-1 1,2-1-1,1-2 1,1-1-1,1-2 0,59 34 1,7-4 382,184 74-1,-61-47-211,3-10-1,4-10 0,378 53 1,-230-73-109,579-7 1,-587-51 307,-1-16 1,-1-17-1,-3-15 0,-3-16 1,444-157-1,-335 58 192,-364 129-430,-2-4 1,123-83 0,-226 133-176,8-4 24,0-1 0,-1 0 0,0-1 0,0 0 0,0-1 0,-1 0 0,0 0 0,14-22 0,-22 31-22,-1-1 0,1 0 1,-1 1-1,1-1 0,-1 0 0,0 1 0,1-1 1,-1 0-1,0 0 0,0 1 0,1-1 0,-1 0 1,0 0-1,0 1 0,0-1 0,0 0 0,0 0 1,0 0-1,0 1 0,0-1 0,0 0 0,0 0 1,-1 1-1,1-1 0,0 0 0,-1 0 0,1 1 1,0-1-1,-1 0 0,1 1 0,-1-1 0,1 0 1,-1 1-1,1-1 0,-1 1 0,1-1 0,-1 1 1,1-1-1,-2 0 0,-36-5-57,-11 6-1179,0 2 0,-86 15 0,-8 2-2975,-53-6-4812</inkml:trace>
</inkml:ink>
</file>

<file path=ppt/ink/ink9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35.882"/>
    </inkml:context>
    <inkml:brush xml:id="br0">
      <inkml:brushProperty name="width" value="0.025" units="cm"/>
      <inkml:brushProperty name="height" value="0.025" units="cm"/>
    </inkml:brush>
  </inkml:definitions>
  <inkml:trace contextRef="#ctx0" brushRef="#br0">296 0 10570,'-17'1'402,"-22"1"-59,0 0 0,1 3 0,-1 1 1,1 2-1,-47 16 0,85-24-326,0 0-1,0 0 1,1 0-1,-1 0 1,0 0 0,0 0-1,1 0 1,-1 0-1,0 1 1,0-1 0,0 0-1,1 0 1,-1 0-1,0 0 1,0 0 0,0 0-1,1 0 1,-1 1 0,0-1-1,0 0 1,0 0-1,0 0 1,0 1 0,1-1-1,-1 0 1,0 0-1,0 0 1,0 1 0,0-1-1,0 0 1,0 0-1,0 0 1,0 1 0,0-1-1,0 0 1,0 0-1,0 1 1,0-1 0,0 0-1,0 0 1,0 0-1,0 1 1,0-1 0,0 0-1,0 0 1,0 1-1,0-1 1,0 0 0,-1 0-1,1 0 1,0 1 0,0-1-1,0 0 1,0 0-1,0 0 1,-1 0 0,1 1-1,0-1 1,22 4 588,100 5 262,162-10 0,-249 0-716,341-16 1622,114-2-28,1135 53 444,290 39-341,4-33-1494,1428 50 358,282 35 3175,-2819-114-4565,-819-11 213,-47 0-4585,-57-8 0,43-3-2819</inkml:trace>
</inkml:ink>
</file>

<file path=ppt/ink/ink9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4:47.272"/>
    </inkml:context>
    <inkml:brush xml:id="br0">
      <inkml:brushProperty name="width" value="0.025" units="cm"/>
      <inkml:brushProperty name="height" value="0.025" units="cm"/>
    </inkml:brush>
  </inkml:definitions>
  <inkml:trace contextRef="#ctx0" brushRef="#br0">1504 3983 10442,'-71'-49'375,"3"-4"-1,1-2 1,3-4 0,-60-70 0,-20-50-262,7-5 1,8-7-1,-105-210 0,7-87-460,178 362 211,-63-262 0,85 253 534,5-1 0,6-2-1,4-202 1,13 305-265,2 1-1,2-1 1,1 1-1,2 0 1,1 0-1,2 1 1,1 0-1,1 1 1,2 1-1,37-58 1,-26 53-119,2 1 0,1 1 0,2 1 1,1 2-1,1 2 0,2 0 0,0 3 0,45-25 1,-22 17 13,2 2 0,2 4 0,73-24 0,-90 37-21,1 3 0,1 2 0,0 2 0,1 2 0,59-1 0,-97 7 82,1 1-1,-1-1 0,1 2 0,-1-1 1,1 1-1,-1 1 0,0 0 0,0 1 1,0-1-1,-1 2 0,16 8 1,-18-8 79,0 1 0,-1-1 0,0 1 0,0 0 0,0 1 1,-1 0-1,0 0 0,0 0 0,0 0 0,-1 0 1,0 1-1,-1 0 0,0 0 0,4 13 0,-4 1 68,-2-18-215,-1 1 0,1-1 1,0 1-1,0-1 0,0 0 0,1 1 1,2 4-1,-1-44-6277,-4 3 1179</inkml:trace>
</inkml:ink>
</file>

<file path=ppt/ink/ink9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4:47.802"/>
    </inkml:context>
    <inkml:brush xml:id="br0">
      <inkml:brushProperty name="width" value="0.025" units="cm"/>
      <inkml:brushProperty name="height" value="0.025" units="cm"/>
    </inkml:brush>
  </inkml:definitions>
  <inkml:trace contextRef="#ctx0" brushRef="#br0">0 262 7847,'0'0'7031,"13"1"-7052,5-1 14,-1 0 0,1-2 1,0 0-1,-1 0 0,0-2 1,0 0-1,22-9 0,169-76 65,-134 54-79,2 4 0,144-41 0,-209 70 8,-1-1 0,1 2 1,0-1-1,-1 1 0,1 1 0,0 0 0,17 3 0,-24-2 18,-1 0-1,0 0 1,0 0-1,0 0 1,-1 1-1,1-1 1,0 1-1,0 0 1,-1 0-1,1 0 1,-1 0-1,0 0 1,0 0-1,1 1 1,-1-1-1,-1 1 1,1 0-1,0-1 1,-1 1-1,1 0 1,-1 0-1,0 0 1,0 0-1,0 0 1,0 0-1,-1 1 1,1-1-1,-1 0 1,0 5-1,1 14 224,-1 0 0,-1-1 0,-1 1 0,-1-1 0,-1 1 0,0-1 0,-2 0 0,-8 20 0,-14 27 433,-37 65 0,55-114-624,-85 146 271,-153 200-1,17-28-73,199-284-1155,-36 76 0,58-107 251,2 1 0,0-1-1,1 1 1,2 0 0,0 1-1,-2 38 1,6-31-6697</inkml:trace>
</inkml:ink>
</file>

<file path=ppt/ink/ink9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52.520"/>
    </inkml:context>
    <inkml:brush xml:id="br0">
      <inkml:brushProperty name="width" value="0.025" units="cm"/>
      <inkml:brushProperty name="height" value="0.025" units="cm"/>
    </inkml:brush>
  </inkml:definitions>
  <inkml:trace contextRef="#ctx0" brushRef="#br0">1180 5696 12620,'-16'-12'1596,"-35"-32"80,1-3 1,-66-80-1,-125-202-346,192 251-932,3-2 1,-51-121-1,-115-440-287,58-18-110,95 319-13,15-2-1,-1-581 1,46 806-3,6-1 0,4 1 1,48-207-1,-44 266 15,3 1 1,2 1 0,3 0-1,2 2 1,2 1-1,3 1 1,2 1-1,2 2 1,55-61-1,-14 35 305,2 3-1,4 3 0,3 4 0,3 4 1,174-92-1,-251 148-130,14-9 212,0 2-1,1 1 1,0 1-1,0 1 0,1 1 1,39-6-1,-60 14 398,-5 0-977,1 0-1,-1 0 1,0 0 0,1 0 0,-1 0 0,0 0 0,0 0 0,1 0 0,-1 0 0,0 0-1,1 0 1,-1 0 0,0 0 0,0 0 0,1 0 0,-1 0 0,0-1 0,0 1-1,1 0 1,-1 0 0,0 0 0,0 0 0,1 0 0,-1-1 0,0 1 0,0 0-1,0 0 1,1-1 0,-1 1 0,0 0 0,0 0 0,0 0 0,0-1 0,0 1-1,0 0 1,1-1 0,-1 1 0,0 0 0,0 0 0,0-1 0,0 1 0,0 0 0,0-1-1,0 1 1,0 0 0,0 0 0,0-1 0,0 1 0,0 0 0,-1 0 0,1-1-1,0 1 1,0-1 0,0-12-5705</inkml:trace>
</inkml:ink>
</file>

<file path=ppt/ink/ink9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8:52.893"/>
    </inkml:context>
    <inkml:brush xml:id="br0">
      <inkml:brushProperty name="width" value="0.025" units="cm"/>
      <inkml:brushProperty name="height" value="0.025" units="cm"/>
    </inkml:brush>
  </inkml:definitions>
  <inkml:trace contextRef="#ctx0" brushRef="#br0">3 187 12780,'0'0'11990,"-1"-11"-11547,1 6-384,-1 2-13,1 1 1,0-1-1,0 0 0,0 0 1,0 0-1,0 0 1,0 1-1,1-1 0,-1 0 1,1 0-1,0 1 1,0-1-1,0 0 0,0 1 1,1-1-1,-1 1 1,0-1-1,1 1 0,0 0 1,0 0-1,-1 0 0,1 0 1,1 0-1,-1 0 1,0 0-1,0 0 0,1 1 1,3-2-1,34-19 452,1 2 0,46-15 0,-72 30-481,-1 0 1,2 2 0,-1-1 0,0 2-1,1 0 1,-1 1 0,1 0 0,0 2-1,30 3 1,-41-3-8,1 1-1,0-1 1,-1 1-1,1 0 1,-1 0-1,0 1 1,0 0-1,0 0 1,0 0-1,0 0 1,0 1-1,-1 0 1,0 0 0,0 0-1,0 0 1,0 1-1,3 5 1,-3-3 85,0 1 1,0 0 0,-1 1-1,-1-1 1,1 0 0,-1 1 0,-1 0-1,1-1 1,-1 1 0,-1 11-1,-1 8 253,-2 0-1,-1 0 1,-1 0-1,-1-1 1,-1 0-1,-12 27 1,-18 38-31,-26 80-2663,54-145-2682,3-15-3493</inkml:trace>
</inkml:ink>
</file>

<file path=ppt/ink/ink9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09:32.874"/>
    </inkml:context>
    <inkml:brush xml:id="br0">
      <inkml:brushProperty name="width" value="0.025" units="cm"/>
      <inkml:brushProperty name="height" value="0.025" units="cm"/>
    </inkml:brush>
  </inkml:definitions>
  <inkml:trace contextRef="#ctx0" brushRef="#br0">8123 852 12107,'-17'-9'369,"-254"-109"960,-309-47-3105,-12 42 210,241 53 4219,-312-60 1642,-339-33-3710,691 125-135,-1 13 0,-1 14 0,-1 14-1,2 13 1,0 15 0,-441 99 0,-148 126-386,713-186-60,4 8-1,-288 168 1,437-225 165,1 2-1,1 1 1,-33 31-1,56-45-118,0 0 0,1 1 0,0-1 0,1 2 0,0-1 0,0 1 0,2 0 0,-1 1 0,2-1 0,0 1 0,0 1 0,-5 23 0,7-17-51,1 0-1,1 0 1,1 0-1,0 0 1,2 0 0,0 0-1,1 0 1,1-1 0,1 1-1,12 29 1,-7-25 1,2-1 0,0 0 0,2-1 0,0 0-1,2-2 1,0 1 0,27 24 0,-1-8 6,2-2-1,1-1 0,1-3 0,2-2 1,2-2-1,103 41 0,-22-21 65,200 44-1,147-2 27,1190 97 28,12-134 393,-1164-62-53,-2-23 1,-1-22-1,704-167 1,-1171 211-440,290-80 98,-285 74-95,-1-2 0,0-2 0,-2-3 0,63-41 0,-101 59 32,-1-1 0,0-1 0,0 0 0,-1 0 0,0 0 0,0-1 0,-1 0 0,0-1 0,-1 1 0,0-1 0,-1-1 0,5-10 0,-7 14 0,-1-1 0,0 1-1,-1-1 1,0 0 0,0 1 0,0-1-1,-1 0 1,0 1 0,0-1 0,-1 0-1,0 1 1,-1-1 0,1 1 0,-1-1-1,-1 1 1,0 0 0,0-1 0,0 1-1,-5-7 1,-4-2-15,0 0-1,-1 0 0,-1 1 1,0 1-1,-1 1 1,0 0-1,-1 0 1,-1 2-1,-28-16 0,-8 0 22,-1 2-1,-61-18 1,-25 0-100,-3 6 1,-1 7-1,-1 6 1,-227-8-1,-114 28-2185,7 25-3551,216-8-855</inkml:trace>
</inkml:ink>
</file>

<file path=ppt/ink/ink9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0:12.953"/>
    </inkml:context>
    <inkml:brush xml:id="br0">
      <inkml:brushProperty name="width" value="0.025" units="cm"/>
      <inkml:brushProperty name="height" value="0.025" units="cm"/>
    </inkml:brush>
  </inkml:definitions>
  <inkml:trace contextRef="#ctx0" brushRef="#br0">11584 1251 11627,'0'0'101,"-5"-11"572,2 2-596,-2 0-1,1 1 1,-1-1 0,0 1-1,-1 0 1,0 0 0,0 1-1,-1 0 1,0 0 0,-13-10 0,-25-11-19,-2 1 0,-1 2 0,-79-27 1,-161-38 100,207 66-178,-521-136 940,-855-113 0,-853-38 2159,180 158-2770,1510 163 381,-681 100 0,1293-108-692,-825 116 626,13 62 476,719-150-850,-146 65 0,206-76-185,1 2 0,0 2 1,2 1-1,0 2 0,2 1 1,-34 35-1,56-48-74,1 1 0,0 1 0,1 0 0,1 0-1,0 1 1,2 1 0,0-1 0,0 2 0,2-1 0,1 1 0,0 0 0,1 1 0,1-1 0,1 1-1,0 0 1,2 0 0,0 0 0,1 0 0,2 0 0,0-1 0,0 1 0,2 0 0,1-1-1,0 1 1,1-1 0,10 20 0,5-2-4,0-1 0,3-1 0,1-2 1,1 0-1,2-1 0,1-2 0,1-1 0,2-1 0,53 36 0,-4-12 21,2-3-1,1-4 0,100 37 1,23-4 75,424 99 1,234-26 39,1240 75-79,-1776-197-68,858 46 68,1630-103 0,-1672-50 411,-8-50 439,-635 38-751,-392 63-117,-1-4 0,154-67-1,-230 84-30,-1-2 1,0-2-1,-1 0 0,-1-2 0,-1-2 0,39-36 1,-60 51 3,-1-1 0,0 1 0,0-2 0,-1 1 1,0-1-1,-1 0 0,0 0 0,0 0 0,-1-1 1,0 0-1,0 1 0,-1-2 0,-1 1 0,0 0 1,0 0-1,-1-1 0,0 1 0,-1-1 0,0 1 1,0-1-1,-1 1 0,-1-1 0,0 1 0,0 0 1,-1 0-1,-7-16 0,2 9 27,-1 1 1,0 0-1,-2 1 1,1 0-1,-2 0 1,0 1-1,-1 1 1,-19-16-1,-8-3 146,-82-50-1,26 28-31,-3 5 0,-2 4 0,-184-55 0,-336-42-53,260 88-479,-488-9 1,-373 77-7632,773 7 228</inkml:trace>
</inkml:ink>
</file>

<file path=ppt/ink/ink9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0:23.136"/>
    </inkml:context>
    <inkml:brush xml:id="br0">
      <inkml:brushProperty name="width" value="0.025" units="cm"/>
      <inkml:brushProperty name="height" value="0.025" units="cm"/>
    </inkml:brush>
  </inkml:definitions>
  <inkml:trace contextRef="#ctx0" brushRef="#br0">0 429 13901,'0'0'427,"13"2"294,172 24 951,193 0 0,205-21-2006,-370-6 639,945-13 2026,6 1-98,713 48-574,-8 92-1444,-1839-124-256,37 3 397,-65-7-221,-8-2-6,-39-9 56,-828-135-147,812 139-44,-4700-330 1191,3442 337-1095,1319 1-90,0 0 0,0 0 0,0 0 0,0-1 0,0 1 0,0 0-1,0 0 1,0 0 0,0 0 0,0 0 0,0 0 0,0 0 0,0 0-1,0-1 1,0 1 0,0 0 0,0 0 0,0 0 0,0 0 0,0 0-1,0 0 1,0 0 0,-1 0 0,1 0 0,0 0 0,0-1 0,0 1-1,0 0 1,0 0 0,0 0 0,0 0 0,0 0 0,0 0 0,0 0 0,-1 0-1,1 0 1,0 0 0,16-5-165,84-12-79,131-5 1,-127 14 196,1074-50 195,7 51 143,-915 7-228,2310 58 940,-2489-54-961,542 23 186,-10 37-151,-600-61-103,-10-2-60,-1 1 1,0 0 0,0 1-1,0 0 1,-1 0-1,18 9 1,-29-12 72,0 0 0,-1 0 1,1 0-1,0 0 0,0 0 1,-1 0-1,1 0 0,0 0 1,0 0-1,-1 0 0,1 0 1,0 0-1,0 0 0,-1 0 1,1 1-1,0-1 0,0 0 1,-1 0-1,1 0 0,0 0 1,0 0-1,0 1 0,-1-1 1,1 0-1,0 0 0,0 0 1,0 1-1,0-1 0,0 0 1,-1 0-1,1 1 0,0-1 0,0 0 1,0 0-1,0 0 0,0 1 1,0-1-1,0 0 0,0 1 1,0-1-1,0 0 0,0 0 1,0 1-1,0-1 0,0 0 1,0 0-1,0 1 0,0-1 1,0 0-1,0 0 0,1 0 1,-1 1-1,0-1 0,0 0 1,0 0-1,0 1 0,0-1 1,1 0-1,-1 0 0,0 0 1,0 0-1,0 1 0,1-1 1,-1 0-1,0 0 0,1 0 1,-23 6-180,0-1 0,0-2 1,-43 3-1,22-3 121,-1488 148-4366,13 108-4237,1124-161 4435</inkml:trace>
</inkml:ink>
</file>

<file path=ppt/ink/ink9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31.760"/>
    </inkml:context>
    <inkml:brush xml:id="br0">
      <inkml:brushProperty name="width" value="0.025" units="cm"/>
      <inkml:brushProperty name="height" value="0.025" units="cm"/>
    </inkml:brush>
  </inkml:definitions>
  <inkml:trace contextRef="#ctx0" brushRef="#br0">1 130 8584,'0'0'7234,"14"-5"-6316,25-7-542,0 1 0,1 3 1,68-7-1,143 2-443,-166 10 124,1645-28 1655,1 48 905,631-37 661,365-9-1415,-2527 34-1351,-194 1-490</inkml:trace>
</inkml:ink>
</file>

<file path=ppt/ink/ink9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34.044"/>
    </inkml:context>
    <inkml:brush xml:id="br0">
      <inkml:brushProperty name="width" value="0.025" units="cm"/>
      <inkml:brushProperty name="height" value="0.025" units="cm"/>
    </inkml:brush>
  </inkml:definitions>
  <inkml:trace contextRef="#ctx0" brushRef="#br0">0 196 14990,'74'23'1249,"18"-6"-1292,1-5 0,107 2-1,191-18 1568,121-24 902,-32 1-1067,467 3-710,156-7-97,1270-80 1236,-912 75-1468,0 36 1,-315 27-270,-661-12-44,171 7 106,628 10 79,-718-31-11,-480-6-116,-78 4 27,0 0-1,0-1 0,0 0 0,0 0 1,-1-1-1,1 0 0,-1-1 0,11-6 0,-17 10-80,-1 0 0,0 0 0,0 0 0,0 0 0,1 0 0,-1 0 0,0 0 0,0-1 0,1 1 0,-1 0 0,0 0 0,0 0 0,0 0 0,0 0 0,1-1 0,-1 1 0,0 0 0,0 0 0,0 0 1,0-1-1,0 1 0,1 0 0,-1 0 0,0-1 0,0 1 0,0 0 0,0 0 0,0-1 0,0 1 0,0 0 0,0 0 0,0-1 0,0 1 0,0 0 0,0 0 0,0 0 0,0-1 0,0 1 0,0 0 0,0 0 0,-1-1 0,1 1 0,-13-4-66,-26 2-1298,32 2 654,-31-5-4079,5-5-3470</inkml:trace>
</inkml:ink>
</file>

<file path=ppt/ink/ink9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45.535"/>
    </inkml:context>
    <inkml:brush xml:id="br0">
      <inkml:brushProperty name="width" value="0.025" units="cm"/>
      <inkml:brushProperty name="height" value="0.025" units="cm"/>
    </inkml:brush>
  </inkml:definitions>
  <inkml:trace contextRef="#ctx0" brushRef="#br0">0 95 9545,'11'0'3102,"473"3"-1826,886-20 1104,831-63 1176,187 96-1410,369 27-1952,-1720-35 856,-817-5-688,823-21 1256,-1002 16-1537,-27 2-62,1-1-1,-1 0 1,0-1-1,0-1 1,21-6-1,-4 0-9050,4-4 1515</inkml:trace>
</inkml:ink>
</file>

<file path=ppt/ink/ink9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02.432"/>
    </inkml:context>
    <inkml:brush xml:id="br0">
      <inkml:brushProperty name="width" value="0.025" units="cm"/>
      <inkml:brushProperty name="height" value="0.025" units="cm"/>
    </inkml:brush>
  </inkml:definitions>
  <inkml:trace contextRef="#ctx0" brushRef="#br0">0 78 14125,'0'0'1789,"26"9"165,-17-6-1689,0 0 0,0 0 1,0 1-1,11 6 0,30 11 208,-8-13-122,1-2 0,0-2 1,0-1-1,69-6 0,-69 2-89,424-50 2471,-78 4-1799,644 25-143,-1021 22-765,151 8 477,214 37 1,7 1-91,497-26-34,-284-95-283,-149 11-32,-431 63-66,18-3 111,44 2 1,-71 2-70,0 0 0,0 1 0,1 0 1,-1 0-1,0 1 0,0 0 0,0 1 0,-1 0 1,1 0-1,-1 0 0,9 6 0,-15-8-62,1 0-1,-1 0 1,0 0-1,0 1 1,0-1 0,0 0-1,0 1 1,0-1-1,-1 0 1,1 1-1,0-1 1,-1 1-1,1 0 1,-1-1 0,1 1-1,-1-1 1,0 1-1,0-1 1,0 1-1,1 0 1,-2-1-1,1 1 1,0 0-1,0-1 1,0 1 0,-1-1-1,0 4 1,0-3-384,0 1-1,0-1 1,0 0 0,0 1 0,-1-1 0,1 0 0,-1 0 0,1 0 0,-1 0 0,0 0-1,0 0 1,0 0 0,0 0 0,0-1 0,0 1 0,-4 1 0,-27 8-7789</inkml:trace>
</inkml:ink>
</file>

<file path=ppt/ink/ink9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51.318"/>
    </inkml:context>
    <inkml:brush xml:id="br0">
      <inkml:brushProperty name="width" value="0.025" units="cm"/>
      <inkml:brushProperty name="height" value="0.025" units="cm"/>
    </inkml:brush>
  </inkml:definitions>
  <inkml:trace contextRef="#ctx0" brushRef="#br0">45 115 4740,'0'0'1986,"25"-54"-2626,-22 43-385,-1-1 128,-2 1 481,0 2 608,-2 2 224,-14 3-416,0 1 0,-4 1-192,0 0-1281</inkml:trace>
</inkml:ink>
</file>

<file path=ppt/ink/ink9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1:52.567"/>
    </inkml:context>
    <inkml:brush xml:id="br0">
      <inkml:brushProperty name="width" value="0.025" units="cm"/>
      <inkml:brushProperty name="height" value="0.025" units="cm"/>
    </inkml:brush>
  </inkml:definitions>
  <inkml:trace contextRef="#ctx0" brushRef="#br0">166 281 4740,'0'0'8777,"0"0"-8703,-1 0 0,0 0 0,1 0 0,-1 0-1,0-1 1,1 1 0,-1 0 0,1 0 0,-1-1 0,0 1 0,1 0 0,-1-1 0,1 1 0,-1-1 0,1 1 0,-1-1 0,1 1 0,-1-1 0,0 0 0,53-12 1474,75-6-592,226-4 0,-106 11-290,727-31 2316,-661 34-1987,1219-6 658,-572 12-1005,-923 3-628,-7 0 33,-59-1 2,-708 7-247,-497-24-208,786-21 369,-343-24-21,-1 41 17,711 25-385,0 3-1,1 3 1,-98 25 0,176-33 413,0-1 1,0 1-1,0-1 0,0 1 1,0 0-1,0-1 1,0 1-1,0 0 1,1 0-1,-1 1 1,0-1-1,1 0 1,-1 0-1,-1 3 1,2-3-3,1-1 1,0 1-1,-1 0 1,1 0 0,0-1-1,0 1 1,0 0-1,0 0 1,-1-1 0,1 1-1,0 0 1,0 0-1,0 0 1,1-1-1,-1 1 1,0 0 0,0 0-1,0-1 1,1 1-1,-1 0 1,0-1-1,0 1 1,1 0 0,-1-1-1,1 2 1,2 2-13,1-1 1,-1 1-1,0-1 0,1 0 1,0 0-1,0 0 0,0 0 1,0-1-1,9 4 0,26 9 18,1-1 0,0-3 0,1-1 0,61 7 0,174 3 28,-225-17-29,936 1 1,1-51-162,-824 38 173,1129-91-3,-1224 89 22,-93 5-209,-553 1-612,459 7 803,-1313 57 114,118 78 142,756-29-3525,342-58-423,15-5-2157</inkml:trace>
</inkml:ink>
</file>

<file path=ppt/ink/ink9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4.521"/>
    </inkml:context>
    <inkml:brush xml:id="br0">
      <inkml:brushProperty name="width" value="0.025" units="cm"/>
      <inkml:brushProperty name="height" value="0.025" units="cm"/>
    </inkml:brush>
  </inkml:definitions>
  <inkml:trace contextRef="#ctx0" brushRef="#br0">1 204 15214,'0'0'6471,"83"-8"-4870,-20-5 129,16-6-737,16-2-577,7-4-256,0 1-96,-9 3 0,-13 3-64,-19 3-288,-14 7-513,-18 1-832,-15 1-1122,-14-3-1921,-5 0-3524</inkml:trace>
</inkml:ink>
</file>

<file path=ppt/ink/ink9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4.853"/>
    </inkml:context>
    <inkml:brush xml:id="br0">
      <inkml:brushProperty name="width" value="0.025" units="cm"/>
      <inkml:brushProperty name="height" value="0.025" units="cm"/>
    </inkml:brush>
  </inkml:definitions>
  <inkml:trace contextRef="#ctx0" brushRef="#br0">325 0 17873,'0'0'6160,"-7"13"-5636,-13 17-138,0 0 0,-47 49 0,3-21 506,41-39-541,1 1 0,1 1 0,1 1 1,-26 35-1,44-55-341,0 1 1,1 0-1,-1-1 1,1 1-1,-1 0 1,1 0-1,0 0 1,0 0-1,1 0 1,-1 0-1,1 0 0,-1 0 1,1 0-1,0 1 1,1 3-1,-1-5-9,1 0 0,-1-1-1,1 0 1,0 1 0,0-1-1,0 1 1,0-1-1,0 0 1,0 0 0,0 0-1,0 1 1,1-1 0,-1 0-1,0 0 1,1-1 0,-1 1-1,0 0 1,1 0 0,-1-1-1,1 1 1,0-1 0,-1 1-1,1-1 1,-1 0-1,1 1 1,0-1 0,-1 0-1,1 0 1,2 0 0,42 0-148,1-1 1,57-9-1,92-25-4279,-168 30 3323,65-15-4417,8-3-4590</inkml:trace>
</inkml:ink>
</file>

<file path=ppt/ink/ink9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5.430"/>
    </inkml:context>
    <inkml:brush xml:id="br0">
      <inkml:brushProperty name="width" value="0.025" units="cm"/>
      <inkml:brushProperty name="height" value="0.025" units="cm"/>
    </inkml:brush>
  </inkml:definitions>
  <inkml:trace contextRef="#ctx0" brushRef="#br0">14 73 13100,'0'0'6161,"7"-9"-4346,-5 4-1625,1 1 0,0 0 0,0-1 1,0 1-1,1 1 0,-1-1 0,1 1 0,0-1 0,0 1 0,0 0 1,0 0-1,1 1 0,-1-1 0,1 1 0,0 0 0,-1 0 0,1 1 1,0-1-1,0 1 0,10-1 0,-9 1 22,0 1 1,0 0-1,-1 0 0,1 0 0,0 1 1,0-1-1,0 1 0,-1 1 0,1-1 0,6 4 1,-10-4-176,0 1 0,0-1-1,0 1 1,0 0 0,-1-1 0,1 1 0,0 0 0,-1 0 0,0 0 0,1 1 0,-1-1 0,0 0 0,0 0-1,0 1 1,0-1 0,-1 1 0,1-1 0,-1 0 0,1 1 0,-1-1 0,0 1 0,0-1 0,0 1-1,0 0 1,-1-1 0,0 3 0,0 7 27,-1 0 0,-1 0-1,0 0 1,-1 0 0,0 0-1,-1-1 1,-12 21 0,-55 77 161,19-33-127,46-65-72,2-4 37,0 0 0,1 0-1,0 0 1,1 0-1,-1 1 1,1-1 0,1 1-1,0 0 1,0 0 0,-2 13-1,5-20-50,-1 0 0,0-1 0,1 1 0,0 0 0,-1 0 0,1 0-1,-1 0 1,1-1 0,0 1 0,-1 0 0,1 0 0,0-1 0,0 1-1,0-1 1,0 1 0,-1-1 0,1 1 0,0-1 0,0 1 0,0-1-1,0 0 1,0 1 0,0-1 0,0 0 0,0 0 0,0 0 0,0 0 0,0 0-1,0 0 1,0 0 0,0 0 0,0 0 0,2-1 0,40-5 273,-5-6-439,-2-1-1,65-33 1,-76 33-766,-18 10 356,24-16-3177,-29 18 3118,-1 0 1,0 0-1,0-1 1,0 1-1,0 0 1,-1-1-1,1 1 1,0-1-1,-1 1 1,1-1-1,0 1 1,-1-1 0,1-1-1,-1-13-11095</inkml:trace>
</inkml:ink>
</file>

<file path=ppt/ink/ink9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5.757"/>
    </inkml:context>
    <inkml:brush xml:id="br0">
      <inkml:brushProperty name="width" value="0.025" units="cm"/>
      <inkml:brushProperty name="height" value="0.025" units="cm"/>
    </inkml:brush>
  </inkml:definitions>
  <inkml:trace contextRef="#ctx0" brushRef="#br0">0 26 12043,'0'0'10218,"84"15"-9802,-24-19-351,8-6-354,5-1-2593,-3 2-2019,-7 2-5669</inkml:trace>
  <inkml:trace contextRef="#ctx0" brushRef="#br0" timeOffset="1">613 56 17809,'0'0'8392,"-23"53"-7175,23-48-897,7-5-352,16 0-1761,4-14-1923,5-12-2850</inkml:trace>
</inkml:ink>
</file>

<file path=ppt/ink/ink9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6.101"/>
    </inkml:context>
    <inkml:brush xml:id="br0">
      <inkml:brushProperty name="width" value="0.025" units="cm"/>
      <inkml:brushProperty name="height" value="0.025" units="cm"/>
    </inkml:brush>
  </inkml:definitions>
  <inkml:trace contextRef="#ctx0" brushRef="#br0">33 1 18353,'0'0'1378,"-18"57"1440,8-24-576,5 2-992,5 4-321,0-3-705,18-2-320,9-2-1890,0-2-1570,-2-7-896,-4-6 64</inkml:trace>
</inkml:ink>
</file>

<file path=ppt/ink/ink9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6.462"/>
    </inkml:context>
    <inkml:brush xml:id="br0">
      <inkml:brushProperty name="width" value="0.025" units="cm"/>
      <inkml:brushProperty name="height" value="0.025" units="cm"/>
    </inkml:brush>
  </inkml:definitions>
  <inkml:trace contextRef="#ctx0" brushRef="#br0">33 192 14414,'-6'-11'2962,"3"4"-2794,-1-1 326,0-1-1,1 1 0,0-1 0,0 0 0,-2-10 0,5 16-356,-1 0 0,1 1 1,0-1-1,0 0 0,0 1 1,0-1-1,0 0 0,1 1 0,-1-1 1,1 0-1,0 1 0,0-1 1,0 1-1,0-1 0,0 1 0,0-1 1,1 1-1,-1 0 0,1 0 1,-1 0-1,1 0 0,0 0 0,0 0 1,0 0-1,0 0 0,3-1 1,8-4 166,-1 1 0,1 0 1,0 1-1,0 1 1,1 0-1,-1 1 1,23-3-1,-6 3-34,1 1 0,42 3 0,-67 0-246,1-1-1,-1 1 0,1 1 0,-1-1 1,1 1-1,-1 0 0,0 0 0,0 1 1,0 0-1,0 0 0,0 0 1,7 7-1,-11-8-18,0 0 1,0 0-1,0 0 1,0 0 0,0 1-1,-1-1 1,1 1-1,-1 0 1,1-1-1,-1 1 1,0 0 0,0 0-1,0-1 1,-1 1-1,1 0 1,-1 0-1,0 0 1,1 0 0,-1 0-1,0 0 1,-1 0-1,1 0 1,-1 0-1,1 0 1,-1 0 0,0 0-1,0 0 1,0-1-1,0 1 1,-3 3-1,0 3 118,-2 0 0,1-1-1,-1 0 1,-1 0 0,1 0-1,-1-1 1,-11 9 0,-62 43 1164,28-21-491,51-38-800,1 0 0,0 0 1,0 0-1,-1 0 0,1 0 1,0 0-1,0 0 0,0 0 1,-1 1-1,1-1 1,0 0-1,0 0 0,0 0 1,-1 0-1,1 1 0,0-1 1,0 0-1,0 0 0,0 1 1,-1-1-1,1 0 0,0 0 1,0 0-1,0 1 0,0-1 1,0 0-1,0 0 0,0 1 1,0-1-1,0 0 1,0 0-1,0 1 0,0-1 1,0 0-1,0 0 0,0 1 1,0-1-1,0 0 0,0 0 1,0 1-1,0-1 0,1 0 1,-1 0-1,0 1 0,0-1 1,0 0-1,0 0 0,17 5-409,36-5-625,-42 0 754,-2 0 229,-1 1 0,1 0 0,-1 0 1,1 1-1,-1 1 0,0-1 0,0 1 1,0 1-1,0-1 0,0 1 1,-1 1-1,0-1 0,0 1 0,12 11 1,-16-13 82,0 0 0,0 0 0,0 0 0,0 1 0,-1-1 1,0 1-1,1 0 0,-1-1 0,-1 1 0,1 0 0,-1 0 0,1 0 1,-1 1-1,0-1 0,0 0 0,-1 0 0,1 0 0,-1 1 1,0-1-1,0 0 0,-1 1 0,1-1 0,-1 0 0,0 0 1,0 0-1,0 1 0,-1-1 0,1 0 0,-1-1 0,0 1 0,-4 6 1,-2 0 142,-1 0 1,0-1-1,0 0 1,-1 0 0,0-1-1,0 0 1,-1-1-1,0 0 1,0-1-1,-1 0 1,0-1 0,0 0-1,0-1 1,0 0-1,-1-1 1,1 0 0,-1-1-1,0 0 1,0-2-1,-15 1 1,26-2-288,0 1 0,0-1 0,-1 1-1,1-1 1,0 0 0,0 0 0,0 0 0,0 0 0,0 0-1,1 0 1,-1-1 0,0 1 0,0-1 0,1 1 0,-1-1-1,1 1 1,-1-1 0,1 0 0,0 0 0,0 0 0,0 0 0,0 0-1,0 0 1,0 0 0,0 0 0,1 0 0,-1 0 0,0-4-1,1 1-462,-1 0 0,1 0-1,0 0 1,0 0-1,1 0 1,-1 0 0,1 0-1,0 0 1,0 0-1,1 0 1,-1 1-1,4-7 1,16-18-8987</inkml:trace>
</inkml:ink>
</file>

<file path=ppt/ink/ink9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6.803"/>
    </inkml:context>
    <inkml:brush xml:id="br0">
      <inkml:brushProperty name="width" value="0.025" units="cm"/>
      <inkml:brushProperty name="height" value="0.025" units="cm"/>
    </inkml:brush>
  </inkml:definitions>
  <inkml:trace contextRef="#ctx0" brushRef="#br0">0 0 20820,'0'0'11947</inkml:trace>
</inkml:ink>
</file>

<file path=ppt/ink/ink9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7.488"/>
    </inkml:context>
    <inkml:brush xml:id="br0">
      <inkml:brushProperty name="width" value="0.025" units="cm"/>
      <inkml:brushProperty name="height" value="0.025" units="cm"/>
    </inkml:brush>
  </inkml:definitions>
  <inkml:trace contextRef="#ctx0" brushRef="#br0">1 23 14990,'0'0'3652,"-1"13"-2296,4 39-133,2 0 1,2 0 0,22 81 0,-14-76 377,-3 2 1,-3 0-1,2 66 1,-29-192-134,8 1-1468,2-1 0,4 0 0,7-115 0,-3 170 0,1 0 0,1 0 0,0 1 0,1-1 0,1 0 0,-1 1 0,11-20 0,-12 27 0,0 0 0,1 0 0,-1 0 0,1 0 0,0 0 0,0 1 0,1-1 0,-1 1 0,1 0 0,-1 0 0,1 0 0,0 1 0,0-1 0,0 1 0,1 0 0,-1 0 0,1 0 0,-1 1 0,1 0 0,-1-1 0,10 1 0,-10 0-11,-1 1 0,1 0 0,-1 0 0,1 0 0,-1 0 0,1 0 0,0 1 0,-1 0 0,0 0 1,1 0-1,-1 0 0,1 0 0,-1 1 0,0-1 0,0 1 0,0 0 0,0 0 0,0 0 0,5 5 0,-7-4 1,1 0 0,0 0 0,-1 0 0,1 0 0,-1 0 0,0 0 0,0 1 1,0-1-1,-1 0 0,1 1 0,-1-1 0,1 1 0,-1-1 0,0 0 0,-1 1 0,1-1 0,-1 1 0,1-1 0,-1 0 0,0 1 0,-3 5 0,-1 2 30,0-1 0,-1 1 0,0-1 0,-1 0 0,0-1 0,-1 1-1,0-2 1,0 1 0,-17 13 0,5-7 36,1-1 0,-2 0-1,-39 20 1,58-33-58,1-1 1,0 1-1,0 0 1,-1 0-1,1-1 1,0 1-1,-1-1 1,1 1-1,-1-1 1,1 0-1,-1 0 1,1 1-1,-1-1 1,1 0-1,0 0 1,-1 0-1,1-1 1,-1 1-1,-1 0 1,3-1-64,-1 0 1,1 0 0,0 1 0,0-1 0,0 0-1,-1 0 1,1 1 0,0-1 0,0 0 0,0 0-1,0 1 1,1-1 0,-1 0 0,0 0-1,0 0 1,0 1 0,0-1 0,1 0 0,-1 1-1,0-1 1,1 0 0,-1 1 0,1-1 0,0-1-1,4-6-937,0 0 0,1 1 0,0-1 0,9-8 0,48-32-8122,-30 23 2905</inkml:trace>
</inkml:ink>
</file>

<file path=ppt/ink/ink9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8.003"/>
    </inkml:context>
    <inkml:brush xml:id="br0">
      <inkml:brushProperty name="width" value="0.025" units="cm"/>
      <inkml:brushProperty name="height" value="0.025" units="cm"/>
    </inkml:brush>
  </inkml:definitions>
  <inkml:trace contextRef="#ctx0" brushRef="#br0">17 107 12460,'0'0'6689,"2"10"-3865,-2 14-1354,0 0 0,-1 0 0,-2-1 1,-6 29-1,8-48-1256,-3 35 833,3-39-1026,1 1-1,0-1 1,0 1-1,0-1 1,0 1-1,0-1 1,0 1 0,0-1-1,0 1 1,1 0-1,-1-1 1,0 1 0,0-1-1,0 1 1,0-1-1,1 1 1,-1-1-1,0 1 1,1-1 0,-1 1-1,0-1 1,1 0-1,-1 1 1,0-1-1,1 0 1,-1 1 0,1-1-1,-1 0 1,1 1-1,-1-1 1,1 0 0,-1 0-1,1 1 1,-1-1-1,1 0 1,-1 0-1,1 0 1,-1 0 0,1 0-1,-1 0 1,1 0-1,-1 0 1,1 0 0,0 0-1,-1 0 1,1 0-1,-1 0 1,1 0-1,-1 0 1,1-1 0,-1 1-1,1 0 1,-1 0-1,1-1 1,-1 1-1,1-1 1,2-1 11,0 0-1,-1 0 0,1-1 1,-1 1-1,0-1 1,1 0-1,-1 0 1,-1 1-1,1-1 1,0 0-1,-1-1 1,1 1-1,-1 0 1,0 0-1,0-1 0,-1 1 1,1 0-1,0-7 1,3-69 365,-4 68-383,0-3-14,0 0 0,0 0 0,-2 1 0,0-1 0,0 0 0,-1 1 0,-1-1 0,-9-21 0,13 34 0,0 0 0,0 1 0,0-1 0,-1 0 0,1 1 0,0-1 0,-1 1 0,1-1 0,0 0 0,-1 1 0,1-1 0,-1 1 0,1-1 0,-1 1 0,1-1 0,-1 1 0,1 0 0,-1-1 0,1 1 0,-1 0 0,0-1 0,1 1 0,-1 0 0,1 0 0,-1-1 0,-1 1 0,-5 13 0,2 27 0,5-32 0,0-1 0,0 1 0,1-1 0,0 1 0,1-1 0,-1 0 0,1 1 0,1-1 0,-1 0 0,7 12 0,-8-17 0,1 0 0,-1 0 0,1 0 0,-1-1 0,1 1 0,0 0 0,0-1 0,0 1 0,0-1 0,0 1 0,0-1 0,0 0 0,0 0 0,0 0 0,1 0 0,-1-1 0,0 1 0,1 0 0,-1-1 0,1 0 0,-1 0 0,0 1 0,1-1 0,-1 0 0,1-1 0,-1 1 0,0 0 0,1-1 0,-1 0 0,0 1 0,1-1 0,-1 0 0,0 0 0,0 0 0,0 0 0,1-1 0,2-2 0,7-4 0,0-1 0,-1-1 0,0 0 0,-1 0 0,0-1 0,0-1 0,-1 0 0,-1 0 0,0 0 0,0-1 0,-2 0 0,10-23 0,-14 91 0,-3-15 0,-1 35 0,2-69 0,0-1 0,1 0 0,0 0 0,0 1 0,0-1 0,1 0 0,-1 0 0,1 0 0,0 0 0,5 7 0,-4-9 0,1-1 0,-1 1 0,0-1 0,1 0 0,-1 0 0,1 0 0,-1-1 0,1 1 0,0-1 0,0 0 0,0 0 0,0 0 0,0-1 0,7 1 0,-7 0 0,-1-1 0,0 0 0,1 1 0,-1-1 0,0-1 0,1 1 0,-1 0 0,0-1 0,1 0 0,-1 0 0,0 0 0,0 0 0,1 0 0,-1-1 0,0 1 0,-1-1 0,7-4 0,-9 5-170,1 0 0,0 0 0,-1-1 0,1 1 0,-1 0 0,0 0 0,1-1 0,-1 1 1,0 0-1,0-1 0,1 1 0,-1 0 0,0-1 0,-1 1 0,1-2 0,-10-34-8391,-3 4 1135</inkml:trace>
</inkml:ink>
</file>

<file path=ppt/ink/ink9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8.366"/>
    </inkml:context>
    <inkml:brush xml:id="br0">
      <inkml:brushProperty name="width" value="0.025" units="cm"/>
      <inkml:brushProperty name="height" value="0.025" units="cm"/>
    </inkml:brush>
  </inkml:definitions>
  <inkml:trace contextRef="#ctx0" brushRef="#br0">1 41 13581,'0'0'14413,"3"-40"-23445,12 40 992</inkml:trace>
</inkml:ink>
</file>

<file path=ppt/ink/ink9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19.390"/>
    </inkml:context>
    <inkml:brush xml:id="br0">
      <inkml:brushProperty name="width" value="0.025" units="cm"/>
      <inkml:brushProperty name="height" value="0.025" units="cm"/>
    </inkml:brush>
  </inkml:definitions>
  <inkml:trace contextRef="#ctx0" brushRef="#br0">1 397 14253,'0'0'11606,"3"-8"-9818,-2 4-1712,1 1-1,-1 0 0,1 0 1,-1 0-1,1 0 0,0 0 1,0 1-1,1-1 0,-1 1 1,0-1-1,1 1 0,-1 0 1,1-1-1,0 1 0,0 1 1,0-1-1,0 0 0,0 1 1,0 0-1,0-1 0,1 1 1,-1 0-1,0 1 0,1-1 1,-1 1-1,1-1 0,-1 1 1,1 0-1,-1 0 0,0 1 1,1-1-1,-1 1 0,1-1 1,-1 1-1,6 3 0,-5-2-76,-1 0 1,0 0-1,0 0 0,0 1 0,0-1 0,0 1 0,0 0 0,-1 0 0,0 0 0,1 0 1,-1 0-1,0 1 0,-1-1 0,1 1 0,0-1 0,-1 1 0,0-1 0,0 1 0,0 0 0,0 0 1,0 4-1,1 12 57,0 2 0,-2 33 0,-1-30 100,0-1-44,1 43 94,0-65-195,0 0 0,1 0 0,-1-1 0,0 1 1,1 0-1,-1-1 0,1 1 0,-1 0 0,1-1 0,0 1 0,0 0 0,0-1 0,0 0 0,0 1 1,0-1-1,0 1 0,0-1 0,1 0 0,-1 0 0,0 0 0,1 0 0,-1 0 0,1 0 0,-1 0 1,1 0-1,0 0 0,-1-1 0,1 1 0,2 0 0,1-1 4,-1 1 0,0-1 0,0 0 0,0 0 0,1-1 1,-1 1-1,0-1 0,0 0 0,0 0 0,0 0 0,0 0 0,0-1 0,0 0 0,0 0 1,-1 0-1,1 0 0,3-3 0,-2 0 34,0 0 1,-1 0-1,0 0 1,1 0-1,-2-1 0,1 1 1,-1-1-1,0 0 1,5-12-1,-2-2 65,0-1 1,-2 1-1,0-1 0,-1 0 1,-1-40-1,-2 55-114,0 1 0,0-1 0,-1 1 0,0-1 0,0 1 0,-4-10 0,4 13 0,0 0 0,1 1 0,-1-1 0,0 1 0,0-1 0,0 1 0,0 0 0,0-1 0,0 1 0,0 0 0,0 0 0,-1 0 0,1 0 0,0 0 0,-1 0 0,1 0 0,-1 0 0,1 0 0,-1 1 0,1-1 0,-1 0 0,0 1 0,1 0 0,-1-1 0,0 1 0,-1 0 0,2 0-14,0 0 0,1 0-1,-1 0 1,1 1 0,-1-1 0,0 0-1,1 1 1,-1-1 0,1 0 0,-1 1-1,1-1 1,-1 0 0,1 1 0,-1-1-1,1 1 1,0-1 0,-1 1 0,1-1 0,0 1-1,-1 0 1,1-1 0,0 1 0,0-1-1,-1 1 1,1-1 0,0 1 0,0 0-1,0-1 1,0 1 0,0 0 0,0-1-1,0 1 1,0 0 0,0-1 0,0 1 0,0-1-1,0 1 1,1 0 0,-1-1 0,0 1-1,0-1 1,1 1 0,-1-1 0,0 1-1,1 0 1,-1-1 0,1 1 0,17 29-1470,-9-25 426,1 0 1,-1 0-1,1-1 1,0-1-1,0 0 0,0 0 1,0-1-1,0 0 1,1-1-1,10 1 1,-12-1-173,0-1 0,1 0 0,-1-1 0,0 1 0,1-2 0,-1 1 0,0-1 0,0-1 0,0 0 0,-1 0 0,14-7 0,-4-6 846,-17 15 1090,0-1 0,1 0 0,-1 0 0,0 0 0,0 0 0,0 0 0,0 0 0,0 0 0,0 0 0,-1 0 0,1-4 0,-1 5-303,0 0 0,0 0 0,0 0 0,0 1 0,0-1 0,0 0 0,0 0 0,0 0 1,-1 0-1,1 0 0,0 1 0,0-1 0,-1 0 0,1 0 0,-1 1 0,1-1 0,-1 0 0,1 0 0,-1 1 0,1-1 0,-2 0 0,0 0-121,1 0-1,-1 0 1,0 0-1,0 0 0,1 1 1,-1-1-1,0 1 1,0 0-1,0-1 1,0 1-1,0 0 1,1 0-1,-1 0 1,-2 0-1,1 1-121,0-1-1,0 1 1,0 0-1,0-1 1,0 2 0,0-1-1,0 0 1,0 0-1,0 1 1,1 0 0,-1-1-1,0 1 1,1 0 0,0 0-1,-1 1 1,1-1-1,0 0 1,0 1 0,0-1-1,-1 5 1,0-3-13,0 2 0,0-1 0,1 0 0,0 0 0,0 1 0,1-1 1,0 1-1,-1 0 0,2-1 0,-1 9 0,1-13-134,0 0-1,0 0 1,0 0 0,0 0 0,0 0-1,0 0 1,0 0 0,1 0-1,-1 0 1,0 0 0,1 0-1,-1 0 1,1-1 0,-1 1-1,1 0 1,-1 0 0,1 0-1,0 0 1,-1-1 0,1 1 0,0 0-1,0-1 1,-1 1 0,1-1-1,0 1 1,0 0 0,0-1-1,0 0 1,1 1 0,1 0 10,0-1 0,0 1 0,1-1 0,-1 0 0,0 1 1,0-2-1,1 1 0,-1 0 0,5-2 0,1 0 14,0 0 0,-1-1 0,1 0 0,-1 0-1,0-1 1,11-6 0,-8 2-146,0-1 0,-1 0 0,0 0 0,0-1 0,-1 0-1,-1-1 1,1 0 0,7-14 0,-16 24-670,-1 38-492,1-24 1285,-1-7 13,0 0 0,1 1 0,0-1 0,1 0 0,1 12 0,-2-17-14,1 0 0,-1 0 0,1 0 0,-1 0 0,0 0 0,1 0 0,0 0 0,-1 0 0,1-1 0,0 1 0,-1 0 0,1 0 0,0 0 0,0-1 0,-1 1 0,1-1 1,0 1-1,0 0 0,0-1 0,0 1 0,0-1 0,0 0 0,0 1 0,0-1 0,0 0 0,0 0 0,0 0 0,0 1 0,1-1 0,-1 0 0,0 0 0,0-1 0,0 1 0,0 0 0,0 0 0,0 0 0,0-1 0,0 1 0,0-1 0,2 0 0,2-1 70,0-1 1,0 0-1,0 0 1,0 0-1,-1-1 0,1 0 1,-1 1-1,0-2 1,0 1-1,0 0 0,0-1 1,-1 0-1,5-7 1,33-73 429,-39 82-507,16-55 233,-2 0 0,-2-1 0,6-70 0,-31 257 128,5-74-82,2 1 0,4 66 0,11-62-285,-10-55 0,0 0 0,1 1 0,-1-1 0,1 0 0,0-1 0,0 1 0,0 0 0,0 0 0,1-1 0,0 1 0,4 4 0,-7-8 0,0 0 0,0 0 0,1 0 0,-1 0 0,0 0 0,0 0 0,0 1 0,1-1 0,-1 0 0,0 0 0,0 0 0,0 0 0,1 0 0,-1 0 0,0 0 0,0 0 0,1 0 0,-1 0 0,0 0 0,0 0 0,0 0 0,1 0 0,-1 0 0,0 0 0,0 0 0,1 0 0,-1-1 0,0 1 0,0 0 0,0 0 0,1 0 0,-1 0 0,0 0 0,0 0 0,0-1 0,0 1 0,1 0 0,-1 0 0,0 0 0,0 0 0,0-1 0,5-13 0,-3-20 0,-2 30 0,0-30 0,-5-46 0,7 80 0,0-1 0,0 1 0,0 0 0,0 0 0,-1 0 0,1 0 0,0 0 0,0 0 0,0 0 0,0 0 0,0 1 0,2 0 0,-3-1 0,29 5 0,0-1 0,1-2 0,30-2 0,-48 0 0,-1-1 0,0 0 0,1-1 0,-1 0 0,0-1 0,0-1 0,-1 0 0,1 0 0,-1-1 0,14-8 0,-24 13 0,0-1 0,-1 1 0,1 0 0,0-1 0,0 1 0,0-1 0,-1 1 0,1-1 0,0 0 0,0 1 0,-1-1 0,1 0 0,-1 1 0,1-1 0,0 0 0,-1 0 0,0 0 0,1 1 0,-1-1 0,1 0 0,-1 0 0,0 0 0,0 0 0,1 0 0,-1 0 0,0 0 0,0 0 0,0 0 0,0 0 0,0 0 0,0 1 0,0-1 0,-1-2 0,0 2 0,0 0 0,0 0 0,0 0 0,0 0 0,-1 0 0,1 0 0,0 1 0,0-1 0,-1 0 0,1 1 0,0-1 0,-1 1 0,1-1 0,-1 1 0,1 0 0,-1-1 0,1 1 0,-1 0 0,-2 0 0,-4 0 0,0 0 0,0 1 0,0 0 0,0 0 0,0 1 0,0 0 0,0 0 0,1 1 0,-1 0 0,1 0 0,0 1 0,-11 7 0,14-8 0,0 0 0,0 0 0,0 1 0,1 0 0,-1-1 0,1 1 0,0 0 0,1 1 0,-1-1 0,1 0 0,-1 1 0,1-1 0,1 1 0,-1 0 0,1 0 0,-1-1 0,1 1 0,1 0 0,-1 0 0,1 0 0,0 9 0,1-10 0,0-1 0,0 1 0,0 0 0,1-1 0,0 1 0,-1 0 0,1-1 0,1 0 0,-1 1 0,0-1 0,1 0 0,0 0 0,-1-1 0,1 1 0,0 0 0,0-1 0,1 0 0,-1 0 0,0 0 0,1 0 0,0 0 0,-1-1 0,9 3 0,7 3 0,1-1 0,1-1 0,23 3 0,34-1-550,-26-9-2760,17-5-6379</inkml:trace>
</inkml:ink>
</file>

<file path=ppt/ink/ink9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0.791"/>
    </inkml:context>
    <inkml:brush xml:id="br0">
      <inkml:brushProperty name="width" value="0.025" units="cm"/>
      <inkml:brushProperty name="height" value="0.025" units="cm"/>
    </inkml:brush>
  </inkml:definitions>
  <inkml:trace contextRef="#ctx0" brushRef="#br0">0 7 16688,'0'-1'172,"0"1"1,0 0-1,0 0 1,0-1-1,0 1 1,0 0-1,0 0 1,0-1-1,1 1 0,-1 0 1,0 0-1,0-1 1,0 1-1,0 0 1,0 0-1,0 0 1,1-1-1,-1 1 1,0 0-1,0 0 1,0 0-1,1-1 1,-1 1-1,0 0 0,0 0 1,1 0-1,-1 0 1,0 0-1,0 0 1,1 0-1,-1-1 1,0 1-1,0 0 1,1 0-1,-1 0 1,0 0-1,0 0 1,1 0-1,-1 0 0,0 0 1,0 0-1,1 0 1,-1 1-1,0-1 1,0 0-1,1 0 1,-1 0-1,0 0 1,1 0-1,3 19 3147,-4 47-3031,-1-44 1041,-1 40-774,0-24 93,4 63 0,-1-93-596,0 1-1,0-1 0,1 1 1,0-1-1,1 0 1,0 0-1,0 0 1,0 0-1,1 0 1,0-1-1,1 1 1,10 11-1,-13-16-51,1 0 0,0 0 0,0-1 0,0 1 0,0-1 0,0 0 0,1 0 0,-1 0 0,1-1 0,-1 1 0,1-1 0,0 0 0,-1 0 0,1 0 0,0 0 0,0-1 0,0 1 0,-1-1 0,1 0 0,0 0 0,0-1 0,0 1 0,0-1 0,-1 0 0,1 0 0,0 0 0,-1 0 0,1-1 0,0 1 0,-1-1 0,5-3 0,0 0 0,0-1 0,0 0 0,-1 0 0,0-1 0,0 0 0,-1 0 0,0-1 0,0 0 0,0 0 0,-1 0 0,6-14 0,-4 2 0,-2 0 0,0-1 0,-1 1 0,-1-1 0,0 0 0,-2 0 0,-1 0 0,0 0 0,-2 0 0,0 0 0,-1 0 0,-12-38 0,15 58 0,0 0 0,0 0 0,-1 0 0,1-1 0,0 1 0,-1 0 0,1 0 0,-1 0 0,1 0 0,-1 0 0,1 0 0,-1 0 0,0 0 0,1 0 0,-1 0 0,0 0 0,0 0 0,0 0 0,-1-1 0,-5 20 0,3 51 0,3-61 0,0 26 0,-1 13 0,6 80 0,-3-115 0,1 1 0,0-1 0,1-1 0,0 1 0,1 0 0,0-1 0,1 1 0,0-1 0,1 0 0,0-1 0,14 18 0,-71-90-991,-29-33-1114,-6 14 1421,160 103-522,-33-13-2512,79 8 0,44-11 1652,-163-6 2211,-1 0 1,1 0 0,0 0 0,0 1-1,0-1 1,-1 0 0,1 0-1,0 0 1,0-1 0,0 1 0,-1 0-1,1 0 1,0 0 0,0 0 0,-1-1-1,1 1 1,0 0 0,0-1-1,-1 1 1,1-1 0,0 1 0,-1-1-1,1 1 1,-1-1 0,1 1 0,0-1-1,-1 1 1,0-1 0,1 0-1,-1 1 1,1-1 0,-1 0 0,0 0-1,1 1 1,-1-1 0,0 0 0,0 0-1,1 1 1,-1-1 0,0 0-1,0-1 1,-1 1 47,1-1 0,0 1 0,-1 0 0,0 0 0,1 0 0,-1 0 0,0 0 1,0 0-1,1 0 0,-1 0 0,0 1 0,0-1 0,0 0 0,0 0 0,0 1 0,0-1 0,0 0 0,0 1 0,-1-1 0,1 1 0,0 0 0,0-1 0,0 1 0,0 0 0,-1 0 0,1 0 0,-2 0 0,-2 0-111,0 0 1,0 0-1,1 1 0,-1 0 1,0 0-1,1 1 0,-1-1 1,1 1-1,-1 0 0,1 0 0,0 0 1,0 1-1,0-1 0,0 1 1,0 0-1,1 0 0,-1 1 1,1-1-1,0 1 0,0-1 0,0 1 1,0 0-1,1 0 0,0 0 1,-1 1-1,2-1 0,-1 1 1,0-1-1,1 1 0,0-1 0,0 1 1,0 0-1,1-1 0,-1 1 1,1 8-1,1-12-82,-1 1 0,0-1 0,0 1 0,1-1 0,-1 1 0,1-1 0,-1 0 0,1 0 0,0 1 0,-1-1 0,1 0 0,0 0 0,0 1 0,0-1 0,0 0 0,0 0 0,0 0 0,0 0 0,0-1 0,0 1 0,0 0 0,1 0 0,-1-1 0,0 1 0,1 0 0,-1-1 0,0 1 0,1-1 0,-1 0 0,1 0 0,-1 1 0,0-1 0,1 0 0,-1 0 0,1 0 0,-1 0 0,1-1 0,-1 1 0,3-1 0,5 0 0,-1 0 0,1 0 0,-1-1 0,0-1 0,14-5 0,-4-1 0,0 0 0,-1-2 0,-1 0 0,22-20 0,-29 24 0,-1-1 0,0 0 0,0-1 0,-1 0 0,0 0 0,0 0 0,-1-1 0,-1 0 0,6-12 0,-17 39 0,1-7 0,1 1 0,0-1 0,1 1 0,0 0 0,1 1 0,0-1 0,0 0 0,1 1 0,1-1 0,2 21 0,-1-31 0,-1 1 0,1-1 0,0 0 0,0 1 0,1-1 0,-1 0 0,0 0 0,0 0 0,1 0 0,-1 0 0,0 0 0,1 0 0,-1 0 0,1-1 0,-1 1 0,1-1 0,-1 1 0,1-1 0,0 1 0,-1-1 0,1 0 0,-1 0 0,1 0 0,0 0 0,-1 0 0,1 0 0,0 0 0,-1-1 0,1 1 0,0 0 0,-1-1 0,3 0 0,3-1 0,0 0 0,0 0 0,0 0 0,0-1 0,13-6 0,-10 1 0,1 0 0,-1 0 0,-1-1 0,1 0 0,-2-1 0,1 0 0,-1 0 0,-1-1 0,0 0 0,0 0 0,-1-1 0,-1 1 0,6-17 0,-17 54 0,2-13 0,1 1 0,0 0 0,1-1 0,0 19 0,2-31 0,0 0 0,0 0 0,0 0 0,0 0 0,0 0 0,1 0 0,-1 0 0,0-1 0,0 1 0,1 0 0,-1 0 0,1 0 0,-1-1 0,0 1 0,1 0 0,-1 0 0,1-1 0,0 1 0,-1 0 0,1-1 0,0 1 0,-1-1 0,1 1 0,0-1 0,0 1 0,-1-1 0,1 1 0,2 0 0,-1-1 0,1 1 0,0-1 0,-1 0 0,1 0 0,-1 0 0,1 0 0,0 0 0,-1-1 0,1 1 0,2-2 0,3 0 0,0-1 0,0 0 0,-1 0 0,1-1 0,10-7 0,-9 4 0,-1-1 0,0 0 0,0-1 0,-1 0 0,11-16 0,8-12 0,-34 79 0,7-35-603,0 0 0,0 0 0,0 0 0,1 1 0,-1-1 0,2 0 0,-1 0 0,3 10 1,-2-14 272,-1-1 1,1 0 0,0 0 0,0 0 0,0 1 0,1-1 0,-1 0 0,1 0 0,-1 0 0,1-1 0,-1 1 0,1 0 0,0-1 0,0 1 0,0-1 0,0 1 0,0-1 0,0 0 0,0 0 0,0 0 0,1 0 0,-1 0-1,0-1 1,0 1 0,1 0 0,-1-1 0,1 0 0,2 0 0,20 1-10166</inkml:trace>
</inkml:ink>
</file>

<file path=ppt/ink/ink9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1.105"/>
    </inkml:context>
    <inkml:brush xml:id="br0">
      <inkml:brushProperty name="width" value="0.025" units="cm"/>
      <inkml:brushProperty name="height" value="0.025" units="cm"/>
    </inkml:brush>
  </inkml:definitions>
  <inkml:trace contextRef="#ctx0" brushRef="#br0">103 12 19154,'-2'-1'299,"0"-1"1,-1 1-1,1 0 0,0 0 0,0 0 1,-1 0-1,1 0 0,-1 1 0,1-1 1,0 1-1,-1-1 0,1 1 0,-1 0 1,1 0-1,-1 0 0,1 0 0,-1 1 1,1-1-1,-1 1 0,1-1 0,-1 1 1,1 0-1,0 0 0,-1 0 0,1 0 1,-4 3-1,4-3-121,0 0 1,0 0-1,0 0 1,0 0-1,0 0 1,0 0-1,0 1 1,1-1-1,-1 1 1,0-1-1,1 1 1,-1-1-1,1 1 1,0 0-1,0 0 1,0 0-1,0 0 1,0 0-1,0 0 1,0 0-1,0 0 1,1 0-1,-1 0 1,1 1-1,0-1 1,-1 0-1,1 0 1,0 1-1,0-1 0,1 3 1,3-3-213,0-1-1,0 1 1,0-1 0,0 0 0,0 0-1,0 0 1,0 0 0,0-1-1,1 1 1,-1-1 0,6-1-1,1 2-135,13 1-353,0 0 48,0 0 0,0 2 0,0 1 0,44 15-1,-67-20 512,-1 0-1,1 0 0,-1 0 1,1 0-1,-1 1 0,0-1 1,1 0-1,-1 0 0,1 1 1,-1-1-1,1 0 0,-1 1 1,0-1-1,1 0 0,-1 1 1,0-1-1,1 0 0,-1 1 1,0-1-1,1 1 0,-1-1 1,0 1-1,0-1 0,0 1 1,1-1-1,-1 1 0,0-1 1,0 1-1,0-1 0,0 1 1,0 0-1,-11 12 1118,-28 5 20,36-17-1224,-88 31 442,82-29-872,-1-1 1,0 0-1,0 0 1,0-1-1,0-1 1,0 1-1,-15-3 0,14-3-8546,7-7-9903</inkml:trace>
</inkml:ink>
</file>

<file path=ppt/ink/ink9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1.786"/>
    </inkml:context>
    <inkml:brush xml:id="br0">
      <inkml:brushProperty name="width" value="0.025" units="cm"/>
      <inkml:brushProperty name="height" value="0.025" units="cm"/>
    </inkml:brush>
  </inkml:definitions>
  <inkml:trace contextRef="#ctx0" brushRef="#br0">1 1 13933,'0'0'13960,"2"12"-12161,29 266 1276,-30-274-3075,0 0 0,0 0 0,0 0 0,0-1 0,0 1 0,1 0 0,-1-1 0,1 1 0,0-1 0,0 0 0,1 1 0,-1-1 0,1 0 0,-1-1 0,1 1 0,0 0 0,3 2 0,-3-4 0,0 0 0,-1 0 0,1 0 0,0 0 0,0 0 0,-1 0 0,1-1 0,0 0 0,0 1 0,0-1 0,0 0 0,0-1 0,0 1 0,-1 0 0,1-1 0,0 1 0,0-1 0,0 0 0,-1 0 0,1 0 0,0-1 0,-1 1 0,5-4 0,3-1 0,-1-2 0,0 0 0,-1 0 0,0 0 0,0-1 0,-1 0 0,0-1 0,10-17 0,15-20 0,-32 47 0,0 0 0,0 0 0,0 0 0,1 0 0,-1 0 0,0 0 0,0-1 0,0 1 0,0 0 0,0 0 0,1 0 0,-1 0 0,0 0 0,0 0 0,0 0 0,0 0 0,0 0 0,1 0 0,-1 0 0,0 0 0,0 0 0,0 0 0,0 0 0,1 1 0,-1-1 0,0 0 0,0 0 0,0 0 0,0 0 0,0 0 0,0 0 0,0 0 0,1 0 0,-1 0 0,0 1 0,0-1 0,0 0 0,0 0 0,0 0 0,0 0 0,0 0 0,0 0 0,0 1 0,0-1 0,0 0 0,0 0 0,1 0 0,-1 0 0,0 0 0,0 1 0,0-1 0,0 0 0,0 0 0,0 0 0,0 0 0,-1 0 0,1 1 0,0-1 0,0 0 0,0 0 0,0 0 0,0 1 0,3 20 0,-2 25 0,-2-27-6,1-8-43,0 0 0,0 0 1,1 0-1,0 0 0,0 0 1,5 16-1,-5-25 20,0 0-1,0 0 1,0-1 0,0 1-1,0 0 1,0 0 0,1-1-1,-1 1 1,1 0-1,-1-1 1,1 1 0,-1-1-1,1 0 1,0 0 0,0 1-1,2 0 1,-1-1-26,0 0 0,0-1 0,0 1 0,0 0 0,1-1 0,-1 0 0,0 0 0,0 0 0,1 0 0,-1-1 0,0 1 0,0-1 0,0 0 0,3-1 0,0 0-934,0-1 1,0 0-1,-1 0 0,1 0 0,-1-1 0,0 0 1,0 0-1,6-6 0,14-17-6730</inkml:trace>
</inkml:ink>
</file>

<file path=ppt/ink/ink9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23.083"/>
    </inkml:context>
    <inkml:brush xml:id="br0">
      <inkml:brushProperty name="width" value="0.025" units="cm"/>
      <inkml:brushProperty name="height" value="0.025" units="cm"/>
    </inkml:brush>
  </inkml:definitions>
  <inkml:trace contextRef="#ctx0" brushRef="#br0">203 366 12300,'-8'7'7436,"-91"75"1212,85-70-7923,2 1 0,0 0 0,1 1 1,0 0-1,-17 29 0,27-41-724,0-1 1,0 0-1,1 1 1,-1-1-1,0 1 0,1-1 1,-1 1-1,1-1 1,-1 1-1,1-1 0,0 1 1,0 0-1,0-1 0,0 1 1,0-1-1,0 1 1,0-1-1,0 1 0,1 0 1,-1-1-1,0 1 1,2 1-1,-1-2-1,0-1 1,0 1-1,0 0 0,0-1 1,0 1-1,0 0 1,0-1-1,0 0 0,0 1 1,1-1-1,-1 0 0,0 1 1,0-1-1,1 0 0,-1 0 1,0 0-1,0 0 1,1 0-1,-1 0 0,0-1 1,2 1-1,5-2-1,-1 0 0,1 0 0,-1-1 0,1 0 0,-1 0 0,0-1 0,10-7 0,-2-1 1,0-2 0,-1 0 0,-1 0 0,0-1 0,-1-1 0,-1 0 0,0-1 0,-2 0 0,1-1 0,-2 0 0,-1 0 0,0 0 0,7-34 0,-20 73 0,-1 3 0,0-1 0,2 2 0,1-1 0,0 1 0,2-1 0,1 28 0,1-49 0,0-1 0,1 0 0,-1 0 0,1 0 0,-1 0 0,1 0 0,0 0 0,0 0 0,0 0 0,0 0 0,0 0 0,0 0 0,1-1 0,-1 1 0,1 0 0,-1-1 0,1 1 0,-1-1 0,1 0 0,0 1 0,0-1 0,0 0 0,-1 0 0,1 0 0,0 0 0,0 0 0,1-1 0,-1 1 0,0-1 0,0 1 0,0-1 0,0 0 0,0 0 0,1 0 0,2 0 0,1 0 0,1-1 0,-1 0 0,0 0 0,1 0 0,-1 0 0,0-1 0,0 0 0,0-1 0,0 1 0,-1-1 0,8-5 0,3-4 0,-1-2 0,-1 1 0,0-2 0,-1 0 0,0-1 0,-1 0 0,-1-1 0,-1 0 0,0-1 0,12-30 0,-13 24 0,0-1 0,-2 0 0,-1-1 0,-1 0 0,-1 0 0,-1 0 0,-1-44 0,-2 69 0,1 0 0,-1 0 0,0 0 0,-1 0 0,1 1 0,0-1 0,0 0 0,0 0 0,0 0 0,-1 0 0,1 0 0,-1 0 0,1 0 0,0 1 0,-1-1 0,1 0 0,-1 0 0,0 1 0,1-1 0,-1 0 0,0 1 0,1-1 0,-1 0 0,0 1 0,0-1 0,1 1 0,-1-1 0,0 1 0,0 0 0,0-1 0,0 1 0,0 0 0,0-1 0,1 1 0,-1 0 0,0 0 0,0 0 0,0 0 0,0 0 0,0 0 0,0 0 0,0 0 0,0 1 0,0-1 0,0 0 0,0 0 0,1 1 0,-1-1 0,0 1 0,0-1 0,0 0 0,0 1 0,-1 1 0,-4 1 0,0 0 0,-1 1 0,1 0 0,1 1 0,-10 8 0,-3 6 0,2 0 0,0 2 0,1 0 0,1 1 0,-17 36 0,26-48 0,1 0 0,0 0 0,0 0 0,1 1 0,0-1 0,1 1 0,0 0 0,1-1 0,0 1 0,1 0 0,0 0 0,1 0 0,0 0 0,1 0 0,4 18 0,-3-24 0,0 0 0,0-1 0,0 1 0,0 0 0,1-1 0,-1 0 0,1 0 0,0 0 0,0 0 0,1-1 0,-1 0 0,1 0 0,0 0 0,0 0 0,0-1 0,0 0 0,0 0 0,0 0 0,1 0 0,-1-1 0,0 0 0,1 0 0,0-1 0,7 1 0,-1 0 0,-1-1 0,1 0 0,-1-1 0,1-1 0,-1 1 0,1-2 0,-1 1 0,0-2 0,0 1 0,20-11 0,-14 2 0,0-1 0,-1 0 0,0-1 0,-1 0 0,-1-2 0,-1 0 0,0 0 0,-1-1 0,0-1 0,10-22 0,4-12 0,-2-2 0,22-75 0,-39 109 0,-2 0 0,5-31 0,-21 64 0,-4 14 0,1 9 0,1 1 0,2 1 0,2 0 0,2 0 0,-4 46 0,6-9 0,9 130 0,1-180 0,-5-25 0,0 1 0,0 0 0,0-1 0,1 1 0,-1 0 0,0-1 0,0 1 0,0-1 0,1 1 0,-1-1 0,0 1 0,1-1 0,-1 1 0,1-1 0,-1 1 0,0-1 0,1 1 0,-1-1 0,1 0 0,-1 1 0,1-1 0,0 0 0,-1 1 0,1-1 0,-1 0 0,1 0 0,-1 0 0,1 1 0,0-1 0,-1 0 0,1 0 0,0 0 0,0 0 0,0-5 0,0 0 0,0 0 0,0 0 0,-1 0 0,0 0 0,0 0 0,0 0 0,-1 0 0,-2-9 0,-1 2-464,-2 0-1,0 1 1,0-1 0,-1 1-1,0 1 1,-1-1 0,0 1-1,0 1 1,-1-1 0,-1 2-1,-11-10 1,-36-38-1080,59 51 5019,11 2-2122,19 3-740,-28 0-160,91 7 782,-7 0-2620,-29-10-3686,-57 3 4701,1-1 1,-1 1-1,0-1 1,1 0-1,-1 0 0,0 0 1,1 0-1,-1 0 1,0 0-1,0 0 1,0-1-1,0 1 1,0-1-1,0 0 1,0 1-1,-1-1 1,4-4-1,0-14 1181,-6 20-621,0 0-1,0 0 0,0 0 0,0 1 1,0-1-1,1 0 0,-1 1 0,0-1 1,0 1-1,0-1 0,0 1 0,0-1 1,1 1-1,-1-1 0,0 1 0,0 0 1,1-1-1,-1 1 0,-1 1 0,1 0-120,0-1-1,0 1 1,0-1-1,0 1 1,0-1-1,0 1 1,1-1-1,-1 1 1,0 0-1,1-1 0,-1 1 1,1 0-1,0 0 1,0-1-1,-1 1 1,1 0-1,0 0 1,0 0-1,1-1 1,-1 1-1,0 0 1,1 0-1,0 2 1,0-3 75,0 0 0,0 0 0,1 0 1,-1 1-1,1-1 0,-1-1 1,1 1-1,-1 0 0,1 0 1,-1 0-1,1-1 0,-1 1 1,1-1-1,0 1 0,0-1 1,-1 0-1,1 0 0,0 0 1,2 0-1,4 0 297,1 0 0,0-1 0,-1 0 0,1-1 0,0 0 0,-1 0 0,0-1 0,12-5 0,-11 3-441,0 0 0,-1-1 0,0 0 0,0 0 0,-1-1 0,11-11 0,-15 14 0,0 0 0,0-1 0,0 1 0,0-1 0,0 0 0,-1 1 0,0-1 0,0 0 0,-1 0 0,1 0 0,-1 0 0,0-1 0,0-9 0,0 15 0,-1 0 0,0-1 0,0 1 0,0 0 0,0-1 0,0 1 0,0 0 0,0 0 0,0-1 0,0 1 0,0 0 0,-1 0 0,1-1 0,0 1 0,0 0 0,0-1 0,0 1 0,0 0 0,0 0 0,-1 0 0,1-1 0,0 1 0,0 0 0,0 0 0,0 0 0,-1-1 0,1 1 0,0 0 0,0 0 0,-1 0 0,1 0 0,0 0 0,0-1 0,-1 1 0,1 0 0,0 0 0,0 0 0,-1 0 0,1 0 0,-1 0 0,-13 6 0,-10 14 0,10-3 0,1 0 0,0 1 0,-10 20 0,19-30 0,0 1 0,0 0 0,0 1 0,1-1 0,1 0 0,-1 1 0,2 0 0,-1-1 0,1 12 0,1-19 0,0 0 0,0 1 0,0-1 0,1 1 0,-1-1 0,1 0 0,0 1 0,-1-1 0,1 0 0,0 0 0,1 0 0,-1 0 0,0 1 0,0-1 0,1-1 0,-1 1 0,1 0 0,0 0 0,0-1 0,1 3 0,2-1 0,0-1 0,0 1 0,0 0 0,0-1 0,0 0 0,0 0 0,1-1 0,7 2 0,8 0 0,0-2 0,0 0 0,36-3 0,-41 0-434,0 0 0,0-1 0,17-6-1,21-11-5163,25-15-8015</inkml:trace>
</inkml:ink>
</file>

<file path=ppt/ink/ink9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38.490"/>
    </inkml:context>
    <inkml:brush xml:id="br0">
      <inkml:brushProperty name="width" value="0.025" units="cm"/>
      <inkml:brushProperty name="height" value="0.025" units="cm"/>
    </inkml:brush>
  </inkml:definitions>
  <inkml:trace contextRef="#ctx0" brushRef="#br0">0 558 15919,'0'0'683,"14"-6"220,26-11-749,1 3 1,1 1 0,53-9 0,149-15 299,-95 16-358,919-117 654,3 38 240,1039-16 1293,-1207 78-263,-764 31-1591,709-21 1443,-838 28-2313,10-1 825,-1 2-1,37 5 1,-15 10-2588,-38-14 1383,0 0 1,0 0 0,-1 1 0,1-1-1,-1 1 1,1-1 0,-1 1 0,0-1-1,0 1 1,3 5 0</inkml:trace>
</inkml:ink>
</file>

<file path=ppt/ink/ink9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2:42.921"/>
    </inkml:context>
    <inkml:brush xml:id="br0">
      <inkml:brushProperty name="width" value="0.025" units="cm"/>
      <inkml:brushProperty name="height" value="0.025" units="cm"/>
    </inkml:brush>
  </inkml:definitions>
  <inkml:trace contextRef="#ctx0" brushRef="#br0">175 163 10218,'0'0'550,"0"-10"336,0 7-778,0-6-15,0 1-1,-1 0 1,1-1 0,-2 1-1,-3-16 1,4 22-102,0 0-1,0-1 1,0 1 0,0 0 0,-1 0 0,1 0-1,-1 0 1,1 0 0,-1 0 0,0 0-1,1 0 1,-1 0 0,0 1 0,0-1-1,0 1 1,-1 0 0,1-1 0,0 1 0,0 0-1,-1 0 1,1 1 0,-1-1 0,1 0-1,0 1 1,-1-1 0,1 1 0,-5 0-1,-7-1 803,1 1-1,0 0 1,0 2-1,0-1 0,-1 1 1,-16 6-1,63-18 174,0 2 0,0 1 0,69-4 0,105 10-557,43-3-256,-58-11 778,345 17 1,304 14-802,-256-12 21,-4 39 155,-441-23-165,-37-3 282,1-5-1,126-2 1,-229-10-396,0 1-1,-1-1 1,1 0 0,-1 0-1,1 0 1,0 0-1,0 0 1,-1 0-1,1 0 1,0 0 0,-1 0-1,1 0 1,0-1-1,-1 1 1,1 0 0,-1 0-1,1 0 1,0-1-1,-1 1 1,1 0-1,-1-1 1,1 1 0,-1-1-1,1 1 1,-1-1-1,1 1 1,-1-1 0,1 1-1,-1-1 1,1 1-1,-1-1 1,0 1 0,0-1-1,1 0 1,-1 1-1,0-1 1,0 0-1,1 1 1,-1-1 0,0 0-1,0 1 1,0-1-1,0 0 1,0 1 0,0-1-1,0 0 1,0 1-1,-1-1 1,1 0 0,0 0-1,-1-2 64,0 1-1,-1 0 1,1 0-1,0 0 1,-1 0-1,1 0 1,-1 0-1,0 0 1,0 1-1,0-1 1,1 0-1,-5-1 1,-3-1-748,0 0-1,0 1 1,0 1 0,0 0-1,0 0 1,-14-1 0,-8-2-2464,-5-2-3498</inkml:trace>
</inkml:ink>
</file>

<file path=ppt/ink/ink9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5:26.947"/>
    </inkml:context>
    <inkml:brush xml:id="br0">
      <inkml:brushProperty name="width" value="0.025" units="cm"/>
      <inkml:brushProperty name="height" value="0.025" units="cm"/>
    </inkml:brush>
  </inkml:definitions>
  <inkml:trace contextRef="#ctx0" brushRef="#br0">293 337 8456,'0'0'1815,"-5"-9"-881,-18-30-528,22 37-410,0 0 0,1 0 0,-1 0-1,1-1 1,-1 1 0,1 0 0,0 0 0,0 0 0,0-1 0,0 1 0,0 0-1,1 0 1,-1 0 0,1-1 0,-1 1 0,1 0 0,0 0 0,0 0-1,0 0 1,0 0 0,0 0 0,0 0 0,0 1 0,1-1 0,-1 0 0,4-2-1,3-4-93,0 1 0,1 0-1,18-11 1,-15 10 171,8-5-605,-5 2 2115,0 2 0,24-13 0,-33 19-1178,1 1 0,-1 0-1,0 0 1,1 1 0,-1-1-1,1 2 1,-1-1 0,1 1 0,-1-1-1,12 3 1,113 17 460,97 9-694,623-17 148,-359-11 237,-229 3-381,1614 30 456,-1572-25 1361,-542-22-855,55 1-1148,-820 7 395,-417 114-165,16 108-13,1136-171-198,117-23-248,948-192-2163,1472-203 1992,-1835 341 1575,-432 32-1160,1 0-1,-1 0 1,1 0-1,-1 1 1,1-1 0,-1 1-1,1 0 1,-1 0-1,6 2 1,-8-2-4,-1-1-1,1 0 0,-1 0 1,0 1-1,1-1 1,-1 1-1,0-1 1,1 0-1,-1 1 1,0-1-1,1 1 0,-1-1 1,0 1-1,0-1 1,0 0-1,1 1 1,-1-1-1,0 1 1,0-1-1,0 1 0,0-1 1,0 1-1,0-1 1,0 1-1,0-1 1,0 1-1,0-1 1,0 1-1,0-1 0,-1 1 1,1-1-1,0 1 1,0-1-1,0 1 1,-1-1-1,1 1 1,-1 0-1,-3 4-20,-1 0 0,0 0-1,0 0 1,0-1 0,-1 0 0,0 0-1,0 0 1,-8 4 0,-45 22-708,0-3-1,-69 21 1,-139 28-4509,0-11-2962</inkml:trace>
</inkml:ink>
</file>

<file path=ppt/ink/ink9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22.522"/>
    </inkml:context>
    <inkml:brush xml:id="br0">
      <inkml:brushProperty name="width" value="0.025" units="cm"/>
      <inkml:brushProperty name="height" value="0.025" units="cm"/>
    </inkml:brush>
  </inkml:definitions>
  <inkml:trace contextRef="#ctx0" brushRef="#br0">1437 40 13261,'-66'-14'616,"-2"3"1,-67-2 0,100 12-605,1 1 0,0 2 0,0 2 0,1 0-1,-66 20 1,43-6-16,0 4-1,2 1 0,0 4 1,2 1-1,1 3 0,1 1 0,2 3 1,2 2-1,-63 64 0,76-65 36,0 2-1,3 1 0,1 2 0,2 1 0,2 0 0,2 2 1,2 1-1,1 1 0,3 1 0,2 0 0,-16 84 0,24-85 105,1 1 0,2 0-1,3 0 1,1 0 0,3 0-1,2 0 1,1-1 0,3 1 0,2-2-1,1 1 1,3-2 0,39 83-1,-24-71 0,3-2-1,1-1 0,4-1 0,1-3 1,2-1-1,3-2 0,63 53 0,-73-72-36,0-1 1,1-2-1,2-2 0,0-1 0,1-1 0,1-3 0,1-1 0,1-2 0,0-2 1,0-1-1,72 8 0,-72-16 21,-1-2 0,1-2 0,0-2 0,-1-2 0,0-1 0,0-2 1,0-2-1,-1-1 0,-1-2 0,0-2 0,-1-1 0,0-2 0,-2-2 0,0-1 0,34-28 1,-10 3 25,-2-2 1,-2-2 0,-3-3-1,-2-1 1,-2-3 0,-3-2-1,-2-2 1,44-86 0,-62 98-115,-1 0 1,-3-1 0,-3-1 0,-1-1 0,-3-1 0,-2 0-1,-3-1 1,-1 0 0,-3 0 0,-3-1 0,-2 1 0,-7-56-1,2 80 21,-1 0 0,-1 0 0,-2 0-1,-1 1 1,-2 0 0,0 1-1,-2 1 1,-1 0 0,-1 0-1,-1 2 1,-2 0 0,0 1-1,-2 1 1,0 1 0,-1 1-1,-2 0 1,0 2 0,-37-22 0,8 10 46,0 2 0,-2 3 0,-2 3 0,0 1 0,-1 4 0,0 2 0,-2 2 0,-86-8 0,66 14-41,0 3 1,0 4-1,-154 18 0,177-8-385,1 3 0,1 2 1,0 2-1,1 3 0,0 2 0,-61 35 0,-19 24-3461,28-9-3145</inkml:trace>
</inkml:ink>
</file>

<file path=ppt/ink/ink9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23.474"/>
    </inkml:context>
    <inkml:brush xml:id="br0">
      <inkml:brushProperty name="width" value="0.025" units="cm"/>
      <inkml:brushProperty name="height" value="0.025" units="cm"/>
    </inkml:brush>
  </inkml:definitions>
  <inkml:trace contextRef="#ctx0" brushRef="#br0">1 1 16015,'0'0'182,"8"9"-278,-2-2 135,1-1 0,-1 0 0,1 0 1,0-1-1,0 0 0,0 0 0,1 0 1,0-1-1,0-1 0,0 1 1,0-1-1,1-1 0,14 4 0,449 43 1875,-264-34-1655,235 28-52,775 39-110,-429-117 301,-4-47 990,-508 50-931,904-49 1294,-1162 82-1747,0 1 1,34 7 0,16 2-3692,-50-10-1027</inkml:trace>
</inkml:ink>
</file>

<file path=ppt/ink/ink9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25.111"/>
    </inkml:context>
    <inkml:brush xml:id="br0">
      <inkml:brushProperty name="width" value="0.025" units="cm"/>
      <inkml:brushProperty name="height" value="0.025" units="cm"/>
    </inkml:brush>
  </inkml:definitions>
  <inkml:trace contextRef="#ctx0" brushRef="#br0">238 42 10730,'-40'0'1154,"-41"-7"0,67 6-776,0-2 0,0 0 0,1 0 0,-1-2 0,1 1 0,-22-12 0,90 49-124,-10-4 47,1-3 1,61 26 0,-33-28 100,1-2-1,1-4 1,1-4 0,86 6 0,316-2 2191,-440-18-2450,2534-25 3311,-2025-5-2791,-288 14-1069,-248 16-1062,-30-12-20249</inkml:trace>
</inkml:ink>
</file>

<file path=ppt/ink/ink9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37.511"/>
    </inkml:context>
    <inkml:brush xml:id="br0">
      <inkml:brushProperty name="width" value="0.025" units="cm"/>
      <inkml:brushProperty name="height" value="0.025" units="cm"/>
    </inkml:brush>
  </inkml:definitions>
  <inkml:trace contextRef="#ctx0" brushRef="#br0">63 63 8456,'0'0'1383,"-7"-9"-1325,-3-3 12,7 7 60,0 1-1,-1-1 0,1 1 0,-1 0 1,0 0-1,0 1 0,0-1 0,-9-5 1,10 12 2971,3-1-3017,0-1 0,0 1 0,0-1-1,1 0 1,-1 1 0,0-1 0,1 0 0,-1 1 0,1-1 0,-1 0-1,1 1 1,-1-1 0,1 0 0,0 0 0,0 0 0,1 2-1,5 2 209,1-1-1,0 1 0,0-1 0,1-1 0,-1 1 0,1-1 0,-1-1 0,1 0 0,12 2 0,90 4 1467,-64-6-1200,1153 3 595,-557-16 587,329 32 246,-376 3-1112,-274-14-584,-294-9-277,-15-1 29,1 0 0,-1 1 1,1 0-1,-1 2 0,19 4 1,-33-7-21,1 1 0,0-1 0,0 1 0,0-1 0,-1 1 0,1-1 1,0 0-1,-1 1 0,1-1 0,0 0 0,-1 1 0,1-1 0,0 0 0,-1 1 1,1-1-1,-1 0 0,1 0 0,-1 0 0,1 1 0,0-1 0,-1 0 0,1 0 1,-1 0-1,1 0 0,-1 0 0,1 0 0,-1 0 0,1 0 0,-1 0 0,1 0 1,-1 0-1,1 0 0,-1 0 0,0 0 0,-27 5 506,-79 9-221,-145 38 0,17 12-5217,231-63 4733,-96 24-6939,16-10-6236</inkml:trace>
</inkml:ink>
</file>

<file path=ppt/ink/ink9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45.469"/>
    </inkml:context>
    <inkml:brush xml:id="br0">
      <inkml:brushProperty name="width" value="0.025" units="cm"/>
      <inkml:brushProperty name="height" value="0.025" units="cm"/>
    </inkml:brush>
  </inkml:definitions>
  <inkml:trace contextRef="#ctx0" brushRef="#br0">415 86 3043,'-11'-3'245,"-170"-43"1632,50 15 3859,114 28-3720,-1 1 0,-33 1 0,46 1-1525,41 16 988,6-10-806,0-1 1,1-3-1,68-3 0,-32-1-125,540 1 483,680 3-263,-331 34 295,137 0-840,218-62 553,-622 8 359,-637 16-1059,1049 0 654,-900 11-691,268 4 376,-473-13-361,-2 0 23,0 1 0,0-1 0,0-1-1,0 1 1,1-1 0,-1 0 0,0 0-1,0-1 1,0 0 0,-1 0-1,1 0 1,8-6 0,-14 8-69,0 0 0,1 0 0,-1 0 0,0 0 0,0 0 0,0 0 0,0-1 0,0 1 0,1 0 0,-1 0 0,0 0 0,0 0 0,0 0 0,0-1 1,0 1-1,0 0 0,0 0 0,0 0 0,0-1 0,0 1 0,0 0 0,0 0 0,0 0 0,0-1 0,0 1 0,0 0 0,0 0 0,0 0 0,0-1 0,0 1 0,0 0 0,0 0 0,0 0 0,0 0 0,0-1 0,0 1 1,0 0-1,-1 0 0,1 0 0,0 0 0,0-1 0,0 1 0,0 0 0,-12-4 71,-11 1-389,-5 3-1282,-3-1-3788,30-2 250,11-11-4319</inkml:trace>
</inkml:ink>
</file>

<file path=ppt/ink/ink9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7:56.998"/>
    </inkml:context>
    <inkml:brush xml:id="br0">
      <inkml:brushProperty name="width" value="0.025" units="cm"/>
      <inkml:brushProperty name="height" value="0.025" units="cm"/>
    </inkml:brush>
  </inkml:definitions>
  <inkml:trace contextRef="#ctx0" brushRef="#br0">0 167 14830,'0'0'2242,"8"-8"-2098,-4 3-118,-1 2 8,0 0 1,0 0 0,0 0 0,0 0-1,0 0 1,1 1 0,-1-1 0,1 1 0,0 0-1,0 0 1,0 0 0,0 1 0,0-1-1,0 1 1,0 0 0,0 0 0,9 0 0,872-64 1571,-616 36-400,0 13-1,1 11 0,400 43 0,145 78-1007,64 7-118,699 34 1407,4-91 1088,-491-114-2159,-849 13-62,81-8 243,-322 42-602,0 1-1,0 0 1,0 0 0,0 0 0,0 0 0,0 0 0,0 0 0,-1 0 0,1 0-1,0 0 1,0 0 0,0 0 0,0 0 0,0 1 0,0-1 0,0 0 0,0 1-1,0-1 1,-1 1 0,1-1 0,0 1 0,0-1 0,1 2 0,-2-1-29,0 0 0,0 0 1,0 0-1,0 0 0,0-1 1,0 1-1,0 0 0,-1 0 1,1 0-1,0 0 1,0 0-1,-1 0 0,1-1 1,0 1-1,-1 0 0,1 0 1,-1-1-1,1 1 0,-1 0 1,0 0-1,-43 43-2139,35-36 1578,-74 65-6890,44-44 353</inkml:trace>
</inkml:ink>
</file>

<file path=ppt/ink/ink9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8:32.836"/>
    </inkml:context>
    <inkml:brush xml:id="br0">
      <inkml:brushProperty name="width" value="0.025" units="cm"/>
      <inkml:brushProperty name="height" value="0.025" units="cm"/>
    </inkml:brush>
  </inkml:definitions>
  <inkml:trace contextRef="#ctx0" brushRef="#br0">0 441 18834,'0'0'1164,"2"9"-1287,-2-6 116,0-1 0,0 0 0,1 0 0,-1 1 0,1-1 0,0 0 0,0 0 0,-1 0 1,2 1-1,-1-1 0,0 0 0,0-1 0,1 1 0,-1 0 0,1 0 0,-1 0 0,1-1 0,0 1 0,3 1 1,0 0 44,1-1 1,0 0-1,0-1 1,0 1-1,0-1 1,0 0-1,0-1 1,11 0-1,631-26 2384,-403 10-2143,281-22 340,371-17-448,1037-60 320,-145 5 711,-1513 109-1114,880-27 571,-596-9-545,835-38-68,692 73 3045,-1808 13-3774,291 51-1,-383-38-6330,-107-19 416</inkml:trace>
</inkml:ink>
</file>

<file path=ppt/ink/ink9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8:43.833"/>
    </inkml:context>
    <inkml:brush xml:id="br0">
      <inkml:brushProperty name="width" value="0.025" units="cm"/>
      <inkml:brushProperty name="height" value="0.025" units="cm"/>
    </inkml:brush>
  </inkml:definitions>
  <inkml:trace contextRef="#ctx0" brushRef="#br0">17 46 10762,'-16'-29'4534,"16"29"-4498,0-1 0,0 1 0,-1-1 0,1 1 0,0-1-1,0 0 1,0 1 0,0-1 0,1 1 0,-1-1 0,0 1 0,0-1 0,0 0 0,0 1 0,0-1 0,1 1 0,-1-1 0,0 1 0,1-1 0,-1 1 0,0-1 0,1 1 0,-1-1 0,0 1 0,1 0 0,-1-1 0,1 1-1,-1 0 1,1-1 0,-1 1 0,1 0 0,-1-1 0,1 1 0,-1 0 0,1 0 0,0 0 0,-1 0 0,1 0 0,-1-1 0,1 1 0,-1 0 0,1 0 0,0 0 0,-1 0 0,1 1 0,-1-1 0,1 0 0,-1 0 0,2 0-1,77 4-77,122 22 0,-12-1 121,784 8 3105,-492-26-2044,995 43-5,980 19 442,-1306-65-1411,1552 32 378,-2386-25-539,1503 75 81,-1766-84 272,-76-17 2103,7 10-2652,0 1 0,-1 0 1,1 1-1,-1 1 0,0 0 1,0 1-1,0 1 0,-24 3 1,-55-3-8061,70-5-558</inkml:trace>
</inkml:ink>
</file>

<file path=ppt/ink/ink9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2.058"/>
    </inkml:context>
    <inkml:brush xml:id="br0">
      <inkml:brushProperty name="width" value="0.025" units="cm"/>
      <inkml:brushProperty name="height" value="0.025" units="cm"/>
    </inkml:brush>
  </inkml:definitions>
  <inkml:trace contextRef="#ctx0" brushRef="#br0">0 104 7719,'0'0'1746,"1"-8"-513,-1 4-1063,-1 0 0,2 0 0,-1 0 0,0 1 0,1-1 0,0 0 0,0 0 0,0 1 0,0-1 0,1 1 0,0-1 0,-1 1 0,1-1 0,0 1 0,0 0 0,1 0 0,-1 0 0,1 0 0,0 0 0,-1 1 0,1-1 0,0 1 0,0 0 0,1 0 0,-1 0 0,0 0 0,1 0 0,-1 1 0,1 0 0,0 0 0,7-2 0,18 1 266,1 1-1,0 1 1,0 2 0,-1 1 0,1 1-1,29 9 1,-12-3-287,61 3-1,543-8 3487,-351-7-3496,-55 0-119,528 17 419,-720-12-370,204 11-78,-199-13 432,1-3 0,76-13 1,-195 35-605,-79 25-6824,46-27-191</inkml:trace>
</inkml:ink>
</file>

<file path=ppt/ink/ink9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3.228"/>
    </inkml:context>
    <inkml:brush xml:id="br0">
      <inkml:brushProperty name="width" value="0.025" units="cm"/>
      <inkml:brushProperty name="height" value="0.025" units="cm"/>
    </inkml:brush>
  </inkml:definitions>
  <inkml:trace contextRef="#ctx0" brushRef="#br0">1 139 6726,'0'0'3673,"3"-8"-3294,-2 5-399,0 0 159,1 0 0,-1 0 0,1-1 0,-1 1 0,1 0 0,0 1 0,0-1 0,0 0 0,0 1 0,1-1 0,-1 1 0,1-1 0,0 1 0,-1 0 0,1 0 0,0 1 0,0-1 0,0 0 0,1 1 0,-1 0 0,5-2 0,39-5 395,1 1 0,1 2 0,-1 3-1,64 4 1,20-1 299,560-24 1282,464-7-381,-1052 30-1482,39-3-64,0 7 0,144 23 0,-69 10-5045,-114-26-2404</inkml:trace>
</inkml:ink>
</file>

<file path=ppt/ink/ink9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5.244"/>
    </inkml:context>
    <inkml:brush xml:id="br0">
      <inkml:brushProperty name="width" value="0.025" units="cm"/>
      <inkml:brushProperty name="height" value="0.025" units="cm"/>
    </inkml:brush>
  </inkml:definitions>
  <inkml:trace contextRef="#ctx0" brushRef="#br0">574 105 5381,'-140'-34'1479,"69"14"-183,-2 3 0,0 4 0,-124-7-1,179 25-1291,16 6-93,4-9 77,-1 0 0,1 1 1,-1-1-1,1 0 1,0 0-1,0-1 1,0 1-1,0 0 1,0-1-1,0 1 1,4 1-1,16 8-11,1-1-1,1-1 1,0-1 0,0-2-1,42 7 1,134 5 289,-114-12 67,642 48 2862,416 36-2226,216-40 62,-723-44-487,355-3 1373,-883-3-4979,-64 0-800,16 0-3383</inkml:trace>
</inkml:ink>
</file>

<file path=ppt/ink/ink9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6.536"/>
    </inkml:context>
    <inkml:brush xml:id="br0">
      <inkml:brushProperty name="width" value="0.025" units="cm"/>
      <inkml:brushProperty name="height" value="0.025" units="cm"/>
    </inkml:brush>
  </inkml:definitions>
  <inkml:trace contextRef="#ctx0" brushRef="#br0">66 53 8936,'-2'-1'97,"-37"-12"201,37 13-181,1 0 0,0-1 1,0 1-1,-1-1 0,1 1 0,0-1 1,0 1-1,-1-1 0,1 0 0,0 0 1,0 0-1,0 0 0,0 0 0,0 0 1,0 0-1,1 0 0,-1 0 0,0 0 1,0 0-1,1 0 0,-1-1 0,1 1 1,-1 0-1,0-3 0,2 3-73,0 1 0,-1-1 0,1 0 0,0 0 0,0 0 0,0 0 0,0 1 0,0-1 0,0 0 0,0 1 0,0-1 0,0 1 0,0-1 0,0 1 0,0-1 0,0 1 0,1 0-1,-1 0 1,0 0 0,0-1 0,0 1 0,0 0 0,2 1 0,38-3 188,-31 2 3,102-1 1207,164 20-1,112 38-1385,-64-7 74,436 9 50,2-58 286,-253-14 853,-496 13-1384,-9-1-42,-1 1 0,1-1 0,0 1 0,0 1 0,0-1 0,0 0 0,0 1 0,0 0-1,-1 0 1,1 0 0,0 0 0,0 1 0,-1-1 0,5 4 0,-7-5 44,-1 0 0,0 0 0,0 0 0,0 1 0,1-1 0,-1 0 0,0 0 0,0 0 0,0 1 0,0-1 0,1 0 0,-1 0 0,0 1 0,0-1 0,0 0 0,0 0 0,0 1 0,0-1 0,0 0 0,0 0 0,0 1 0,0-1 0,0 0 0,0 0 0,0 1 0,0-1 0,0 0 0,0 0 0,0 1 0,0-1 0,0 0 0,0 0 0,0 1 0,-1-1 0,1 0 0,0 0 0,0 1 0,0-1 0,0 0-1,-1 0 1,1 0 0,0 1 0,0-1 0,0 0 0,-1 0 0,1 0 0,0 0 0,0 0 0,-1 1 0,1-1 0,0 0 0,0 0 0,-1 0 0,1 0 0,0 0 0,0 0 0,-1 0 0,1 0 0,0 0 0,-1 0 0,-22 3-3658,-31-2-4452</inkml:trace>
</inkml:ink>
</file>

<file path=ppt/ink/ink9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7.884"/>
    </inkml:context>
    <inkml:brush xml:id="br0">
      <inkml:brushProperty name="width" value="0.025" units="cm"/>
      <inkml:brushProperty name="height" value="0.025" units="cm"/>
    </inkml:brush>
  </inkml:definitions>
  <inkml:trace contextRef="#ctx0" brushRef="#br0">1 329 13997,'0'0'977,"10"0"-326,459 2-27,566-5-692,-266-33-277,-100 2 401,363 20 198,651-32 69,1360-64 1193,-1231 219-443,-711-38-926,2-60-16,-475-38-101,-4-31 9,366-86 57,-989 144-88,-1 1 0,1-1-1,-1 0 1,1 0 0,-1 0 0,0 0-1,1 0 1,-1 0 0,1 0 0,-1 0 0,1 0-1,-1 0 1,1 0 0,-1 0 0,0-1-1,1 1 1,-1 0 0,1 0 0,-1 0-1,0-1 1,1 1 0,-1 0 0,1 0-1,-1-1 1,0 1 0,1 0 0,-1-1 0,0 1-1,0 0 1,1-1 0,-1 1 0,0 0-1,0-1 1,1 1 0,-1-1 0,-17-6 146,-33 0-182,16 4-356,10 1-1399,1 0 0,-28-8-1,7-3-4317</inkml:trace>
</inkml:ink>
</file>

<file path=ppt/ink/ink9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18.777"/>
    </inkml:context>
    <inkml:brush xml:id="br0">
      <inkml:brushProperty name="width" value="0.025" units="cm"/>
      <inkml:brushProperty name="height" value="0.025" units="cm"/>
    </inkml:brush>
  </inkml:definitions>
  <inkml:trace contextRef="#ctx0" brushRef="#br0">5405 269 10346,'-10'-10'74,"1"0"1,-2 1 0,1 0-1,-1 1 1,-1 0-1,1 1 1,-1 0 0,0 1-1,-1 0 1,0 1-1,0 0 1,-16-3 0,-24-4 344,-98-10 0,91 16-348,-1340-101 140,1279 101-198,-1070-11 1016,919 31-589,1 13 0,-365 82 0,181 23-440,390-108 0,2 4 0,1 2 0,1 3 0,-103 75 0,144-93 7,1 2-1,1 0 1,1 1 0,0 1 0,1 0-1,1 1 1,1 1 0,1 0 0,1 1-1,-18 45 1,25-53 53,0 0 1,2 0-1,0 1 0,0-1 1,1 0-1,1 1 0,1 0 0,0-1 1,0 1-1,2-1 0,0 1 0,0-1 1,2 0-1,-1 1 0,2-2 1,0 1-1,1 0 0,0-1 0,1 0 1,8 12-1,5 1 110,0-1 0,2-1-1,1-1 1,1 0 0,0-2 0,2-1 0,36 22-1,7-2 129,134 58 0,-78-49-254,3-7-1,1-4 1,2-7 0,218 24 0,-94-34 76,381-18 0,-258-29 175,-1-17 1,420-103-1,-418 46-251,-303 75-14,-1-4 0,131-70 0,-181 84 5,0-1 1,-1-1-1,-1-1 1,-1-1-1,0-1 1,-2-1 0,0-1-1,-1 0 1,30-50-1,-40 56 41,-1 0 0,0 0 1,-2 0-1,0-1 0,-1 0 0,0 0 0,-1-1 0,-1 1 0,-1-1 0,-1 1 0,0-1 0,-1 0 0,-1 0 0,-1 1 0,0-1 0,-1 1 0,-9-29 0,4 28-47,0-1 0,-1 2 0,-1-1 0,0 1 1,-2 1-1,0 0 0,0 0 0,-2 1 0,1 1 0,-32-24 1,4 7-12,-1 2 1,-2 2-1,-52-24 1,4 9 8,-2 5 1,-2 4-1,-1 4 0,-1 4 1,-114-13-1,-24 11-136,-253 4 0,-134 37-2428,206 14-2010,40 2-3631</inkml:trace>
</inkml:ink>
</file>

<file path=ppt/ink/ink9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5.648"/>
    </inkml:context>
    <inkml:brush xml:id="br0">
      <inkml:brushProperty name="width" value="0.025" units="cm"/>
      <inkml:brushProperty name="height" value="0.025" units="cm"/>
    </inkml:brush>
  </inkml:definitions>
  <inkml:trace contextRef="#ctx0" brushRef="#br0">0 56 5765,'0'0'8019,"12"-1"-6978,528-21 2749,-9 2-2520,-345 8-82,313 20 0,-123 8-8,-84-7-395,1064 23-13,-998-31-626,1031-17 436,-503-6-2536,-894 21-2059,-4-3 2170,2 0 182,-37-13-4504</inkml:trace>
</inkml:ink>
</file>

<file path=ppt/ink/ink9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6.348"/>
    </inkml:context>
    <inkml:brush xml:id="br0">
      <inkml:brushProperty name="width" value="0.025" units="cm"/>
      <inkml:brushProperty name="height" value="0.025" units="cm"/>
    </inkml:brush>
  </inkml:definitions>
  <inkml:trace contextRef="#ctx0" brushRef="#br0">0 1 4484,'42'4'1634,"-15"-3"-1378,-8 2-96,-9 0-128,-10-1-1569</inkml:trace>
</inkml:ink>
</file>

<file path=ppt/ink/ink9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7.251"/>
    </inkml:context>
    <inkml:brush xml:id="br0">
      <inkml:brushProperty name="width" value="0.025" units="cm"/>
      <inkml:brushProperty name="height" value="0.025" units="cm"/>
    </inkml:brush>
  </inkml:definitions>
  <inkml:trace contextRef="#ctx0" brushRef="#br0">84 223 4837,'-8'-9'1996,"1"0"-1435,-40-50 2196,44 55-2594,1 0 1,-1 0-1,1 0 1,0 0 0,0 0-1,1-1 1,-1 1-1,1-1 1,0 1-1,0-1 1,0 1-1,1-1 1,0 0-1,0-8 1,1 11-158,-1 1-1,1-1 1,0 0 0,0 1 0,0-1-1,0 1 1,0-1 0,1 1 0,-1 0-1,0-1 1,1 1 0,-1 0 0,1 0-1,-1 0 1,1 0 0,0 0 0,-1 0-1,1 1 1,0-1 0,-1 0 0,1 1 0,3-1-1,44-7 28,-45 8-27,87-2-5,1 3 1,167 25-1,-65-4 27,503 11 1233,2-32 493,-240-3-1214,761-32 773,375-33 761,-1371 61-1356,-54 0 1845,-212 5-1664,25 0-801,1 0 0,-1 1 1,1 1-1,-1 1 1,-16 3-1,22 5-1769,12-2-3865,4-8 1036</inkml:trace>
</inkml:ink>
</file>

<file path=ppt/ink/ink9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8.594"/>
    </inkml:context>
    <inkml:brush xml:id="br0">
      <inkml:brushProperty name="width" value="0.025" units="cm"/>
      <inkml:brushProperty name="height" value="0.025" units="cm"/>
    </inkml:brush>
  </inkml:definitions>
  <inkml:trace contextRef="#ctx0" brushRef="#br0">0 0 1121,'0'0'96,"60"10"-64,-32 1-64</inkml:trace>
</inkml:ink>
</file>

<file path=ppt/ink/ink9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29.126"/>
    </inkml:context>
    <inkml:brush xml:id="br0">
      <inkml:brushProperty name="width" value="0.025" units="cm"/>
      <inkml:brushProperty name="height" value="0.025" units="cm"/>
    </inkml:brush>
  </inkml:definitions>
  <inkml:trace contextRef="#ctx0" brushRef="#br0">1 59 9417,'0'0'1254,"5"-4"-1339,2 1 375,-1 0 0,1 0 0,0 1 0,0 0 0,0 0 0,0 1 0,0 0 0,11-1 0,71 3 1618,-41 0-1435,338 1 2183,991-31 374,-1090 18-2098,-164 12-6386,-94-1-973</inkml:trace>
</inkml:ink>
</file>

<file path=ppt/ink/ink9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0.329"/>
    </inkml:context>
    <inkml:brush xml:id="br0">
      <inkml:brushProperty name="width" value="0.025" units="cm"/>
      <inkml:brushProperty name="height" value="0.025" units="cm"/>
    </inkml:brush>
  </inkml:definitions>
  <inkml:trace contextRef="#ctx0" brushRef="#br0">798 168 4100,'-9'-4'448,"-177"-59"3615,67 28-4277,62 17 1023,-107-19 0,-5 27-142,84 10 4215,76 0-2520,491 16 1476,-11 0-3912,-7-17 176,391 5 1436,-5 38-573,-446-20-687,-618-44-129,6 0-48,-1059 10-201,553 18-24,391-23-2627,291 15 1600,8-2-1374,10-4-2098</inkml:trace>
</inkml:ink>
</file>

<file path=ppt/ink/ink9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4.937"/>
    </inkml:context>
    <inkml:brush xml:id="br0">
      <inkml:brushProperty name="width" value="0.025" units="cm"/>
      <inkml:brushProperty name="height" value="0.025" units="cm"/>
    </inkml:brush>
  </inkml:definitions>
  <inkml:trace contextRef="#ctx0" brushRef="#br0">0 1904 13229,'0'0'1115,"10"-3"-479,45-14-480,0 3 0,108-14 0,133 3-638,-176 18 512,2012-210 2919,-6-73-1143,-1859 252-2104,4528-643 2199,-2298 376 243,12 139-605,-2311 161-1613,268-13-357,-162-13-3292,-171 5-1247,-18-7-3982</inkml:trace>
</inkml:ink>
</file>

<file path=ppt/ink/ink9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7.084"/>
    </inkml:context>
    <inkml:brush xml:id="br0">
      <inkml:brushProperty name="width" value="0.025" units="cm"/>
      <inkml:brushProperty name="height" value="0.025" units="cm"/>
    </inkml:brush>
  </inkml:definitions>
  <inkml:trace contextRef="#ctx0" brushRef="#br0">34 1 15407,'0'0'7692,"-3"12"-6912,-10 80 485,-1 103 0,11 108-381,3-260-738,-1-36-213,4 38 1116,-3-45-1008,1 1 0,-1 0 0,0-1 1,0 1-1,0-1 0,0 1 0,1 0 0,-1-1 0,0 1 0,0-1 1,1 1-1,-1-1 0,0 1 0,1-1 0,-1 1 0,1-1 0,-1 1 1,1-1-1,-1 1 0,0-1 0,1 0 0,0 1 0,-1-1 0,1 0 1,-1 0-1,1 1 0,-1-1 0,1 0 0,0 0 0,-1 0 0,1 0 1,-1 0-1,1 0 0,0 0 0,-1 0 0,1 0 0,0 0 0,-1 0 1,1 0-1,-1 0 0,1 0 0,0 0 0,-1-1 0,1 1 0,-1 0 0,1 0 1,-1-1-1,1 1 0,-1 0 0,1-1 0,-1 1 0,1-1 0,-1 1 1,1-1-1,-1 1 0,0-1 0,1 1 0,-1-1 0,0 1 0,1-1 1,10-12 196,0 0 1,-1 0-1,-1-1 1,0 0 0,-1-1-1,7-16 1,5-8-73,206-411-166,-216 422-1915,-4 4-5331,-15 38-217</inkml:trace>
</inkml:ink>
</file>

<file path=ppt/ink/ink9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7.443"/>
    </inkml:context>
    <inkml:brush xml:id="br0">
      <inkml:brushProperty name="width" value="0.025" units="cm"/>
      <inkml:brushProperty name="height" value="0.025" units="cm"/>
    </inkml:brush>
  </inkml:definitions>
  <inkml:trace contextRef="#ctx0" brushRef="#br0">6 1 15727,'0'0'3043,"-5"80"-449,5-43-159,1-6-97,12-2-769,6-7-896,6-4-481,6-9-224,5-9-1698,2 0-1248,0-19-1539,-2-12-2465</inkml:trace>
</inkml:ink>
</file>

<file path=ppt/ink/ink9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7.770"/>
    </inkml:context>
    <inkml:brush xml:id="br0">
      <inkml:brushProperty name="width" value="0.025" units="cm"/>
      <inkml:brushProperty name="height" value="0.025" units="cm"/>
    </inkml:brush>
  </inkml:definitions>
  <inkml:trace contextRef="#ctx0" brushRef="#br0">97 0 16143,'0'0'4623,"-10"14"-2722,-1 0-1529,0 0 0,2 1 0,-1 1 0,2 0 1,0 0-1,-8 25 0,13-31-230,1-3 37,-1-1-1,2 1 0,-1 0 0,1 0 0,0 0 0,0 1 0,1-1 0,1 7 1,-1-13-153,1-1 1,-1 0-1,1 1 1,-1-1-1,1 0 1,-1 0-1,1 1 1,0-1-1,-1 0 1,1 0 0,-1 0-1,1 0 1,0 0-1,-1 0 1,1 0-1,-1 0 1,1 0-1,0 0 1,-1 0 0,1-1-1,-1 1 1,1 0-1,-1 0 1,1 0-1,0-1 1,-1 1-1,1 0 1,-1-1-1,1 1 1,-1 0 0,0-1-1,1 1 1,0-2-1,19-11 321,18-20 116,-29 24-446,0 0-1,0 0 1,1 2-1,0-1 1,1 1 0,-1 0-1,1 1 1,1 1-1,-1-1 1,17-4 0,-26 10-16,-1 0 0,1 0 0,0 0 1,0 0-1,0 1 0,0-1 0,0 0 1,0 1-1,0-1 0,0 1 0,-1 0 1,1 0-1,0 0 0,-1 0 0,1 0 1,0 0-1,-1 0 0,1 0 1,-1 0-1,0 1 0,1-1 0,-1 1 1,0-1-1,0 1 0,0-1 0,1 3 1,26 55 601,-15-27-130,-12-29-416,1 0 0,-1 0 0,1-1 0,-1 1 0,1-1 1,0 1-1,0-1 0,0 0 0,1 1 0,-1-1 0,0 0 0,1-1 0,0 1 0,-1 0 0,1-1 0,0 1 0,0-1 1,-1 0-1,1 0 0,0 0 0,0 0 0,0-1 0,1 1 0,-1-1 0,5 0 0,-3-1 27,0 0 0,0 0 0,0 0 0,0-1 0,0 0 0,0 0 0,-1-1 0,1 1 0,-1-1 0,1 0 0,-1 0 0,0 0 0,0-1 0,4-4 0,2-4-1515,-8 10 611,-1 0 0,1 0 0,0 0 0,0 0 0,0 0 0,0 0 0,0 0 0,0 1 0,0-1 0,1 1 0,-1-1 1,1 1-1,-1 0 0,4-1 0,1 1-7391</inkml:trace>
</inkml:ink>
</file>

<file path=ppt/ink/ink9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8.144"/>
    </inkml:context>
    <inkml:brush xml:id="br0">
      <inkml:brushProperty name="width" value="0.025" units="cm"/>
      <inkml:brushProperty name="height" value="0.025" units="cm"/>
    </inkml:brush>
  </inkml:definitions>
  <inkml:trace contextRef="#ctx0" brushRef="#br0">108 0 17232,'0'0'2814,"-10"3"-353,5-2-2259,0 0 1,0 1 0,0 0 0,0 0 0,0 0 0,0 1 0,1-1-1,-1 1 1,1 0 0,0 0 0,0 1 0,0-1 0,0 1 0,0 0 0,1 0-1,0 0 1,0 1 0,0-1 0,0 1 0,1 0 0,-1-1 0,1 1-1,0 0 1,1 1 0,0-1 0,-1 0 0,0 9 0,3-13-210,0 0 1,0-1 0,-1 1 0,1 0-1,0-1 1,0 1 0,0 0-1,0-1 1,-1 1 0,1-1-1,0 0 1,0 1 0,0-1 0,0 0-1,0 1 1,0-1 0,0 0-1,1 0 1,-1 0 0,0 0 0,0 0-1,0 0 1,2 0 0,37-1-393,-31 1 265,18-1 30,-9 0-84,-1 1-1,1 0 0,-1 1 0,1 1 1,21 6-1,-36-8 246,-1 1 0,1 0 0,0 0 1,-1 0-1,0 0 0,1 0 0,-1 1 0,0-1 0,1 1 0,-1-1 1,0 1-1,0 0 0,0 0 0,0 0 0,-1 0 0,1 0 0,-1 0 1,1 1-1,-1-1 0,0 0 0,1 1 0,-1-1 0,-1 1 0,1 0 1,0-1-1,-1 1 0,1-1 0,-1 1 0,0 0 0,1 0 1,-1-1-1,-1 1 0,1 0 0,0-1 0,-1 1 0,1 0 0,-1-1 1,0 1-1,0-1 0,0 1 0,-3 4 0,1-1 60,0 0-1,-1 0 1,1 0 0,-2 0-1,1-1 1,-1 1-1,1-1 1,-1 0 0,-1-1-1,1 1 1,-1-1-1,0 0 1,0-1 0,0 1-1,0-1 1,-1 0-1,1-1 1,-12 4 0,18-6-167,-1 0 1,1 0 0,-1 0 0,1-1 0,-1 1 0,1 0 0,-1 0 0,1 0 0,0 0 0,-1-1 0,1 1 0,-1 0 0,1-1 0,0 1 0,-1 0-1,1 0 1,0-1 0,-1 1 0,1-1 0,0 1 0,-1 0 0,1-1 0,0 1 0,0-1 0,0 1 0,-1-1 0,1 1 0,0 0 0,0-1-1,0 1 1,0-1 0,0 1 0,0-1 0,0 1 0,0-1 0,0 1 0,0-1 0,0 0 0,3-21-2313,-3 21 2303,5-16-2206,1 1 1,0-1 0,13-25-1,3-4-2557,3-18-2209</inkml:trace>
</inkml:ink>
</file>

<file path=ppt/ink/ink9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8.488"/>
    </inkml:context>
    <inkml:brush xml:id="br0">
      <inkml:brushProperty name="width" value="0.025" units="cm"/>
      <inkml:brushProperty name="height" value="0.025" units="cm"/>
    </inkml:brush>
  </inkml:definitions>
  <inkml:trace contextRef="#ctx0" brushRef="#br0">0 0 13741,'0'0'12716,"3"14"-10890,5 56 162,-3 122 1,-6-180-1950,1 0 0,0 0 0,1 1 0,1-1 0,-1 0 0,2 0 0,0 0 0,0 0 0,1-1 0,0 1 0,1-1 0,11 17 0,-16-27-39,1 0 0,-1 0 0,1 0 0,-1 0 0,1 0 0,0 0 0,-1-1 0,1 1 0,0 0 0,0 0 0,-1-1 0,1 1 0,0-1 0,0 1 0,0-1 0,0 1 0,0-1 0,0 1 0,0-1 0,0 0 0,0 1 0,0-1 0,0 0 0,0 0 0,2 0 0,-2-1 0,-1 1 0,1-1 0,0 0 0,0 0 0,0 0 0,-1 1 0,1-1 0,0 0 0,-1 0 0,1 0 0,-1 0 0,1 0 0,-1 0 0,0 0 0,1 0 0,-1-1 0,0 1 0,0-2 0,2-6 0,-2-1 0,1 0 0,-1 1 0,-2-12 0,0 12 0,0-1 0,-1 0 0,0 1 0,-1-1 0,0 1 0,0 0 0,-1 1 0,0-1 0,-1 1 0,0 0 0,0 0 0,-1 0 0,-12-10 0,14 15-96,52 14-7826,-12-8 3133,50-3-1,-46 0-718,-5 0-2841</inkml:trace>
</inkml:ink>
</file>

<file path=ppt/ink/ink9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8.845"/>
    </inkml:context>
    <inkml:brush xml:id="br0">
      <inkml:brushProperty name="width" value="0.025" units="cm"/>
      <inkml:brushProperty name="height" value="0.025" units="cm"/>
    </inkml:brush>
  </inkml:definitions>
  <inkml:trace contextRef="#ctx0" brushRef="#br0">50 18 8840,'0'0'12348,"-5"9"-9641,-2 6-1910,-20 42 2146,25-53-2670,0 1 0,1 0 0,-1 0-1,1 0 1,0 0 0,1 0 0,-1 1 0,1-1 0,0 0 0,1 6 0,-1-10-256,1 0 1,-1 0-1,1 0 0,0-1 1,0 1-1,-1 0 0,1-1 1,0 1-1,0-1 0,0 1 1,0-1-1,0 1 0,0-1 1,0 0-1,0 1 0,0-1 1,0 0-1,0 0 0,0 0 1,0 0-1,0 0 0,0 0 1,0 0-1,0 0 0,0 0 1,0 0-1,1-1 0,30-4 213,-15-2-76,0-1 0,0 0-1,-1-1 1,28-22-1,-31 22-128,-1 0-1,1 0 1,0 1-1,1 1 0,0 0 1,0 1-1,1 1 1,21-6-1,-35 11-22,1 0 0,-1-1 0,0 1 1,1 0-1,-1 0 0,0 0 0,1 0 0,-1 0 0,0 0 1,1 1-1,-1-1 0,0 0 0,1 1 0,-1-1 0,0 1 1,0-1-1,1 1 0,-1 0 0,0-1 0,0 1 1,0 0-1,0 0 0,0 0 0,0 0 0,0 0 0,0 0 1,0 0-1,-1 0 0,1 0 0,0 0 0,-1 0 0,1 1 1,0-1-1,-1 0 0,1 3 0,1 5 38,-1 0-1,0 1 1,0-1-1,-2 17 1,1-20-26,-1 0-1,1-1 1,0 1 0,1 0 0,-1 0-1,1 0 1,0-1 0,1 1-1,-1 0 1,4 7 0,-4-12-14,0 0 0,0 0 0,1 0 0,-1 0 0,0 0 0,1-1 0,-1 1 0,1 0 0,-1-1 0,1 1 0,-1-1 0,1 1 0,-1-1 0,1 0 0,-1 1 0,1-1 0,-1 0 0,1 0 0,0 0 0,-1-1 0,1 1 0,-1 0 0,1-1 0,-1 1 0,1 0 0,-1-1 0,1 0 0,-1 1 0,3-2 0,39-24 0,-43 26 0,74-49-4423,59-45-9796,-105 70 8038</inkml:trace>
</inkml:ink>
</file>

<file path=ppt/ink/ink9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9.189"/>
    </inkml:context>
    <inkml:brush xml:id="br0">
      <inkml:brushProperty name="width" value="0.025" units="cm"/>
      <inkml:brushProperty name="height" value="0.025" units="cm"/>
    </inkml:brush>
  </inkml:definitions>
  <inkml:trace contextRef="#ctx0" brushRef="#br0">160 1 11403,'0'0'15321,"-5"9"-14243,-1 2-893,1 1-1,0 1 0,0-1 0,2 1 0,-1-1 1,2 1-1,-1 0 0,2 0 0,0 1 0,0-1 1,1 0-1,1 0 0,0 0 0,1 0 0,6 20 1,3 7-351,1-1 0,3-1 1,37 71-1,-96-154-4180,-3-2 4603,20 18 669,2-2 0,0-1 1,-20-37-1,44 69-889,1-1 1,-1 0-1,0 0 0,1 0 1,-1 0-1,1 0 1,-1 0-1,1 0 0,-1 0 1,1 0-1,0 0 1,-1 0-1,1 0 0,0 0 1,0-1-1,0 1 1,0 0-1,0 0 1,0 0-1,0 0 0,0 0 1,0 0-1,0-1 1,1 1-1,-1 0 0,1 0 1,-1 0-1,0 0 1,1 0-1,0 0 0,-1 0 1,1 0-1,0 1 1,-1-1-1,1 0 0,0 0 1,0 0-1,0 1 1,0-1-1,-1 0 1,1 1-1,2-2 0,4 0 187,0 0 0,0 1-1,0 0 1,0 0-1,13 0 1,-3 0-110,163-8-5217,-110 3-2286</inkml:trace>
</inkml:ink>
</file>

<file path=ppt/ink/ink9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39.890"/>
    </inkml:context>
    <inkml:brush xml:id="br0">
      <inkml:brushProperty name="width" value="0.025" units="cm"/>
      <inkml:brushProperty name="height" value="0.025" units="cm"/>
    </inkml:brush>
  </inkml:definitions>
  <inkml:trace contextRef="#ctx0" brushRef="#br0">18 98 2819,'0'-12'9523,"0"-8"-7184,0-17-439,4 9 4672,-21 148-2504,13-42-2210,10 135-1,9-96-753,-13-101-983,2-1 0,0 0 0,1 0 1,0-1-1,11 22 0,-15-34-121,-1-1 0,1 0 0,0 0 0,0 1 0,-1-1 0,1 0 0,0 0 0,0 0 0,0 0 0,0 0 0,0 0 0,0 0 0,0 0 0,0-1 0,1 1 0,-1 0 0,0-1 0,0 1 0,1 0 0,1 0 0,-2-2 0,0 1 0,0 0 0,0 0 0,0-1 0,0 1 0,0 0 0,0-1 0,-1 1 0,1-1 0,0 1 0,0-1 0,0 1 0,-1-1 0,1 0 0,0 1 0,-1-1 0,1 0 0,0 0 0,-1 0 0,1 1 0,0-3 0,3-4 0,-1-1 0,0 1 0,0-1 0,0 0 0,1-12 0,1-5 0,-1-1 0,-2 1 0,0-1 0,-2 0 0,0 0 0,-2 1 0,-6-31 0,8 54 0,0 0 0,-1 0 0,1 0 0,-1 1 0,1-1 0,-1 0 0,0 1 0,1-1 0,-1 1 0,0-1 0,0 1 0,0-1 0,0 1 0,-2-2 0,2 3 0,1 0 0,0 0 0,-1 1 0,1-1 0,-1 0 0,1 1 0,0-1 0,-1 0 0,1 1 0,-1-1 0,1 1 0,0-1 0,0 0 0,-1 1 0,1-1 0,0 1 0,0-1 0,-1 1 0,1-1 0,0 1 0,0-1 0,0 1 0,0-1 0,0 1 0,0-1 0,0 1 0,0-1 0,0 2 0,-1 3 0,1-1 0,0 1 0,0 0 0,0 0 0,0-1 0,1 1 0,0 0 0,0-1 0,0 1 0,4 7 0,-3-9 0,0 0 0,1 0 0,-1 0 0,1 0 0,0-1 0,0 1 0,0-1 0,0 0 0,0 0 0,0 0 0,1-1 0,-1 1 0,1-1 0,-1 1 0,1-1 0,0 0 0,-1-1 0,1 1 0,0-1 0,0 1 0,-1-1 0,1 0 0,0 0 0,7-2 0,-5 1 0,-1 0 0,1 0 0,-1-1 0,1 0 0,-1 0 0,1 0 0,-1 0 0,0-1 0,0 0 0,0 0 0,-1-1 0,1 1 0,-1-1 0,0 0 0,6-7 0,-3-1 0,0 0 0,-1-1 0,-1 0 0,7-20 0,-16 55 0,2-15 0,1 0 0,0 0 0,0 0 0,0 0 0,1 8 0,1-14 0,-1 0 0,0 1 0,0-1 0,0 0 0,1 0 0,-1 0 0,1 0 0,-1 1 0,1-1 0,-1 0 0,1 0 0,0 0 0,-1 0 0,1 0 0,0 0 0,0 0 0,0-1 0,0 1 0,0 0 0,0 0 0,0-1 0,0 1 0,0 0 0,0-1 0,0 1 0,0-1 0,0 1 0,0-1 0,1 0 0,-1 0 0,0 1 0,0-1 0,1 0 0,1 0 0,9-1 0,0 0 0,0 0 0,0-2 0,0 1 0,0-1 0,0-1 0,-1 0 0,14-7 0,-13 5 0,0 1 0,0 1 0,0 0 0,1 0 0,-1 1 0,1 1 0,14-1 0,-25 4 0,0 0 0,0 0 0,0 0 0,0 0 0,0 0 0,-1 1 0,1-1 0,0 1 0,-1-1 0,1 1 0,-1-1 0,1 1 0,-1 0 0,0 0 0,0 0 0,0-1 0,0 1 0,0 0 0,0 1 0,0-1 0,-1 0 0,1 0 0,-1 0 0,1 3 0,0-2 0,0 0 0,0 1 0,0-1 0,0 0 0,1 0 0,-1 0 0,1 0 0,0 0 0,0-1 0,3 4 0,-4-5 0,-1-1 0,1 1 0,0-1 0,-1 0 0,1 0 0,-1 1 0,1-1 0,0 0 0,0 0 0,-1 0 0,1 0 0,0 0 0,-1 0 0,1 0 0,0 0 0,-1 0 0,1 0 0,0 0 0,-1 0 0,1 0 0,0-1 0,0 1 0,23-19 0,15-33 0,8-8 0,-44 57-416</inkml:trace>
</inkml:ink>
</file>

<file path=ppt/ink/ink9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0.235"/>
    </inkml:context>
    <inkml:brush xml:id="br0">
      <inkml:brushProperty name="width" value="0.025" units="cm"/>
      <inkml:brushProperty name="height" value="0.025" units="cm"/>
    </inkml:brush>
  </inkml:definitions>
  <inkml:trace contextRef="#ctx0" brushRef="#br0">8 79 21941,'0'0'7943,"-7"-51"-5925,7 40-1441,4 3-577,8 4-353,-6 0-2433</inkml:trace>
</inkml:ink>
</file>

<file path=ppt/ink/ink9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0.677"/>
    </inkml:context>
    <inkml:brush xml:id="br0">
      <inkml:brushProperty name="width" value="0.025" units="cm"/>
      <inkml:brushProperty name="height" value="0.025" units="cm"/>
    </inkml:brush>
  </inkml:definitions>
  <inkml:trace contextRef="#ctx0" brushRef="#br0">227 83 1441,'0'0'13939,"3"-10"-9167,8-34-1654,-11 43-2894,1 0-1,-1 0 1,0 0-1,0 0 1,0 0-1,1 0 1,-1 0-1,0 0 1,0 0-1,0 0 1,0 0-1,-1 0 1,1 0-1,0 0 1,0 0 0,-1 0-1,1 0 1,0 0-1,-1 1 1,1-1-1,-1 0 1,1 0-1,-2-1 1,1 1-124,0 0 0,0 1 0,0-1 0,0 1 0,0 0 0,-1-1 0,1 1 0,0 0 0,0 0 0,0 0 0,0 0 1,0 0-1,-1 0 0,1 0 0,0 0 0,0 0 0,-1 1 0,-4 0-5,1 1 0,0-1 0,0 1 0,0 0 0,0 1 0,-8 5 0,-4 6 24,2 2 0,0 0 0,0 0 0,2 1 0,0 1 0,1 0 0,1 1 0,0 0 0,2 1 0,0 0 0,2 1 0,0-1 0,-8 43 0,14-61-123,1 1 1,-1-1-1,1 0 0,0 0 0,0 1 1,0-1-1,0 0 0,0 0 0,0 1 1,1-1-1,-1 0 0,1 0 0,0 0 1,-1 0-1,1 0 0,0 1 0,0-1 1,0-1-1,1 1 0,-1 0 0,0 0 1,1 0-1,-1-1 0,1 1 0,2 1 1,0-1-42,0-1 0,1 1 0,0-1 0,-1 0 0,1 0 1,0 0-1,0-1 0,-1 0 0,1 0 0,0 0 1,6-1-1,4-1-486,-1 0 1,0-1-1,1 0 0,-1-2 1,0 1-1,24-13 0,-14 4-1964,0-1 0,39-31 0,-12 2-4280</inkml:trace>
</inkml:ink>
</file>

<file path=ppt/ink/ink9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1.021"/>
    </inkml:context>
    <inkml:brush xml:id="br0">
      <inkml:brushProperty name="width" value="0.025" units="cm"/>
      <inkml:brushProperty name="height" value="0.025" units="cm"/>
    </inkml:brush>
  </inkml:definitions>
  <inkml:trace contextRef="#ctx0" brushRef="#br0">88 0 14638,'-7'10'1964,"2"-2"-1664,-5 6 852,0 0 0,0 1-1,2 0 1,0 1-1,1-1 1,0 2 0,-8 32-1,15-48-1115,0-1 1,0 1-1,0 0 0,-1-1 0,1 1 0,0-1 0,1 1 0,-1 0 0,0-1 0,0 1 0,0-1 0,0 1 0,0-1 0,1 1 0,-1 0 1,0-1-1,0 1 0,1-1 0,-1 1 0,0-1 0,1 0 0,-1 1 0,0-1 0,1 1 0,-1-1 0,1 0 0,-1 1 0,1-1 1,-1 0-1,1 1 0,-1-1 0,1 0 0,-1 0 0,2 1 0,24-4 317,24-20-228,-37 14-165,-1 0 0,-1 0 0,1-2 0,-1 1-1,-1-1 1,0-1 0,-1 1 0,0-2 0,-1 1 0,0-1 0,7-16 0,-28 61 559,-21 67 2425,31-90-2751,1 1 0,0-1 0,0 0 0,1 1-1,1-1 1,0 0 0,0 1 0,1-1 0,1 12 0,-1-19-248,-1-1 1,1 0-1,-1 0 0,1 1 1,0-1-1,0 0 1,-1 0-1,1 0 0,0 0 1,0 0-1,0 0 0,0 0 1,0 0-1,0 0 1,0 0-1,1-1 0,-1 1 1,0 0-1,0-1 0,1 1 1,-1-1-1,0 1 1,1-1-1,-1 0 0,0 0 1,1 1-1,-1-1 0,0 0 1,3 0-1,-1 0-342,0-1-1,-1 1 1,1 0-1,0-1 0,0 1 1,-1-1-1,1 0 1,0 0-1,-1 0 1,1 0-1,-1-1 1,1 1-1,-1 0 1,3-3-1,15-20-10898</inkml:trace>
</inkml:ink>
</file>

<file path=ppt/ink/ink9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1.379"/>
    </inkml:context>
    <inkml:brush xml:id="br0">
      <inkml:brushProperty name="width" value="0.025" units="cm"/>
      <inkml:brushProperty name="height" value="0.025" units="cm"/>
    </inkml:brush>
  </inkml:definitions>
  <inkml:trace contextRef="#ctx0" brushRef="#br0">1 0 5317</inkml:trace>
</inkml:ink>
</file>

<file path=ppt/ink/ink9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1.720"/>
    </inkml:context>
    <inkml:brush xml:id="br0">
      <inkml:brushProperty name="width" value="0.025" units="cm"/>
      <inkml:brushProperty name="height" value="0.025" units="cm"/>
    </inkml:brush>
  </inkml:definitions>
  <inkml:trace contextRef="#ctx0" brushRef="#br0">129 114 8136,'0'0'14723,"-8"8"-12764,1-1-1701,2-1 0,-1 1 0,1 0 0,0 1 0,0-1 0,1 1 0,0 0-1,0 0 1,1 0 0,0 1 0,0-1 0,1 1 0,0 0 0,1-1 0,-1 11 0,2-15-243,0 0 0,-1 0 1,1 0-1,1 0 0,-1 0 1,1 0-1,-1 0 1,1 0-1,0 0 0,1 0 1,-1 0-1,1-1 0,-1 1 1,1 0-1,3 3 0,-2-4-20,1 0 0,-1 0 0,0-1 0,1 1 0,-1-1 0,1 0 0,0 0 0,0-1 0,0 1 0,0-1 1,0 0-1,0 0 0,0 0 0,7 0 0,55 3-180,-55-5 91,0 1-1,0 0 1,-1 1 0,1 0-1,0 1 1,0 0-1,0 1 1,-1 0 0,1 0-1,17 10 1,-26-13 114,-1 1-1,1 1 1,-1-1-1,1 0 1,-1 0-1,1 1 1,-1-1 0,0 0-1,1 1 1,-1-1-1,0 1 1,0 0-1,0-1 1,0 1-1,-1 0 1,1 0 0,0 0-1,-1-1 1,1 1-1,-1 0 1,0 0-1,0 0 1,1 0 0,-1 0-1,0 0 1,-1 0-1,1 0 1,0-1-1,0 1 1,-1 0-1,1 0 1,-1 0 0,0 0-1,0-1 1,1 1-1,-1 0 1,0 0-1,0-1 1,-1 1-1,1-1 1,0 1 0,0-1-1,-3 3 1,-4 3 318,0 1 1,-1-1-1,0 0 0,0-1 1,0 0-1,-13 6 1,4-4-123,0 0 1,-1-1 0,1-1-1,-24 4 1,37-8-436,0-1-1,0 0 1,0-1 0,0 1-1,-1-1 1,1 0-1,0 0 1,0-1 0,0 1-1,-1-1 1,1 0 0,0-1-1,0 1 1,0-1 0,0 0-1,1 0 1,-1-1 0,1 1-1,-1-1 1,-6-6-1,-15-29-5347,4-7-3269</inkml:trace>
  <inkml:trace contextRef="#ctx0" brushRef="#br0" timeOffset="1">56 37 17136,'0'0'6054,"73"-24"-3331,-38 21-994,9 1-672,3 1-608,-2 1-353,0 0-160,0 0-1826,-7 0-1954,-8-1-2466,-5-4-8456</inkml:trace>
</inkml:ink>
</file>

<file path=ppt/ink/ink9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2.140"/>
    </inkml:context>
    <inkml:brush xml:id="br0">
      <inkml:brushProperty name="width" value="0.025" units="cm"/>
      <inkml:brushProperty name="height" value="0.025" units="cm"/>
    </inkml:brush>
  </inkml:definitions>
  <inkml:trace contextRef="#ctx0" brushRef="#br0">22 75 15663,'0'0'4682,"11"-1"-3182,0 0-1345,0 0 1,0-2-1,-1 1 1,1-1-1,-1-1 1,1 0-1,-1 0 1,-1-1-1,1 0 1,-1-1-1,1 0 1,-2 0-1,1-1 1,9-9 0,-30 66 2123,-3-2-1816,2 0 1,3 0-1,1 1 0,3 0 1,2 1-1,3 70 0,5-58 150,2-1 1,4 1-1,2-2 1,35 104-1,-37-135-613,-4-17 0,-2 1 0,1 0 0,-2 1 0,0-1 0,0 1 0,0 15 0,-3-28 0,0 0 0,-1-1 0,1 1 0,0-1 0,0 1 0,-1 0 0,1-1 0,0 1 0,-1-1 0,1 1 0,-1-1 0,1 1 0,-1-1 0,1 0 0,-1 1 0,1-1 0,-1 1 0,1-1 0,-1 0 0,1 0 0,-1 1 0,1-1 0,-1 0 0,0 0 0,1 0 0,-1 1 0,0-1 0,1 0 0,-1 0 0,1 0 0,-1 0 0,0 0 0,1 0 0,-1 0 0,0-1 0,1 1 0,-1 0 0,1 0 0,-2-1 0,-27-8 0,18 2 0,1 0 0,0-2 0,0 1 0,0-1 0,1-1 0,1 1 0,0-1 0,-13-21 0,3 1 0,2 0 0,-14-36 0,25 55 0,1 0 0,0-1 0,0 1 0,2-1 0,-1 1 0,0-14 0,3 22 0,0-1 0,0 1 0,1-1 0,-1 1 0,1-1 0,-1 1 0,1 0 0,0-1 0,1 1 0,-1 0 0,1 0 0,-1 0 0,1 0 0,0 0 0,0 0 0,0 0 0,0 0 0,1 1 0,-1-1 0,1 1 0,0 0 0,-1 0 0,1 0 0,4-2 0,48-23-3824,34-2-9349,-50 18-355</inkml:trace>
</inkml:ink>
</file>

<file path=ppt/ink/ink9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2.472"/>
    </inkml:context>
    <inkml:brush xml:id="br0">
      <inkml:brushProperty name="width" value="0.025" units="cm"/>
      <inkml:brushProperty name="height" value="0.025" units="cm"/>
    </inkml:brush>
  </inkml:definitions>
  <inkml:trace contextRef="#ctx0" brushRef="#br0">180 63 20916,'-11'0'2584,"9"0"-2531,-4-1 266,0 0 0,-1 0 1,1 1-1,0 0 0,-1 0 1,1 1-1,0 0 0,0 0 1,-1 0-1,1 1 0,0 0 1,0 0-1,1 1 0,-1 0 1,0-1-1,1 2 1,0-1-1,-1 1 0,1 0 1,1 0-1,-8 7 0,7-4-158,1 1 0,0-1 0,1 0 0,0 1 0,0 0 0,0 0 0,-1 9 0,3-14-142,1 0 0,-1 0 0,1 0 0,0 0-1,0 0 1,0 0 0,0 0 0,1 0 0,-1 0 0,2 3 0,-2-5-15,1 1 1,-1-1-1,1 0 0,0 0 1,-1 0-1,1 0 1,0 0-1,0 0 1,0 0-1,-1-1 1,1 1-1,0 0 1,0 0-1,0-1 1,0 1-1,0 0 0,1-1 1,-1 1-1,0-1 1,0 0-1,0 1 1,0-1-1,1 0 1,1 1-1,4-1 13,-1 0 0,1 0 0,0 0-1,-1 0 1,1-1 0,0-1 0,-1 1-1,1-1 1,-1 0 0,0 0 0,1-1 0,-1 0-1,0 0 1,-1 0 0,1-1 0,0 0 0,-1 0-1,0 0 1,0 0 0,6-8 0,6-9-71,0-1 1,-1-1 0,21-43-1,-10 19-587,-33 97-875,0-19 1467,0-8-792,2 1-1,0-1 1,1 1-1,2 0 1,0 25-1,1-47 508,0-1 0,0 1 1,1-1-1,-1 0 0,0 1 0,0-1 0,1 0 0,-1 1 1,0-1-1,1 0 0,0 1 0,-1-1 0,1 0 0,0 0 1,-1 0-1,1 1 0,0-1 0,0 0 0,0 0 1,0 0-1,0 0 0,0-1 0,0 1 0,1 0 0,-1 0 1,0-1-1,0 1 0,1-1 0,1 1 0,17 1-8570</inkml:trace>
</inkml:ink>
</file>

<file path=ppt/ink/ink9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3.297"/>
    </inkml:context>
    <inkml:brush xml:id="br0">
      <inkml:brushProperty name="width" value="0.025" units="cm"/>
      <inkml:brushProperty name="height" value="0.025" units="cm"/>
    </inkml:brush>
  </inkml:definitions>
  <inkml:trace contextRef="#ctx0" brushRef="#br0">85 0 16816,'0'0'9796,"-7"15"-8467,-7 15-703,1 2 0,1 0 0,2 0 1,2 1-1,0 0 0,-3 45 0,10-66-574,1 1-1,-1 0 1,2-1 0,0 1-1,0 0 1,5 16 0,-5-26-50,1 1 1,-1-1 0,1 0 0,-1 0 0,1 0 0,0 0 0,0 0 0,0-1 0,1 1 0,-1-1 0,0 1-1,1-1 1,0 0 0,0 0 0,-1 0 0,1 0 0,0 0 0,1-1 0,-1 0 0,0 1 0,0-1 0,0 0-1,1 0 1,-1-1 0,1 1 0,-1-1 0,7 0 0,-4 1-3,-1-1 0,0-1 0,1 1 0,-1-1 0,0 0 0,0 0 0,0 0 0,0-1 0,0 0 0,0 0 0,0 0 0,0 0 0,-1-1 0,1 0 0,-1 0 0,6-5 0,2-4 0,0-1 0,-1 0 0,16-25 0,7-8 0,-34 45 0,0 1 0,0 0 0,0 0 0,0 0 0,0-1 0,0 1 0,0 0 0,1 0 0,-1 0 0,0-1 0,0 1 0,0 0 0,0 0 0,0 0 0,1 0 0,-1-1 0,0 1 0,0 0 0,0 0 0,1 0 0,-1 0 0,0 0 0,0 0 0,1 0 0,-1 0 0,0 0 0,0 0 0,0 0 0,1 0 0,-1 0 0,0 0 0,0 0 0,1 0 0,-1 0 0,0 0 0,0 0 0,1 0 0,-1 0 0,0 0 0,0 0 0,0 0 0,1 0 0,-1 0 0,0 1 0,0-1 0,0 0 0,0 0 0,1 0 0,3 17 0,-4 25 0,0-39 0,-2 18 0,2-17 0,-1 0 0,1 0 0,0 1 0,0-1 0,0 0 0,0 0 0,1 0 0,1 5 0,-1-7 0,0-1 0,-1 0 0,1 1 0,0-1 0,0 0 0,0 0 0,1 0 0,-1 0 0,0 0 0,0 0 0,1 0 0,-1-1 0,0 1 0,1 0 0,-1-1 0,0 1 0,1-1 0,-1 1 0,1-1 0,-1 0 0,1 0 0,-1 1 0,1-1 0,-1 0 0,1 0 0,2-1 0,9 0 0,-1-1 0,1 0 0,-1-1 0,0 0 0,0-1 0,19-8 0,-20 7 0,1 0 0,0 1 0,0 0 0,1 1 0,-1 1 0,22-2 0,-33 4 0,0 0 0,0 0 0,1 0 0,-1 0 0,0 1 0,0-1 0,1 0 0,-1 1 0,0-1 0,0 1 0,0-1 0,0 1 0,0 0 0,0-1 0,0 1 0,0 0 0,0 0 0,0 0 0,0 0 0,0 0 0,-1 0 0,1 0 0,0 0 0,-1 0 0,1 0 0,-1 0 0,1 0 0,-1 0 0,1 1 0,-1-1 0,0 0 0,0 0 0,1 0 0,-1 2 0,-1 56 0,0-53 0,1 1 0,-1-1 0,1 0 0,0 0 0,1 1 0,1 9 0,-2-16 0,0 1 0,0-1 0,0 0 0,0 1 0,1-1 0,-1 0 0,0 1 0,0-1 0,0 0 0,0 1 0,1-1 0,-1 0 0,0 0 0,0 1 0,0-1 0,1 0 0,-1 0 0,0 1 0,1-1 0,-1 0 0,0 0 0,0 0 0,1 1 0,-1-1 0,0 0 0,1 0 0,-1 0 0,1 0 0,-1 0 0,0 0 0,1 0 0,-1 0 0,0 0 0,1 0 0,-1 0 0,1 0 0,10-11 0,4-19 0,-11 15 0,-1-1 0,-1 0 0,0 0 0,-1 0 0,-1 0 0,-1 0 0,0 0 0,-1 0 0,0 0 0,-8-25 0,13 45 0,0 0 0,0 0 0,1 0 0,-1 0 0,1-1 0,0 1 0,0-1 0,0 0 0,0 0 0,1-1 0,-1 1 0,1-1 0,-1 0 0,1 0 0,0-1 0,0 0 0,0 1 0,0-1 0,0-1 0,9 1 0,-3 0 0,-1 0 0,1-1 0,-1 0 0,1-1 0,-1 0 0,0-1 0,1 0 0,-1-1 0,17-6 0,-7-1 0,-1-1 0,1-1 0,21-19 0,-34 26 0,-1 0 0,0 0 0,0-1 0,-1 0 0,1 0 0,-1-1 0,-1 1 0,1-1 0,-1 0 0,0 0 0,-1 0 0,4-12 0,-7 18 0,1 0 0,-1 1 0,0-1 0,0 1 0,0-1 0,-1 1 0,1-1 0,0 1 0,0-1 0,0 1 0,0-1 0,0 1 0,-1 0 0,1-1 0,0 1 0,0-1 0,-1 1 0,1-1 0,0 1 0,-1 0 0,1-1 0,0 1 0,-1 0 0,1-1 0,0 1 0,-1 0 0,1-1 0,-1 1 0,1 0 0,-1 0 0,1-1 0,-1 1 0,1 0 0,-1 0 0,1 0 0,-1 0 0,1 0 0,-1 0 0,1 0 0,-1 0 0,1 0 0,-1 0 0,1 0 0,-1 0 0,1 0 0,-1 0 0,1 0 0,-1 1 0,1-1 0,-1 0 0,1 0 0,0 1 0,-1-1 0,1 0 0,-1 0 0,0 1 0,-30 15 0,22-9 0,1 0 0,0 1 0,0 1 0,1-1 0,0 1 0,1 0 0,0 1 0,0-1 0,1 1 0,0 0 0,1 1 0,0-1 0,0 1 0,1 0 0,1 0 0,0 0 0,0 0 0,1 0 0,1 22 0,1-28 1,0 0-1,1-1 1,0 1-1,0 0 1,0-1-1,0 0 1,0 1-1,1-1 1,0 0-1,0 0 1,0 0-1,0-1 1,1 1-1,0-1 1,-1 0-1,1 0 1,0 0-1,1 0 1,-1-1-1,0 1 1,1-1-1,-1 0 1,1-1-1,0 1 1,6 0-1,10 3-13,0 0 0,0-2-1,0-1 1,33 0 0,13-7-2499,-21-7-5856,7-13-11256</inkml:trace>
</inkml:ink>
</file>

<file path=ppt/ink/ink9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3.640"/>
    </inkml:context>
    <inkml:brush xml:id="br0">
      <inkml:brushProperty name="width" value="0.025" units="cm"/>
      <inkml:brushProperty name="height" value="0.025" units="cm"/>
    </inkml:brush>
  </inkml:definitions>
  <inkml:trace contextRef="#ctx0" brushRef="#br0">1 290 11979,'0'-14'633,"2"-1"1,-1 1-1,2 0 0,0-1 0,1 1 0,0 0 0,1 1 0,0-1 0,1 1 0,1 0 0,0 1 0,15-20 0,-15 23 338,1 0 0,0 0 0,1 0-1,0 1 1,0 0 0,1 1-1,0 0 1,0 1 0,18-9-1,-27 14-930,0 1-1,0-1 1,0 1-1,0-1 1,0 1-1,0-1 1,0 1-1,0-1 1,0 1-1,0 0 1,0-1-1,0 1 1,0 0-1,0 0 1,1 0-1,-1 0 1,0 0-1,0 0 1,0 0-1,0 1 1,0-1-1,0 0 1,1 1-1,-1-1 1,0 1-1,0-1 1,0 1-1,0-1 1,0 1-1,-1-1 1,1 1-1,0 0 1,0 0-1,0 0 0,0-1 1,-1 1-1,1 0 1,0 0-1,-1 0 1,1 0-1,-1 0 1,1 0-1,-1 0 1,0 0-1,1 0 1,-1 0-1,0 1 1,0-1-1,1 1 1,-1 8 133,1 0 0,-1-1-1,-1 1 1,-2 16 0,2-19-161,-9 57-603,-5 41-2953,13-81 1232,1 1-1,3 33 1,4-17-11824</inkml:trace>
</inkml:ink>
</file>

<file path=ppt/ink/ink9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19:44.013"/>
    </inkml:context>
    <inkml:brush xml:id="br0">
      <inkml:brushProperty name="width" value="0.025" units="cm"/>
      <inkml:brushProperty name="height" value="0.025" units="cm"/>
    </inkml:brush>
  </inkml:definitions>
  <inkml:trace contextRef="#ctx0" brushRef="#br0">1 56 30429,'0'0'2338,"23"-56"-26809</inkml:trace>
</inkml:ink>
</file>

<file path=ppt/ink/ink9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16.910"/>
    </inkml:context>
    <inkml:brush xml:id="br0">
      <inkml:brushProperty name="width" value="0.025" units="cm"/>
      <inkml:brushProperty name="height" value="0.025" units="cm"/>
    </inkml:brush>
  </inkml:definitions>
  <inkml:trace contextRef="#ctx0" brushRef="#br0">200 1 8776,'-14'3'2034,"-20"5"-1073,-56 13 1839,29-15 3822,60-6-5965,17 2-123,510 33 759,1-34-1013,-234-3-145,-600 19 1312,-376-11 1303,518-6-2409,130-5 56,28-1-6,25-1-256,54-5-189,0 3-1,0 3 1,76 4-1,-68 1 38,583-1-217,-648 5 212,-30 2-26,-30 5 37,-300 27 364,16-2-830,116 8-4198,177-34-2190,22-6-5381</inkml:trace>
</inkml:ink>
</file>

<file path=ppt/ink/ink9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19.520"/>
    </inkml:context>
    <inkml:brush xml:id="br0">
      <inkml:brushProperty name="width" value="0.025" units="cm"/>
      <inkml:brushProperty name="height" value="0.025" units="cm"/>
    </inkml:brush>
  </inkml:definitions>
  <inkml:trace contextRef="#ctx0" brushRef="#br0">7 65 3459,'0'0'143,"0"0"0,-1 0 0,1 0 0,0 0 0,0 0 0,-1 0 0,1 0 0,0 0 0,0 0 0,0 0 0,-1 0 0,1 0 0,0-1 0,0 1 0,-1 0 0,1 0 0,0 0 0,0 0 0,0 0 0,-1-1 1,1 1-1,0 0 0,0 0 0,0 0 0,0-1 0,0 1 0,-1 0 0,1 0 0,0-1 0,0 1 0,0 0 0,0 0 0,0-1 0,0 1 0,0 0 0,0 0 0,0-1 0,0 1 0,0 0 0,0 0 0,0-1 0,0 1 0,0 0 0,0 0 0,0 0 0,0-1 0,0 1 0,0 0 0,1 0 0,-1-1 0,0 1 0,0 0 0,0 0 0,0 0 0,0-1 0,1 1 0,-1 0 0,0 0 0,0 0 0,0 0 0,1-1 0,14-12 2569,1 9-2250,2 0-1,-1 1 0,0 1 1,1 1-1,-1 0 1,28 4-1,-3-2-82,19-1-161,53 1 31,0-5 1,117-19-1,-367 20 1935,8 10-1871,1 6 0,-135 31 0,251-39-365,35-3 110,56-1 124,-61-1-172,345-21 177,-612 43-171,213-18-22,15-3-148,0 1 0,1 1-1,-1 1 1,1 0 0,0 2 0,0 0 0,-20 10 0,27-6-1133,11-10 1159,1 0 0,0 1 0,0-1 0,-1 0 0,1 0 0,0 0 0,0 0 0,0 0 0,-1 1 0,1-1 0,0 0 0,0 0 0,0 0 0,-1 1 0,1-1 0,0 0 0,0 0 0,0 1 0,0-1 0,0 0 0,0 0 0,-1 1 0,1-1 0,0 0 0,0 0 0,0 1 0,0-1 0,0 0 0,0 1 0,0-1 0,0 0 0,0 0 0,0 1 0,0-1 0,1 0 0,-1 1 0,0-1 0,0 0 0,0 0 0,0 1 0,0-1 0,0 0 0,1 0 0,-1 1 0,15 0-5915</inkml:trace>
</inkml:ink>
</file>

<file path=ppt/ink/ink9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1.812"/>
    </inkml:context>
    <inkml:brush xml:id="br0">
      <inkml:brushProperty name="width" value="0.025" units="cm"/>
      <inkml:brushProperty name="height" value="0.025" units="cm"/>
    </inkml:brush>
  </inkml:definitions>
  <inkml:trace contextRef="#ctx0" brushRef="#br0">24 151 2819,'-20'3'9041,"19"-3"-8932,1 0 0,0 0-1,0 0 1,0 0-1,0 1 1,-1-1 0,1 0-1,0 0 1,0 0 0,0 0-1,0 0 1,0 1-1,0-1 1,-1 0 0,1 0-1,0 0 1,0 0-1,0 1 1,0-1 0,0 0-1,0 0 1,0 0-1,0 1 1,0-1 0,0 0-1,0 0 1,0 0 0,0 1-1,0-1 1,0 0-1,0 0 1,0 0 0,0 1-1,0-1 1,0 0-1,0 0 1,0 0 0,1 0-1,-1 1 1,0-1 0,0 0-1,0 0 1,0 0-1,2 2 1,0-1 0,-1 0 0,1 0 0,0 0-1,0 0 1,0 0 0,0 0 0,0 0-1,0-1 1,0 1 0,0-1 0,0 0 0,0 1-1,0-1 1,3 0 0,48-3 632,0-2 0,0-2-1,-1-2 1,58-19 0,6 0-505,59-5-92,105-26 1126,-279 59-810,-8-1-373,-1 1 0,0 1 1,0-1-1,1 1 1,-1 0-1,0 1 0,1 0 1,-1 0-1,-10 5 1,-9 2-18,-40 8 28,-1-4-1,-1-2 1,-115 2-1,142-11-118,31-1-159,30-1-243,181-18-2600,63-1 963,-369 24 2402,1 5 0,0 4-1,1 5 1,-173 56 0,212-58-3588,12-10-3667</inkml:trace>
</inkml:ink>
</file>

<file path=ppt/ink/ink9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5.077"/>
    </inkml:context>
    <inkml:brush xml:id="br0">
      <inkml:brushProperty name="width" value="0.025" units="cm"/>
      <inkml:brushProperty name="height" value="0.025" units="cm"/>
    </inkml:brush>
  </inkml:definitions>
  <inkml:trace contextRef="#ctx0" brushRef="#br0">24 1193 12876,'0'0'9716,"-6"-9"-8259,4 5-1356,-1 0 0,1 0 0,0 0 0,1 0 1,-1 0-1,1 0 0,-1-1 0,1 1 0,1-1 0,-1 1 0,1-1 0,-1 1 0,1-1 0,1 1 0,-1-1 0,1 1 0,-1 0 0,1-1 0,0 1 0,1 0 0,-1-1 0,1 1 0,0 0 0,0 0 0,3-4 0,165-366 1797,-144 304-1857,-2-1-1,-3-1 1,16-110 0,-32 92-100,-3 92 50,0 1 1,1-1-1,-1 0 1,1 0 0,0 0-1,0-1 1,0 1-1,0 0 1,0-1-1,0 0 1,7 2 0,-4-1 2,-5-1 6,11 5 0,1 0 0,-1-1 0,1 0 0,1-1 0,-1-1 0,1 0 0,-1-1 0,26 1 0,85-8 31,151-27 0,-98 8-24,1249-79-231,-669 92 550,-749 11-263,1 0 0,-1-1 0,0 0 0,1-1 0,8-2 0,-16 4-83,0-1-1,0 1 1,0-1-1,-1 1 1,1 0-1,0-1 1,0 0-1,0 1 1,0-1-1,-1 1 1,1-1-1,0 0 1,-1 0 0,1 1-1,0-1 1,-1 0-1,1 0 1,-1 0-1,1 0 1,0-1-1,-1 1-131,0-1-1,-1 1 0,1 0 0,0-1 0,0 1 1,-1 0-1,1-1 0,0 1 0,-1 0 1,0 0-1,1-1 0,-1 1 0,0 0 1,1 0-1,-1 0 0,0 0 0,0 0 0,0 0 1,-2-2-1,-20-27-7887,14 11 1592</inkml:trace>
</inkml:ink>
</file>

<file path=ppt/ink/ink9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5.451"/>
    </inkml:context>
    <inkml:brush xml:id="br0">
      <inkml:brushProperty name="width" value="0.025" units="cm"/>
      <inkml:brushProperty name="height" value="0.025" units="cm"/>
    </inkml:brush>
  </inkml:definitions>
  <inkml:trace contextRef="#ctx0" brushRef="#br0">0 2 17008,'0'0'3331,"8"-1"-2610,42 1 394,-1 1 1,0 3-1,82 18 1,-61-10-1121,-33-7 37,-17-3-13,1 0 0,-1 2 0,0 1 0,-1 0 1,1 1-1,29 14 0,-48-19-1,1 0 0,-1-1 0,0 1 1,0 0-1,0 0 0,0-1 0,0 1 0,0 0 0,-1 0 1,1 0-1,0 0 0,0 0 0,-1 1 0,1-1 0,0 0 0,-1 0 1,0 0-1,1 1 0,-1-1 0,1 0 0,-1 0 0,0 1 1,0-1-1,0 0 0,0 1 0,0-1 0,0 0 0,0 0 1,0 1-1,-1-1 0,1 0 0,0 0 0,-1 1 0,1-1 0,-1 0 1,1 0-1,-1 0 0,0 0 0,1 1 0,-1-1 0,0 0 1,0 0-1,0-1 0,-1 2 0,-5 6 314,-1-1-1,0 0 1,0 0-1,-11 7 1,16-12-213,-100 66 1368,31-21-521,-85 71 0,139-102-1244,0 0 0,1 1 0,2 0 1,-1 2-1,2 0 0,1 0 0,0 1 1,1 1-1,-13 32 0,14-11-5664,9-14-5023</inkml:trace>
</inkml:ink>
</file>

<file path=ppt/ink/ink9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6.463"/>
    </inkml:context>
    <inkml:brush xml:id="br0">
      <inkml:brushProperty name="width" value="0.025" units="cm"/>
      <inkml:brushProperty name="height" value="0.025" units="cm"/>
    </inkml:brush>
  </inkml:definitions>
  <inkml:trace contextRef="#ctx0" brushRef="#br0">148 93 10282,'-67'-2'5599,"11"0"-471,32 3 1623,297-37-3207,3-1-3428,2 20-4049,-263 19 1833,-12 2-725,-26 7-1709,-21-2-1008,-14-3-3132</inkml:trace>
</inkml:ink>
</file>

<file path=ppt/ink/ink9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6.790"/>
    </inkml:context>
    <inkml:brush xml:id="br0">
      <inkml:brushProperty name="width" value="0.025" units="cm"/>
      <inkml:brushProperty name="height" value="0.025" units="cm"/>
    </inkml:brush>
  </inkml:definitions>
  <inkml:trace contextRef="#ctx0" brushRef="#br0">201 0 9833,'-51'10'1530,"27"-7"830,1 2 0,-1 1 0,-38 14 1,78-23 1503,19 5-3094,-6 0-392,26-6 277,61 0 448,-105 4-980,-1 1 0,1 0 1,0 1-1,0 0 0,0 1 1,-1 0-1,19 8 0,-26-10-99,0 1 0,0-1 0,-1 1 0,1 0 0,0 0 0,-1 0 0,1 0 0,-1 0 0,0 0 0,0 0 0,0 1 0,0-1 0,0 1-1,0 0 1,-1 0 0,1-1 0,-1 1 0,0 0 0,0 0 0,2 5 0,-3-3 4,0-1 0,0 0 0,-1 1 0,1-1 0,-1 0 0,0 1 1,0-1-1,0 0 0,0 0 0,-1 0 0,0 0 0,0 0 0,-3 4 0,-6 8 79,0 0 0,-1-1 0,-1-1 0,0 0 0,-23 17 0,-13 6 831,-71 40 1,13-9-147,105-67-792,-1 1 0,0 0 0,0 0 0,1 0 0,0 0 0,-1 1 0,1-1 0,0 1 0,-2 3 0,4-6 0,0 0 0,-1 1 0,1-1 0,0 0 0,0 1 0,0-1 0,0 1 0,0-1 0,0 0 0,0 1 0,0-1 0,0 1 0,0-1 0,0 0 0,0 1 0,0-1 0,0 0 0,1 1 0,-1-1 0,0 1 0,0-1 0,0 0 0,0 1 0,1-1 0,-1 0 0,0 1 0,0-1 0,1 0 0,-1 0 0,0 1 0,1-1 0,-1 0 0,0 0 0,1 0 0,-1 1 0,0-1 0,1 0 0,-1 0 0,0 0 0,1 0 0,8 2 0,-1 0 0,1-1 0,-1 0 0,1-1 0,9 0 0,-13 0 0,77-4-88,90-16 0,49-2-953,-123 21-4430,-70 1 2027,20 0-6091</inkml:trace>
</inkml:ink>
</file>

<file path=ppt/ink/ink9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7.585"/>
    </inkml:context>
    <inkml:brush xml:id="br0">
      <inkml:brushProperty name="width" value="0.025" units="cm"/>
      <inkml:brushProperty name="height" value="0.025" units="cm"/>
    </inkml:brush>
  </inkml:definitions>
  <inkml:trace contextRef="#ctx0" brushRef="#br0">182 103 15246,'1'-8'2531,"0"3"-2539,1-4 1148,-1 0 1,0 0 0,0-1-1,-1 1 1,-1-10 0,1 17-941,0 1 1,-1 0 0,1 0-1,0 0 1,-1-1 0,1 1-1,0 0 1,-1 0-1,1 0 1,-1 0 0,0 0-1,1 0 1,-1 0 0,0 0-1,0 0 1,0 0 0,1 0-1,-1 1 1,0-1 0,-2-1-1,1 1-116,0 1 0,0 0 0,0 0 0,1 0 0,-1 0-1,0 0 1,0 0 0,0 0 0,0 1 0,1-1 0,-1 1 0,0-1-1,0 1 1,1 0 0,-1-1 0,0 1 0,1 0 0,-1 0 0,-1 1 0,-9 8-28,0 0 1,1 1 0,0 0 0,1 0 0,0 1 0,1 1 0,0 0 0,1 0 0,0 0 0,1 1 0,1 0 0,0 1 0,1-1 0,-5 21 0,10-33-57,-1-1 1,1 1 0,-1 0 0,1-1-1,0 1 1,0 0 0,0-1 0,0 1-1,0 0 1,0-1 0,0 1 0,1 0-1,-1-1 1,1 1 0,-1-1 0,1 1-1,-1-1 1,1 1 0,0-1 0,0 1-1,0-1 1,0 1 0,0-1-1,0 0 1,0 0 0,0 0 0,0 1-1,1-1 1,2 1 0,1 0 4,1-1 0,-1 1 0,1-1-1,-1-1 1,1 1 0,-1-1 0,10 0 0,-10 0-2,5-1-6,-1 0-1,0-1 1,0 0 0,12-3 0,-16 3-20,2 0 0,-1 0 0,0 0 0,0 1 1,0 0-1,1 1 0,-1 0 0,0 0 0,1 0 1,8 1-1,-13 1 3,0-1 0,0 0 0,0 1 0,0-1 0,0 1 0,0-1 0,0 1 0,0 0 0,-1 0 1,1 0-1,0 0 0,-1 0 0,0 0 0,0 0 0,1 1 0,-1-1 0,-1 0 0,1 1 0,1 2 0,11 55-116,-11-52 121,4 30 45,-1 0 0,-1 68 0,-4-92 143,-1 1 0,0-1 1,-1 0-1,-1 1 0,0-1 1,-1-1-1,-1 1 0,0 0 1,0-1-1,-13 20 1,16-30-163,-1 1 1,0 0-1,0 0 0,0-1 1,0 0-1,-1 0 1,1 0-1,-1 0 1,0 0-1,0-1 1,0 1-1,0-1 1,0 0-1,-1-1 1,1 1-1,-1-1 1,-5 2-1,7-3-12,-1 0-1,1 0 0,0 0 1,-1-1-1,1 1 0,0-1 1,0 1-1,-1-1 0,1 0 1,0 0-1,0-1 1,0 1-1,0-1 0,0 1 1,0-1-1,1 0 0,-1 0 1,1 0-1,-1-1 0,1 1 1,0 0-1,-1-1 0,1 0 1,-2-3-1,-7-15 2,0 1 0,2-1 0,0-1 0,1 1 0,2-1 0,0-1 0,1 1 0,1-1 0,2 0 0,0 0 0,1-25 0,1 46-16,0-1 0,1 1 1,-1-1-1,1 1 0,-1-1 0,1 1 0,0 0 1,0-1-1,0 1 0,0 0 0,0-1 0,0 1 0,1 0 1,-1 0-1,1 0 0,-1 0 0,1 0 0,0 0 1,0 1-1,0-1 0,0 1 0,0-1 0,0 1 1,0 0-1,1 0 0,-1 0 0,0 0 0,1 0 1,-1 0-1,1 0 0,2 1 0,11-4-412,1 2 0,0 1 0,32 0 1,-2 0-1162,10-7-4070,4-1-3133</inkml:trace>
</inkml:ink>
</file>

<file path=ppt/ink/ink9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7.944"/>
    </inkml:context>
    <inkml:brush xml:id="br0">
      <inkml:brushProperty name="width" value="0.025" units="cm"/>
      <inkml:brushProperty name="height" value="0.025" units="cm"/>
    </inkml:brush>
  </inkml:definitions>
  <inkml:trace contextRef="#ctx0" brushRef="#br0">89 278 3844,'0'0'15534,"-41"60"-12331,22-30 289,4-1-1378,4-3-1057,8-5-673,3-7-288,6-5-320,9-8-1506,-1-1-1633,-4-13-2691,-2-14-8007</inkml:trace>
  <inkml:trace contextRef="#ctx0" brushRef="#br0" timeOffset="1">40 1 4452,'0'0'24023,"41"16"-41736</inkml:trace>
</inkml:ink>
</file>

<file path=ppt/ink/ink9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8.425"/>
    </inkml:context>
    <inkml:brush xml:id="br0">
      <inkml:brushProperty name="width" value="0.025" units="cm"/>
      <inkml:brushProperty name="height" value="0.025" units="cm"/>
    </inkml:brush>
  </inkml:definitions>
  <inkml:trace contextRef="#ctx0" brushRef="#br0">0 0 8968,'0'0'22742,"29"66"-22678,-26-42-64,0-3-512,1-4-1282,-2-4-1441,-2-7-1185</inkml:trace>
</inkml:ink>
</file>

<file path=ppt/ink/ink9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8.755"/>
    </inkml:context>
    <inkml:brush xml:id="br0">
      <inkml:brushProperty name="width" value="0.025" units="cm"/>
      <inkml:brushProperty name="height" value="0.025" units="cm"/>
    </inkml:brush>
  </inkml:definitions>
  <inkml:trace contextRef="#ctx0" brushRef="#br0">0 10 21300,'0'0'5445,"67"-10"-13997,-44 14-1281</inkml:trace>
</inkml:ink>
</file>

<file path=ppt/ink/ink9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9.144"/>
    </inkml:context>
    <inkml:brush xml:id="br0">
      <inkml:brushProperty name="width" value="0.025" units="cm"/>
      <inkml:brushProperty name="height" value="0.025" units="cm"/>
    </inkml:brush>
  </inkml:definitions>
  <inkml:trace contextRef="#ctx0" brushRef="#br0">0 22 22293,'0'0'6566,"72"-5"-6534,-37-3-64,2 4-1697,1 2-1346,-11 0-1185,-5 2-1890,-10 0-6246</inkml:trace>
  <inkml:trace contextRef="#ctx0" brushRef="#br0" timeOffset="1">0 157 15631,'0'0'6662,"61"4"-5765,-20-14-577,3-1-416,-2 0-2530,-2-3-4261</inkml:trace>
</inkml:ink>
</file>

<file path=ppt/ink/ink10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29.488"/>
    </inkml:context>
    <inkml:brush xml:id="br0">
      <inkml:brushProperty name="width" value="0.025" units="cm"/>
      <inkml:brushProperty name="height" value="0.025" units="cm"/>
    </inkml:brush>
  </inkml:definitions>
  <inkml:trace contextRef="#ctx0" brushRef="#br0">1 376 19122,'0'0'7778,"9"-10"-6192,6-6-1390,26-28 1039,52-69-1,-84 100-1099,0 1-1,-1-1 1,0-1 0,-1 0-1,-1 0 1,0 0 0,-1 0-1,-1-1 1,0 0 0,-1 0-1,2-24 1,-7 111-388,1 56-1274,2-114 1107,0 1-1,1-1 0,1 1 1,0-1-1,1 0 0,7 18 1,3-13-6552,4-12-5034</inkml:trace>
</inkml:ink>
</file>

<file path=ppt/ink/ink10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0.253"/>
    </inkml:context>
    <inkml:brush xml:id="br0">
      <inkml:brushProperty name="width" value="0.025" units="cm"/>
      <inkml:brushProperty name="height" value="0.025" units="cm"/>
    </inkml:brush>
  </inkml:definitions>
  <inkml:trace contextRef="#ctx0" brushRef="#br0">0 0 18962,'0'0'7751,"1"9"-6267,-1 11-593,-1-5-471,1-1-1,1 0 1,0 1 0,1-1-1,6 22 1,-7-33-398,0-1-1,0 0 1,0 1 0,0-1-1,0 0 1,0 0 0,1 1-1,-1-1 1,1 0 0,-1 0-1,1-1 1,0 1 0,0 0-1,0-1 1,0 1 0,0-1-1,0 1 1,0-1 0,1 0 0,-1 0-1,0 0 1,1 0 0,-1 0-1,1-1 1,-1 1 0,1-1-1,-1 1 1,1-1 0,-1 0-1,1 0 1,-1 0 0,1-1-1,-1 1 1,1 0 0,-1-1-1,1 0 1,-1 0 0,1 1-1,-1-1 1,4-2 0,2-2 3,1 0 1,0-1 0,-1 0 0,0 0-1,0 0 1,-1-1 0,0 0-1,0-1 1,11-15 0,3-3-11,-21 26-15,0 0 0,0 0 0,0 0 0,1 0 0,-1 0 0,0 0 0,0-1 0,0 1 0,0 0 0,0 0 0,0 0 0,1 0 0,-1 0 0,0 0 0,0 0 0,0 0 0,0 0 0,0 0 0,1 0 0,-1 0 0,0 0 0,0 0 0,0 0 0,0 0 0,1 0 0,-1 0 0,0 0 0,0 0 0,0 0 0,0 0 0,0 0 0,1 0 0,-1 0 0,0 0 0,0 0 0,0 0 0,0 1 0,0-1 0,1 0 0,-1 0 0,0 0 0,0 0 0,0 0 0,0 0 0,0 0 0,0 1 0,0-1 0,0 0 0,0 0 0,0 0 0,0 0 0,1 0 0,-1 1 0,0-1 0,0 0 0,0 0 0,0 0 0,0 0 0,0 1 0,0-1 0,0 0 0,3 20 0,-2 29 0,-1-43 0,0 5-14,-1 1-144,1-1 1,1 0 0,-1 0-1,2 0 1,3 17-1,-4-27 79,-1 1-1,1-1 0,0 1 1,-1 0-1,1-1 0,0 1 1,0-1-1,0 0 0,0 1 1,0-1-1,0 0 0,1 1 1,-1-1-1,0 0 0,1 0 1,-1 0-1,1 0 1,-1 0-1,1-1 0,-1 1 1,1 0-1,-1-1 0,1 1 1,0-1-1,-1 1 0,1-1 1,0 0-1,-1 0 0,1 0 1,0 0-1,0 0 0,-1 0 1,1 0-1,0 0 1,-1-1-1,1 1 0,0-1 1,-1 1-1,1-1 0,-1 0 1,1 0-1,-1 0 0,1 1 1,2-3-1,22-18-7452</inkml:trace>
</inkml:ink>
</file>

<file path=ppt/ink/ink10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0.943"/>
    </inkml:context>
    <inkml:brush xml:id="br0">
      <inkml:brushProperty name="width" value="0.025" units="cm"/>
      <inkml:brushProperty name="height" value="0.025" units="cm"/>
    </inkml:brush>
  </inkml:definitions>
  <inkml:trace contextRef="#ctx0" brushRef="#br0">1 28 18802,'0'0'7014,"66"2"-5156,-17-2-96,15-2-513,10-7-736,3 0-417,0 3-64,-6 2-257,-14 4-1088,-17 0-1409,-18 0-2307</inkml:trace>
</inkml:ink>
</file>

<file path=ppt/ink/ink10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1.284"/>
    </inkml:context>
    <inkml:brush xml:id="br0">
      <inkml:brushProperty name="width" value="0.025" units="cm"/>
      <inkml:brushProperty name="height" value="0.025" units="cm"/>
    </inkml:brush>
  </inkml:definitions>
  <inkml:trace contextRef="#ctx0" brushRef="#br0">0 32 16784,'0'0'8616,"71"30"-6406,1-38-769,14-3-800,8 0-545,-5 2-64,-5 3-1313,-10-2-3459,-7 0-4165</inkml:trace>
</inkml:ink>
</file>

<file path=ppt/ink/ink10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2.161"/>
    </inkml:context>
    <inkml:brush xml:id="br0">
      <inkml:brushProperty name="width" value="0.025" units="cm"/>
      <inkml:brushProperty name="height" value="0.025" units="cm"/>
    </inkml:brush>
  </inkml:definitions>
  <inkml:trace contextRef="#ctx0" brushRef="#br0">1 606 11243,'0'0'7618,"4"1"-7469,-1-1 87,-1 1 0,1-1 0,-1 0 0,0-1 0,1 1-1,-1 0 1,1-1 0,-1 1 0,0-1 0,1 0 0,-1 0 0,0 0 0,0 0 0,0 0 0,0 0 0,0-1 0,0 1-1,0-1 1,0 1 0,0-1 0,-1 0 0,1 0 0,-1 1 0,1-1 0,1-4 0,7-5 794,123-126 5563,-129 134-6593,-6 4 0,-20 32 0,49-44 0,8-15 0,-2-2 0,0-2 0,-2 0 0,-1-3 0,-1 0 0,-3-2 0,0 0 0,27-54 0,-12 4 0,-31 63 0,-8 18 0,-3 8 0,-9 22 0,-87 271 0,84-246 0,3 1 0,1 0 0,-2 102 0,11-10 0,0-144 2,0 0 1,0 1-1,0-1 1,0 0-1,0 1 1,0-1-1,0 1 1,0-1-1,0 0 1,0 1-1,0-1 1,0 0-1,0 1 1,0-1-1,0 0 1,0 1-1,1-1 1,-1 0-1,0 1 1,0-1-1,0 0 1,1 1-1,-1-1 1,0 0-1,0 0 1,1 1-1,-1-1 1,0 0-1,1 0 1,-1 1-1,0-1 1,0 0-1,1 0 1,-1 0-1,1 0 1,-1 0-1,0 1 1,1-1-1,-1 0 1,0 0-1,1 0 1,-1 0-1,0 0 1,1 0-1,-1 0 1,1 0-1,-1 0 1,0-1-1,1 1 1,-1 0-1,0 0 1,1 0-1,-1 0 1,0 0-1,1-1 1,-1 1-1,0 0 1,1 0-1,-1 0 1,0-1-1,0 1 1,1 0-1,-1-1 0,0 1 1,0 0-1,0 0 1,1-1-1,16-23-1874,-7-9-6691,1-10-9582</inkml:trace>
</inkml:ink>
</file>

<file path=ppt/ink/ink10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3.627"/>
    </inkml:context>
    <inkml:brush xml:id="br0">
      <inkml:brushProperty name="width" value="0.025" units="cm"/>
      <inkml:brushProperty name="height" value="0.025" units="cm"/>
    </inkml:brush>
  </inkml:definitions>
  <inkml:trace contextRef="#ctx0" brushRef="#br0">70 1 17745,'1'8'59,"3"202"1635,9 172 2777,-5-296-3966,22 314 1009,-30 1 637,-3-354-1492,-14 63 0,14-93-566,-2 0-1,0 0 0,-1 0 0,0 0 1,-1-1-1,-18 28 0,25-43-93,-1 1 0,0-1-1,0 1 1,1-1 0,-1 0-1,0 1 1,-1-1 0,1 0-1,0 0 1,0 0 0,0 0-1,-1 0 1,1 0 0,0 0-1,-1 0 1,1-1 0,-1 1-1,1-1 1,-1 1 0,-1 0 0,2-2-101,0 1 0,0 0 1,0-1-1,0 1 0,0-1 1,1 0-1,-1 1 0,0-1 1,0 0-1,1 1 0,-1-1 1,0 0-1,1 0 0,-1 1 1,1-1-1,-1 0 1,1 0-1,0 0 0,-1 0 1,1 0-1,0 0 0,0 0 1,-1-1-1,-1-12-2296,-1 0 0,2 0 0,0-17 0,1 25 946,0-34-8029</inkml:trace>
</inkml:ink>
</file>

<file path=ppt/ink/ink10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0:34.872"/>
    </inkml:context>
    <inkml:brush xml:id="br0">
      <inkml:brushProperty name="width" value="0.025" units="cm"/>
      <inkml:brushProperty name="height" value="0.025" units="cm"/>
    </inkml:brush>
  </inkml:definitions>
  <inkml:trace contextRef="#ctx0" brushRef="#br0">5406 1957 20083,'0'0'3283,"-11"0"-3336,-1029 121 2518,210-16-2080,-578-52-191,959-46 136,-453 73 774,694-55-1055,183-22-19,-34 5 85,-1-2 0,0-3 1,-65-6-1,120 3-28,0-1 0,0 0 1,0 0-1,0-1 0,0 1 0,1-1 1,-1 0-1,1-1 0,-1 1 0,1-1 1,0 1-1,0-1 0,0-1 0,0 1 1,1 0-1,-1-1 0,1 0 0,0 0 1,0 0-1,0 0 0,0 0 0,1-1 1,0 1-1,0-1 0,0 0 0,1 1 1,-1-1-1,1 0 0,0 0 0,0-7 1,-2-16 45,2 0 1,1 0 0,1 1 0,6-39 0,-3 34-204,4-94 102,-12-226 0,-44-127-231,12 161-386,-16-263 1311,53 580-741,0 0 0,-1 0 0,1 1 0,0-1 0,0 1 0,0-1 1,0 1-1,0-1 0,0 1 0,0 0 0,0-1 0,0 1 0,0 0 0,0 0 1,0-1-1,0 1 0,0 0 0,0 0 0,0 0 0,0 1 0,1-1 1,37 0-7,-29 0-5,217 5-12,-93 0-71,237-21 0,28-42-237,392-39 19,88 72 349,0 41-9,-208-2 5,298 40 14,-941-51-47,-17-3 6,0 0-1,0 1 0,-1 1 1,1 0-1,0 0 0,-1 1 0,1 0 1,-1 1-1,19 10 0,-28-14 0,-1 0 0,1 1 0,0-1-1,-1 1 1,1 0 0,-1-1-1,0 1 1,1-1 0,-1 1 0,1 0-1,-1-1 1,0 1 0,0 0 0,1 0-1,-1-1 1,0 1 0,0 0-1,0 0 1,0-1 0,0 1 0,0 0-1,0 0 1,0-1 0,0 1-1,0 0 1,0 0 0,0-1 0,0 1-1,-1 1 1,-18 19 353,17-19-462,-1 0 0,0 0 0,0-1 0,0 1 0,0-1 0,0 1 0,0-1 0,0 0 0,0 0 0,0 0 0,-1 0 0,1-1-1,0 0 1,-4 1 0,8-21-7637,10-5-844</inkml:trace>
</inkml:ink>
</file>

<file path=ppt/ink/ink10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1:24.869"/>
    </inkml:context>
    <inkml:brush xml:id="br0">
      <inkml:brushProperty name="width" value="0.025" units="cm"/>
      <inkml:brushProperty name="height" value="0.025" units="cm"/>
    </inkml:brush>
  </inkml:definitions>
  <inkml:trace contextRef="#ctx0" brushRef="#br0">4603 729 10218,'-10'-8'3075,"-55"-38"-1207,-127-71 0,8 35-1852,-4 9 0,-2 7 0,-206-41 1,-602-79 392,798 162-109,-2 10-1,1 8 0,-209 22 0,266 0-239,-200 48-1,246-38 194,2 4-1,-175 81 0,238-95-165,1 2 1,1 1-1,0 1 0,2 2 1,0 1-1,-45 47 0,58-52-46,1 1 1,1 1-1,0 0 0,2 1 0,0 1 0,2-1 0,0 2 0,1-1 1,2 1-1,0 1 0,-4 28 0,3-3-25,3 0 1,2 1-1,2 0 0,2-1 0,2 1 1,2-1-1,3 0 0,14 51 1,-12-66-11,2 0 0,1 0 0,2-1 0,1-1 0,1-1 0,2 0 0,1-1 0,1-1 0,2-1 0,0-1 0,52 45 0,-30-38 176,1-2 1,2-2-1,0-2 1,2-2-1,1-3 1,87 28-1,-14-15 290,226 35 0,343-11-26,4-67-327,-361-16-76,421-82 0,-485 48 21,512-180 0,-490 113-15,-239 96-30,0-2-1,-2-3 0,52-41 1,-90 62-4,0-1 1,0-1 0,-1-1-1,-1 0 1,0 0 0,20-34-1,-28 40 0,-1 0 1,0-1-1,0 0 0,-1 1 0,0-1 0,0 0 0,-1 0 1,-1-1-1,1 1 0,-2 0 0,0-1 0,0 1 1,0 0-1,-2 0 0,-2-14 0,-1 8 10,-2-1 1,0 1-1,0-1 1,-2 2-1,0-1 0,0 2 1,-2-1-1,0 1 1,0 1-1,-2 0 0,1 0 1,-20-13-1,-13-10 116,-3 2 0,-77-41 0,20 22 49,-3 4 0,-1 5 1,-3 4-1,-120-25 0,32 23 202,-307-27 0,43 52-2020,2 26-4165,295-8-5161</inkml:trace>
</inkml:ink>
</file>

<file path=ppt/ink/ink10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1.894"/>
    </inkml:context>
    <inkml:brush xml:id="br0">
      <inkml:brushProperty name="width" value="0.025" units="cm"/>
      <inkml:brushProperty name="height" value="0.025" units="cm"/>
    </inkml:brush>
  </inkml:definitions>
  <inkml:trace contextRef="#ctx0" brushRef="#br0">39 1 17617,'0'0'9219,"1"15"-7815,-2 45-270,-17 114 1,14-150-1045,-2 7 127,1 0 1,-1 36-1,6-67-209,0 1-1,1 0 1,-1 0-1,0 0 1,0 0 0,0-1-1,1 1 1,-1 0 0,0 0-1,1-1 1,-1 1-1,0 0 1,1-1 0,-1 1-1,1 0 1,-1-1 0,1 1-1,0 0 1,-1-1 0,1 1-1,0-1 1,-1 1-1,1-1 1,0 0 0,-1 1-1,1-1 1,0 0 0,0 1-1,0-1 1,-1 0 0,1 0-1,0 0 1,0 0-1,0 0 1,0 0 0,-1 0-1,1 0 1,0 0 0,0 0-1,0 0 1,-1 0-1,1 0 1,1-1 0,39-15 291,20-27-73,-49 33-221,0 0 1,0 1 0,1 1 0,0 0 0,1 1 0,0 0 0,21-7-1,-34 14-2,0-1 1,0 1-1,0 0 0,0 0 0,0 0 0,0-1 0,0 1 0,0 0 0,0 1 0,0-1 0,0 0 0,0 0 0,0 0 0,1 1 1,-1-1-1,0 0 0,0 1 0,-1-1 0,1 1 0,0-1 0,0 1 0,0 0 0,0-1 0,0 1 0,-1 0 0,1-1 0,1 3 1,-1-1 15,1 1 0,-1-1 0,0 1 0,0 0 0,-1-1 0,1 1 0,-1 0 0,1 0 0,-1-1 1,0 6-1,0 3 43,-1 0 1,-1 0-1,0 0 1,-6 20-1,-8 3-62,12-27 0,1 0 0,0 0 0,0 0 0,0 0 0,1 1 0,0-1 0,-2 12 0,4-18-178,1-1-1,-1 1 1,0-1 0,1 1 0,-1-1-1,1 1 1,-1-1 0,1 1-1,0-1 1,-1 1 0,1-1 0,-1 0-1,1 1 1,0-1 0,-1 0-1,1 1 1,0-1 0,-1 0 0,1 0-1,0 0 1,-1 0 0,1 0-1,0 0 1,-1 0 0,1 0 0,0 0-1,0 0 1,0 0 0,24-3-8756,-10-5 232</inkml:trace>
</inkml:ink>
</file>

<file path=ppt/ink/ink10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2.550"/>
    </inkml:context>
    <inkml:brush xml:id="br0">
      <inkml:brushProperty name="width" value="0.025" units="cm"/>
      <inkml:brushProperty name="height" value="0.025" units="cm"/>
    </inkml:brush>
  </inkml:definitions>
  <inkml:trace contextRef="#ctx0" brushRef="#br0">1 83 20307,'0'0'8894,"9"4"-8638,0-2-230,0 1-1,0-1 0,0-1 1,0 0-1,0 0 0,1-1 1,-1 0-1,13-2 1,-19 2 34,0 0 0,0-1 0,0 1 0,0-1 0,0 0 0,0 0 0,0 0 0,0 0 0,0-1 0,0 1 0,-1-1 0,1 0 0,-1 0 0,1 0 0,-1 0 0,0 0 0,1 0 0,-1-1 0,0 1 0,-1-1 0,1 1 0,0-1 0,-1 0 0,1 0 0,-1 1 0,0-1 0,0 0 0,0 0 0,0 0 0,-1-1 0,1 1 0,-1 0 0,0-3 0,0 5-39,1 0 1,-1 1-1,0-1 1,0 0-1,0 1 1,0-1-1,0 0 0,0 0 1,0 1-1,0-1 1,0 0-1,0 1 0,0-1 1,0 0-1,0 1 1,-1-1-1,1 0 1,0 1-1,-1-1 0,1 0 1,0 1-1,-1-1 1,1 1-1,-1-1 0,1 0 1,-1 1-1,1-1 1,-1 1-1,1 0 1,-1-1-1,1 1 0,-1-1 1,0 1-1,1 0 1,-1-1-1,0 1 0,1 0 1,-1 0-1,0 0 1,1-1-1,-1 1 1,0 0-1,1 0 0,-1 0 1,0 0-1,0 0 1,1 0-1,-2 1 0,-1 0-34,1-1 1,-1 2-1,1-1 0,-1 0 0,1 0 0,0 1 0,-1-1 0,1 1 0,0 0 0,0 0 0,0 0 0,-1 2 0,-7 9 25,1 0 0,1 1 1,0 0-1,1 0 0,0 1 1,1-1-1,1 2 0,0-1 1,1 0-1,1 1 0,1 0 1,-2 24-1,4-38-12,0 0 0,0 0 0,0 0 0,0-1 0,1 1 0,-1 0 0,1 0 0,-1 0 0,1-1 0,0 1 0,-1 0 0,1 0 0,0-1 0,0 1 0,0-1 0,0 1 0,0-1 0,1 1 0,-1-1 0,0 0 0,1 0 0,-1 1 0,1-1 0,-1 0 0,1 0 0,0 0 0,-1-1 0,1 1 0,0 0 0,0-1 0,-1 1 0,1-1 0,0 1 0,0-1 0,0 0 0,0 0 0,-1 0 0,1 0 0,0 0 0,2-1 0,3 1 0,-1-1 0,1 0 0,-1-1 0,0 1 0,0-1 0,0 0 0,1-1 0,-2 1 0,1-1 0,9-7 0,-3 1 0,-1 0 0,0-1 0,-1-1 0,0 0 0,-1 0 0,0-1 0,-1 0 0,0-1 0,-1 0 0,-1 0 0,1 0 0,7-27 0,-29 83 0,9-31 0,2 0 0,0 0 0,0 0 0,1 0 0,1 1 0,0-1 0,0 24 0,2-34 0,1-1 0,-1 1 0,1-1 0,0 1 0,-1-1 0,1 0 0,0 1 0,0-1 0,0 0 0,0 0 0,0 0 0,0 0 0,0 0 0,0 0 0,0 0 0,1 0 0,-1 0 0,0 0 0,1 0 0,-1-1 0,1 1 0,-1-1 0,1 1 0,-1-1 0,1 0 0,-1 1 0,1-1 0,-1 0 0,1 0 0,-1 0 0,1 0 0,-1 0 0,1 0 0,-1-1 0,4 0 0,1 1 0,1-1 0,0 0 0,0-1 0,0 0 0,-1 0 0,1 0 0,7-5 0,-4 0 0,1 0 0,-2-1 0,1 0 0,-1-1 0,-1 0 0,1 0 0,9-15 0,-1-2 0,25-51 0,-49 134 0,6-54 0,-2 9 5,0-1-1,1 1 1,0 0 0,1 0-1,0 19 1,1-29-9,0 0 0,1 1 1,-1-1-1,1 0 0,-1 0 0,1 0 1,0 0-1,0 0 0,0 0 0,0 0 0,0 0 1,0 0-1,0 0 0,1-1 0,-1 1 0,1 0 1,-1-1-1,1 1 0,0-1 0,0 0 0,0 1 1,-1-1-1,1 0 0,0 0 0,0 0 1,1-1-1,-1 1 0,0 0 0,0-1 0,0 1 1,0-1-1,1 0 0,-1 0 0,0 0 0,0 0 1,4 0-1,21-3-2927,-25 3 2222,0-1 1,0 0 0,0 0-1,0 0 1,0 0 0,-1 0-1,1 0 1,0 0 0,-1 0-1,1-1 1,-1 1 0,2-2-1,13-18-10998</inkml:trace>
</inkml:ink>
</file>

<file path=ppt/ink/ink10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3.076"/>
    </inkml:context>
    <inkml:brush xml:id="br0">
      <inkml:brushProperty name="width" value="0.025" units="cm"/>
      <inkml:brushProperty name="height" value="0.025" units="cm"/>
    </inkml:brush>
  </inkml:definitions>
  <inkml:trace contextRef="#ctx0" brushRef="#br0">71 1 21909,'0'8'1884,"-3"36"-220,-2 1 1,-22 85-1,16-83-669,2-1 0,1 1 1,0 51-1,14-304-995,-6 205 0,0 1 0,0 0 0,0-1 0,0 1 0,1 0 0,-1-1 0,0 1 0,0 0 0,1 0 0,-1-1 0,0 1 0,0 0 0,1 0 0,-1-1 0,0 1 0,1 0 0,-1 0 0,0 0 0,1-1 0,-1 1 0,0 0 0,1 0 0,-1 0 0,0 0 0,1 0 0,-1 0 0,1 0 0,-1 0 0,0 0 0,1 0 0,-1 0 0,0 0 0,1 0 0,-1 0 0,0 0 0,1 0 0,-1 0 0,1 1 0,-1-1 0,0 0 0,0 0 0,1 0 0,0 1 0,18 7 0,-18-7 0,19 6 0,0-1 0,0-1 0,1-1 0,-1-1 0,1 0 0,0-1 0,0-2 0,0 0 0,0-1 0,40-8 0,-49 6 0,1 0 0,-1-2 0,0 1 0,0-1 0,18-11 0,-27 14 0,-1 1 0,1-1 0,0 1 0,0-1 0,0 0 0,-1 0 0,1 0 0,-1-1 0,0 1 0,0 0 0,0-1 0,0 0 0,0 1 0,0-1 0,0 0 0,-1 0 0,0 0 0,1 0 0,-1 0 0,-1 0 0,1 0 0,0-1 0,-1 1 0,1 0 0,-1 0 0,0-1 0,0-2 0,-1 5 0,0 0 0,0 0 0,0 0 0,0 0 0,0 0 0,0 0 0,0 0 0,0 0 0,-1 1 0,1-1 0,0 0 0,-1 1 0,1-1 0,0 1 0,-1-1 0,1 1 0,0 0 0,-1 0 0,1 0 0,-1 0 0,1 0 0,0 0 0,-1 0 0,-1 0 0,-38 5 0,34-1 0,0-1 0,0 1 0,0 0 0,0 1 0,1 0 0,0 0 0,0 0 0,0 1 0,1-1 0,-1 1 0,1 1 0,1-1 0,-1 1 0,1 0 0,0 0 0,1 0 0,-3 9 0,4-12 0,0 1 0,0 0 0,1-1 0,0 1 0,0 0 0,0 0 0,0 0 0,1 0 0,0 0 0,0 0 0,0 0 0,1-1 0,-1 1 0,1 0 0,0 0 0,1 0 0,-1-1 0,1 1 0,0 0 0,0-1 0,1 0 0,-1 1 0,1-1 0,0 0 0,0 0 0,0-1 0,0 1 0,6 4 0,5 1-255,0-1 0,0-1 0,1 0 0,-1-1 0,2 0 1,-1-1-1,0-1 0,1 0 0,0-1 0,0-1 0,23 0 0,24-1-8249</inkml:trace>
</inkml:ink>
</file>

<file path=ppt/ink/ink10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4.264"/>
    </inkml:context>
    <inkml:brush xml:id="br0">
      <inkml:brushProperty name="width" value="0.025" units="cm"/>
      <inkml:brushProperty name="height" value="0.025" units="cm"/>
    </inkml:brush>
  </inkml:definitions>
  <inkml:trace contextRef="#ctx0" brushRef="#br0">276 6 17328,'0'0'2985,"-13"-2"-727,5 1-2010,0 0 0,-1 0 0,1 1 1,-1 0-1,1 0 0,-1 1 0,1 0 1,0 1-1,0-1 0,-1 2 0,1-1 1,1 1-1,-1 0 0,0 1 0,-9 6 0,3 1 31,1 0 0,0 1 0,1 1 0,-18 22 0,26-30-267,0 1-1,1-1 1,-1 0 0,1 1-1,0 0 1,1-1-1,-1 1 1,1 0-1,0 1 1,0-1 0,1 0-1,0 0 1,0 1-1,1-1 1,0 12 0,1-17-13,-1 1 0,1-1 1,0 0-1,-1 0 0,1 0 0,0-1 1,0 1-1,0 0 0,0 0 1,0 0-1,0-1 0,0 1 1,0 0-1,1-1 0,-1 1 0,0-1 1,0 1-1,0-1 0,1 0 1,-1 1-1,0-1 0,0 0 1,1 0-1,-1 0 0,0 0 0,0 0 1,1 0-1,-1 0 0,0-1 1,3 0-1,40-9 167,-37 5-144,0 1 0,0-1 0,0 0 0,0 0 0,-1-1-1,0 0 1,0 0 0,6-9 0,12-12 144,-21 72-476,-3-35 317,-8 181 834,6-173-445,-1 0 0,-1-1-1,0 1 1,-1-1 0,-1 0 0,-1 0-1,0-1 1,-15 25 0,21-39-395,0-1 0,0 1 0,0 0 0,0-1 0,0 1 0,0-1 0,0 1 0,-1-1 0,1 0 0,0 0 0,-1 1 0,1-1 0,-1 0 1,0 0-1,1 0 0,-1 0 0,0-1 0,0 1 0,1 0 0,-1-1 0,0 1 0,0-1 0,0 0 0,0 0 0,1 1 0,-1-1 0,0 0 0,0-1 0,0 1 1,0 0-1,0 0 0,0-1 0,1 1 0,-1-1 0,0 0 0,0 0 0,1 1 0,-1-1 0,0 0 0,1 0 0,-1 0 0,1-1 0,-3-1 0,0-1-1,1 0-1,-1 0 0,1 0 1,0 0-1,0-1 1,0 1-1,1-1 0,0 0 1,0 0-1,0 0 0,0 0 1,1 0-1,0 0 1,-1-9-1,2 8 1,1 0 0,0 1 0,0-1 0,0 1 0,1-1 0,0 1 0,0-1 0,0 1 0,1 0 0,0 0 0,0 0 0,0 0 0,0 1 0,1-1 0,0 1 0,0 0 0,0 0 0,0 0 0,1 1 0,6-5 0,13-8 0,2 0 0,44-19 0,-49 25 0,8-4 0,1 0 0,0-1 0,-1-1 0,47-35 0,-69 46 0,-1-1 0,1 0 0,-1-1 0,0 1 0,-1-1 0,1 0 0,-1-1 0,-1 1 0,1-1 0,-2 0 0,1 0 0,-1 0 0,0 0 0,0-1 0,-1 0 0,0 1 0,-1-1 0,1-17 0,-2 25 0,0 0 0,1 0 0,-1 0 0,0 0 0,0 0 0,0 0 0,0-1 0,-1 1 0,1 0 0,0 0 0,0 0 0,-1 0 0,1 0 0,0 0 0,-1 0 0,1 0 0,-1 0 0,1 0 0,-1 0 0,0 1 0,1-1 0,-1 0 0,0 0 0,0 1 0,1-1 0,-1 0 0,0 1 0,0-1 0,0 0 0,0 1 0,0-1 0,0 1 0,0 0 0,0-1 0,0 1 0,0 0 0,0 0 0,0-1 0,0 1 0,0 0 0,0 0 0,-1 0 0,1 0 0,-1 1 0,-1 0 0,0-1 0,0 1 0,0 0 0,0 0 0,1 1 0,-1-1 0,0 1 0,1-1 0,-1 1 0,1 0 0,0 0 0,0 0 0,-1 0 0,1 0 0,-1 3 0,-3 3-336,1 1-1,0 0 1,1 0-1,0 0 1,0 0-1,1 1 1,1 0-1,-4 19 1,6-27 190,-1 1 1,1-1-1,0 1 0,0-1 1,0 1-1,1-1 1,-1 1-1,1-1 0,-1 1 1,1-1-1,0 1 1,0-1-1,0 1 0,0-1 1,0 0-1,0 0 0,1 0 1,-1 0-1,1 0 1,0 0-1,-1 0 0,1 0 1,0 0-1,0-1 1,0 1-1,0-1 0,1 1 1,-1-1-1,0 0 1,1 0-1,-1 0 0,0 0 1,1-1-1,-1 1 1,1 0-1,-1-1 0,1 0 1,3 0-1,28 2-6532,1-2-3753</inkml:trace>
</inkml:ink>
</file>

<file path=ppt/ink/ink10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5.359"/>
    </inkml:context>
    <inkml:brush xml:id="br0">
      <inkml:brushProperty name="width" value="0.025" units="cm"/>
      <inkml:brushProperty name="height" value="0.025" units="cm"/>
    </inkml:brush>
  </inkml:definitions>
  <inkml:trace contextRef="#ctx0" brushRef="#br0">132 204 20884,'0'0'6924,"-11"2"-5147,1 0-1425,0 0 0,0 1 0,0 0 0,0 0 0,-11 7 0,18-9-308,-1 1-1,1 0 1,0-1 0,1 1 0,-1 0-1,0 1 1,0-1 0,1 0-1,0 1 1,-1-1 0,1 1-1,0 0 1,0 0 0,0 0-1,1 0 1,-1 0 0,1 0 0,0 0-1,-1 1 1,1-1 0,1 0-1,-1 1 1,0 5 0,1-8-81,1 1 1,0-1 0,-1 0 0,1 1-1,0-1 1,0 0 0,0 1 0,0-1 0,0 0-1,0 0 1,0 0 0,0 0 0,0 0-1,0 0 1,1 0 0,-1 0 0,0 0-1,1-1 1,-1 1 0,1 0 0,-1-1-1,1 1 1,2-1 0,42 13-434,-39-12 379,62 10-874,-49-8 730,0 0 0,0 1-1,36 12 1,-55-16 249,1 0-1,-1 0 0,0 1 1,0-1-1,0 0 0,0 1 1,0-1-1,0 1 1,0-1-1,0 1 0,0-1 1,0 1-1,0 0 0,0-1 1,-1 1-1,1 0 0,0 0 1,0-1-1,-1 1 1,1 0-1,0 0 0,-1 0 1,1 0-1,-1 0 0,1 0 1,-1 0-1,0 0 1,1 0-1,-1 1 0,0-1 1,0 0-1,0 0 0,1 0 1,-1 0-1,0 0 1,-1 0-1,1 0 0,0 1 1,0-1-1,0 0 0,-1 0 1,1 0-1,-1 0 1,1 0-1,-1 0 0,1 0 1,-1 0-1,1 0 0,-1 0 1,0 0-1,1-1 1,-1 1-1,0 0 0,-2 1 1,-2 3 204,-1 0 0,0-1 1,0 1-1,0-2 0,-1 1 0,-12 5 1,13-6-142,0-1 0,0 0 0,0-1 0,0 1 0,0-1 1,0 0-1,-1-1 0,1 0 0,0 0 0,0 0 0,-9-2 0,13 2-110,1 0-1,-1-1 0,1 0 1,-1 1-1,1-1 0,-1 0 1,1 0-1,-1 0 0,1 0 1,0 0-1,-1 0 0,1 0 1,0 0-1,0-1 1,0 1-1,0 0 0,-1-3 1,0 1-135,2 0 1,-1 0-1,0 0 1,0 0 0,1 0-1,0 0 1,0 0 0,-1 0-1,2 0 1,-1 0-1,0 0 1,1 0 0,0-3-1,4-9-952,1 1 0,1 0 0,0 0 0,0 1 0,2 0 0,-1 0 0,2 0 0,11-11 0,19-29-2637,29-66-228,-20 29 10698,-49 90-6600,1 0 0,-1 0 0,0-1 0,0 1 0,0 0 0,0 0 0,0-1 0,0 1 0,0 0 0,0 0-1,0-1 1,0 1 0,0 0 0,1 0 0,-1 0 0,0-1 0,0 1 0,0 0 0,1 0 0,-1 0 0,0 0 0,0-1 0,0 1 0,1 0 0,-1 0-1,0 0 1,0 0 0,1 0 0,-1 0 0,0 0 0,0 0 0,1 0 0,-1-1 0,0 1 0,0 0 0,1 0 0,-1 0 0,0 0 0,0 1 0,1-1 0,-1 0-1,0 0 1,0 0 0,1 0 0,-1 0 0,0 0 0,4 16 2028,-4 27-688,0-40-1061,-4 45 923,-12 57 0,8-62-547,2-1-1,-1 48 1,7-89-768,0 0 0,-1-1 0,1 1 0,0 0 0,0 0 0,0 0 0,0 0 0,0 0 0,0 0 0,0 0 0,0 0 0,1 0 0,-1 0 0,0 0 0,1 0 0,-1 0 0,0 0 0,1 0 0,-1 0 0,1 0 0,0-1 0,-1 1 0,1 0 0,-1 0 0,1-1 0,0 1 0,0 0 0,0-1 0,-1 1 0,1-1 0,0 1 0,0-1 0,0 1 0,0-1 0,0 0 0,0 1 0,0-1 0,0 0 0,1 0 0,0 0 0,-1-1 0,1 1 0,-1-1 0,1 1 0,-1-1 0,1 0 0,-1 0 0,0 1 0,1-1 0,-1 0 0,0 0 0,0-1 0,0 1 0,0 0 0,0 0 0,0 0 0,0-1 0,0 1 0,0-1 0,-1 1 0,1 0 0,-1-1 0,2-2 0,1-8 0,0 0 0,-1 0 0,0 0 0,-1 0 0,0 0 0,-1 0 0,-1 0 0,1-1 0,-2 1 0,-3-14 0,4 25 0,4 9 0,14 17 0,-8-19 0,0-1 0,0 0 0,1 0 0,-1-1 0,1 0 0,0 0 0,1-1 0,-1-1 0,0 0 0,1 0 0,-1-1 0,1 0 0,11-1 0,-10 0 0,1-1 0,-1 0 0,0 0 0,0-1 0,0-1 0,0 0 0,0 0 0,-1-2 0,1 1 0,-1-1 0,11-7 0,-20 10 0,1 1 0,0-1 0,-1 0 0,1 0 0,-1 0 0,0 0 0,1 0 0,-1-1 0,0 1 0,0-1 0,-1 0 0,1 1 0,-1-1 0,1 0 0,-1 0 0,0 0 0,0 0 0,1-3 0,-3 6 0,0-1 0,0 1 0,0 0 0,0 0 0,0-1 0,0 1 0,-1 0 0,1 0 0,0 0 0,0 0 0,0 0 0,0 1 0,0-1 0,0 0 0,0 0 0,0 1 0,0-1 0,0 1 0,0-1 0,0 1 0,0-1 0,-1 2 0,-5 2 0,1 1 0,0 0 0,0 1 0,0-1 0,1 1 0,0 0 0,0 1 0,0-1 0,1 1 0,0 0 0,0 0 0,1 0 0,0 1 0,0-1 0,1 1 0,0 0 0,-2 10 0,4-18 0,0 1 0,0 0 0,0-1 0,0 1 0,1 0 0,-1-1 0,0 1 0,0 0 0,0-1 0,1 1 0,-1-1 0,0 1 0,1-1 0,-1 1 0,0 0 0,1-1 0,-1 1 0,1-1 0,-1 1 0,1-1 0,-1 0 0,1 1 0,-1-1 0,1 0 0,-1 1 0,1-1 0,-1 0 0,1 1 0,0-1 0,0 0 0,26 0 0,24-16 0,-5-19 0,-40 28 0,1 1 0,0 0 0,1 1 0,-1 0 0,1 0 0,0 0 0,13-4 0,-16 8 0,0 1 0,-1-1 0,1 1 0,0 1 0,0-1 0,0 0 0,0 1 0,-1 0 0,1 0 0,0 1 0,-1-1 0,7 4 0,-4-2 0,0-1 0,-1 0 0,2 0 0,-1 0 0,12 0 0,15-2 0,-22-1 0,0 1 0,1 0 0,-1 0 0,0 1 0,0 1 0,0 0 0,0 0 0,0 1 0,0 1 0,-1 0 0,1 1 0,-1 0 0,12 8 0,-18-11-278,0 0-1,0 0 1,1-1 0,-1 1-1,1-1 1,0 0 0,-1 0-1,1-1 1,0 0-1,-1 0 1,1 0 0,8-2-1,-12 2 1,4-1-7676</inkml:trace>
</inkml:ink>
</file>

<file path=ppt/ink/ink10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6.255"/>
    </inkml:context>
    <inkml:brush xml:id="br0">
      <inkml:brushProperty name="width" value="0.025" units="cm"/>
      <inkml:brushProperty name="height" value="0.025" units="cm"/>
    </inkml:brush>
  </inkml:definitions>
  <inkml:trace contextRef="#ctx0" brushRef="#br0">360 23 19923,'-10'-5'342,"0"2"-1,0-1 1,0 1-1,-1 1 1,1 0 0,-1 0-1,0 1 1,1 1 0,-1-1-1,0 2 1,1 0 0,-1 0-1,1 0 1,-1 2 0,1-1-1,0 1 1,-1 1 0,1 0-1,1 0 1,-11 7 0,11-6-72,-1 0 0,1 1 0,1 0 0,-1 0-1,1 1 1,1 1 0,-1-1 0,1 1 0,0 0 0,1 1 0,0-1 0,0 1 0,1 0 0,0 1 0,1 0 0,0-1 0,0 1 0,1 1 0,0-1 0,-1 14 0,4-23-274,-1 0 1,1 1-1,0-1 0,0 1 1,1-1-1,-1 1 0,0-1 1,0 0-1,1 1 1,-1-1-1,1 0 0,-1 1 1,1-1-1,0 0 0,-1 1 1,1-1-1,0 0 0,0 0 1,0 0-1,0 0 0,0 0 1,0 0-1,0 0 1,0 0-1,3 1 0,0 0-22,0 0-1,0-1 1,0 0-1,0 1 1,0-1-1,0-1 0,1 1 1,7 0-1,2-2-100,0 1-1,-1-2 1,1 1-1,24-8 0,-8-3-521,-23 9 399,-1 0 1,1 0-1,0 1 0,1 0 1,-1 0-1,14-1 0,-20 3 235,0 0 0,1 1-1,-1-1 1,0 0-1,0 1 1,0-1-1,1 1 1,-1-1-1,0 1 1,0 0-1,0-1 1,0 1-1,0 0 1,0 0 0,0 0-1,0 0 1,-1 0-1,1 0 1,0 0-1,0 0 1,-1 0-1,1 0 1,-1 0-1,1 0 1,-1 0-1,1 3 1,8 38 22,-7-33 3,5 37 648,-1 0 0,-2 1 0,-5 90 0,0-131-607,0 1 0,0-1-1,-1 1 1,1-1 0,-2 0 0,1 1 0,-1-1-1,0 0 1,0-1 0,0 1 0,-1-1 0,0 1-1,0-1 1,0 0 0,-7 5 0,8-7-40,0-1-1,1 0 1,-2 0 0,1-1 0,0 1 0,0-1-1,0 1 1,-1-1 0,1 0 0,-1 0 0,1-1-1,-1 1 1,1-1 0,-1 1 0,1-1 0,-1 0-1,0 0 1,1-1 0,-1 1 0,1-1 0,-1 0 0,1 0-1,0 0 1,-1 0 0,1-1 0,0 1 0,0-1-1,-1 0 1,-2-3 0,-3-1-11,0-1 0,1 0 0,-1-1 0,2 1 0,-1-2 0,1 1 0,1-1 0,0 0 0,-6-10 0,8 12 0,1 0 0,0 0 0,0 0 0,1-1 0,-1 1 0,2 0 0,-1-1 0,1 0 0,0 1 0,1-1 0,-1 0 0,2 1 0,1-16 0,-1 19-58,1 0 1,0 0-1,-1 0 1,2 0-1,-1 0 1,0 0-1,1 0 1,-1 1-1,1-1 1,0 1-1,0 0 0,1 0 1,-1 0-1,1 0 1,6-3-1,65-32-2278,-52 28 1296,24-13-3664,0 0-1894</inkml:trace>
</inkml:ink>
</file>

<file path=ppt/ink/ink10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6.613"/>
    </inkml:context>
    <inkml:brush xml:id="br0">
      <inkml:brushProperty name="width" value="0.025" units="cm"/>
      <inkml:brushProperty name="height" value="0.025" units="cm"/>
    </inkml:brush>
  </inkml:definitions>
  <inkml:trace contextRef="#ctx0" brushRef="#br0">0 46 18257,'0'0'9294,"9"3"-8594,-5-1-629,4 1 8,0 0 0,0 0 0,1-1 1,-1 0-1,16 1 0,-22-3-36,-1 0 1,1 0-1,0 0 1,0-1-1,-1 1 1,1 0-1,0-1 1,-1 1-1,1-1 0,-1 1 1,1-1-1,-1 0 1,1 0-1,-1 1 1,1-1-1,-1 0 1,0 0-1,1-1 0,-1 1 1,0 0-1,0 0 1,0-1-1,0 1 1,0 0-1,0-1 1,0 1-1,0-1 0,-1 1 1,1-1-1,0 0 1,-1 1-1,0-1 1,1 0-1,-1 1 1,0-1-1,0 0 0,0 1 1,0-1-1,0 0 1,0-1-1,0 2-38,0 0 0,0 0 0,0 1 0,0-1 0,0 0 1,0 0-1,0 0 0,-1 1 0,1-1 0,0 0 0,0 1 0,-1-1 0,1 0 0,0 0 0,-1 1 0,1-1 0,-1 0 0,1 1 0,-1-1 0,1 1 0,-1-1 0,1 1 0,-1-1 0,1 1 0,-1-1 0,0 1 0,1 0 0,-1-1 0,0 1 0,0 0 1,1-1-1,-1 1 0,0 0 0,0 0 0,1 0 0,-1 0 0,0-1 0,0 1 0,1 0 0,-1 0 0,0 1 0,0-1 0,1 0 0,-1 0 0,0 0 0,0 0 0,1 1 0,-1-1 0,0 0 0,1 1 0,-1-1 0,0 1 0,1-1 0,-2 1 1,-2 1 0,0 0 1,1 0-1,-1 0 1,0 0-1,1 1 1,-1 0-1,1 0 1,-4 4 0,1 1 8,1 0 1,0 1-1,0 0 1,1-1 0,0 2-1,1-1 1,0 0-1,0 1 1,1-1 0,1 1-1,-1 0 1,1 16-1,1-25-123,0 1 0,1-1-1,-1 1 1,0-1-1,1 0 1,-1 1 0,1-1-1,-1 0 1,1 0 0,0 1-1,0-1 1,-1 0-1,1 0 1,0 0 0,0 0-1,0 0 1,0 0-1,0 0 1,0 0 0,1 0-1,-1 0 1,0-1-1,0 1 1,1 0 0,-1-1-1,0 1 1,1-1-1,-1 0 1,0 1 0,3-1-1,2 1-910,1-1 0,-1 1-1,0-1 1,1-1 0,-1 1-1,7-2 1,26-9-5670</inkml:trace>
</inkml:ink>
</file>

<file path=ppt/ink/ink10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6.958"/>
    </inkml:context>
    <inkml:brush xml:id="br0">
      <inkml:brushProperty name="width" value="0.025" units="cm"/>
      <inkml:brushProperty name="height" value="0.025" units="cm"/>
    </inkml:brush>
  </inkml:definitions>
  <inkml:trace contextRef="#ctx0" brushRef="#br0">106 1 12684,'0'0'12695,"-10"8"-11062,-3 4-1061,0 0 0,1 0-1,-16 23 1,25-31-524,-1 0 1,2 0-1,-1 0 0,0 1 0,1-1 0,0 1 0,0-1 1,0 1-1,1 0 0,-1 0 0,1-1 0,0 1 1,1 0-1,-1 0 0,1 0 0,0 0 0,0 0 1,1 0-1,-1 0 0,1 0 0,1 5 0,1-6-310,0 0 0,0 0 0,0 0 0,0 0 0,1-1 0,-1 0-1,1 1 1,0-1 0,0 0 0,0-1 0,0 1 0,1-1 0,-1 0 0,1 0-1,8 3 1,76 17-8339,-85-21 8131,40 4-1998,-14-4 8133,-28 2-671,-9 4-3399,-9 6-1025,12-11-488,-1 2-68,-1-1 0,1 0 0,-1 1 0,1-2-1,-1 1 1,0-1 0,0 0 0,0 0-1,-1 0 1,1-1 0,0 0 0,-10 0 0,15-1-260,0-1 1,1 1 0,-1 0 0,0-1 0,0 0-1,1 1 1,-1-1 0,0 1 0,1-1 0,-1 0-1,0 1 1,1-1 0,-1 0 0,1 0 0,-1 1 0,1-1-1,0 0 1,-1 0 0,1 0 0,0 0 0,-1 1-1,1-1 1,0 0 0,0 0 0,0 0 0,0 0-1,0 0 1,0 0 0,0-1 0,0-1-791,-2-26-8066</inkml:trace>
</inkml:ink>
</file>

<file path=ppt/ink/ink10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7.672"/>
    </inkml:context>
    <inkml:brush xml:id="br0">
      <inkml:brushProperty name="width" value="0.025" units="cm"/>
      <inkml:brushProperty name="height" value="0.025" units="cm"/>
    </inkml:brush>
  </inkml:definitions>
  <inkml:trace contextRef="#ctx0" brushRef="#br0">123 0 17136,'-6'16'2360,"-23"54"2353,-27 101 0,47-134-4276,1 0 0,2 0 0,1 1 0,2 0 1,2 46-1,1-82-430,0 0 1,0 0 0,1 0-1,-1 0 1,0 0 0,1 0 0,-1 0-1,1 0 1,0 0 0,-1 0 0,1 0-1,0 0 1,0 0 0,1-1 0,-1 1-1,0 0 1,0-1 0,1 1-1,-1-1 1,1 1 0,-1-1 0,3 1-1,-3-1-8,0-1-1,0 0 0,1 0 0,-1 0 0,0 0 1,0-1-1,1 1 0,-1 0 0,0 0 1,0-1-1,0 1 0,0-1 0,0 1 0,0-1 1,1 1-1,-1-1 0,0 0 0,-1 0 1,1 1-1,0-1 0,0 0 0,0 0 1,0 0-1,-1 0 0,1 0 0,0 0 0,-1 0 1,1 0-1,-1 0 0,1 0 0,-1 0 1,1-1-1,-1 1 0,0 0 0,0 0 0,1-2 1,10-35-932,11-65 0,1-1-271,-23 103 1222,0 1 0,1-1 1,-1 0-1,0 0 0,1 1 0,-1-1 1,0 1-1,1-1 0,-1 0 0,1 1 0,-1-1 1,1 1-1,0-1 0,-1 1 0,1-1 1,-1 1-1,1 0 0,0-1 0,-1 1 0,1 0 1,0-1-1,0 1 0,-1 0 0,1 0 1,0 0-1,0 0 0,-1 0 0,1-1 0,0 2 1,0-1-1,-1 0 0,1 0 0,0 0 1,0 0-1,-1 0 0,1 0 0,0 1 0,-1-1 1,1 0-1,0 1 0,-1-1 0,2 1 1,39 23 387,-16-9-363,30-7 72,-54-8-98,1 0 0,-1 0 1,1 0-1,0-1 1,-1 1-1,1 0 1,-1-1-1,1 1 1,-1-1-1,1 1 1,-1-1-1,1 0 1,-1 1-1,2-2 1,-3 1 1,0 1 1,1-1 0,-1 0-1,0 0 1,1 1-1,-1-1 1,0 0 0,0 1-1,0-1 1,0 0-1,0 0 1,0 1-1,0-1 1,0 0 0,0 0-1,0 1 1,0-1-1,0 0 1,-1 0 0,1 1-1,0-1 1,0 0-1,-1 1 1,1-1 0,0 0-1,-1 1 1,1-1-1,-1 0 1,1 1 0,-1-1-1,-1 0 1,1-1-3,0 1 1,-1 0-1,0-1 0,1 1 1,-1 0-1,0 0 1,0 0-1,1 0 1,-1 0-1,0 0 0,0 0 1,0 1-1,0-1 1,0 1-1,0-1 0,-1 1 1,1 0-1,0 0 1,0 0-1,0 0 1,0 0-1,0 1 0,0-1 1,0 0-1,0 1 1,0 0-1,0-1 0,-3 3 1,0-2 18,1 1 1,-1 1 0,0-1-1,1 1 1,0 0-1,0 0 1,0 0 0,0 0-1,0 1 1,-5 6-1,6-6 10,0 0 0,1 1 0,-1-1 0,1 1 0,0-1 0,0 1 0,1 0 0,0 0 0,0 0 0,0 0 0,0 0 0,0 9 0,1-12-33,1 0 0,-1 0 0,0 0 0,1 0 0,-1 0-1,1 0 1,0 0 0,0 0 0,0 0 0,0 0 0,0-1 0,0 1 0,0-1-1,0 1 1,1 0 0,-1-1 0,1 0 0,-1 1 0,1-1 0,0 0 0,-1 0-1,1 0 1,0 0 0,0 0 0,-1 0 0,1 0 0,0-1 0,0 1 0,0-1-1,0 0 1,0 1 0,0-1 0,4 0 0,9 0-126,0 0 1,0-2-1,0 0 1,0 0-1,0-1 0,-1-1 1,1-1-1,27-11 0,-21 7-93,0 1-1,44-9 0,-64 17 227,0-1 0,0 1 0,0 0 0,1 0 0,-1-1-1,0 1 1,0 0 0,0 0 0,1 0 0,-1 0-1,0 0 1,0 1 0,0-1 0,1 0 0,-1 0 0,0 1-1,0-1 1,0 1 0,0-1 0,0 1 0,0 0-1,0-1 1,0 1 0,0 0 0,0 0 0,0-1 0,0 1-1,0 0 1,1 1 0,-1 2 83,-1-1 1,1 1-1,0-1 1,-1 0-1,0 1 1,1-1-1,-1 1 0,-1 5 1,0 6 4,2-14-108,-1 0 0,1-1 0,-1 1 0,1-1 0,0 1 0,-1-1 0,1 1 0,0-1 0,-1 1 0,1-1 0,0 1 0,-1-1 0,1 0 0,0 0 0,0 1 0,0-1 0,-1 0 0,1 0 0,0 0 0,0 0 0,0 0 0,-1 0 0,1 0 0,0 0 0,0 0 0,0 0 0,-1 0 0,1 0 0,0-1 0,0 1 0,0 0 0,-1-1 0,1 1 0,0 0 0,-1-1 0,2 0 0,32-12 0,-32 12-1,12-7-83,0 0 0,0 1 0,0 1 0,1 0 0,0 1-1,0 0 1,1 2 0,26-4 0,-41 7 88,0 0 0,0 0 1,0 0-1,0 1 0,0-1 0,0 0 0,0 1 1,-1-1-1,1 1 0,0-1 0,0 1 0,-1-1 1,1 1-1,0-1 0,0 1 0,-1 0 0,1-1 1,-1 1-1,1 0 0,-1 0 0,1-1 0,-1 1 1,1 0-1,-1 0 0,0 0 0,1 0 0,-1 0 1,0-1-1,0 1 0,1 0 0,-1 2 0,2 41 366,3-2-116,-4-40-267,1 0 1,0 0-1,1 0 1,-1 0-1,0-1 0,0 1 1,1-1-1,-1 1 1,1-1-1,-1 0 0,1 0 1,0 0-1,-1 0 1,1 0-1,0-1 1,0 1-1,0-1 0,-1 0 1,1 0-1,0 0 1,0 0-1,5-1 0,6 0-297,0-1-1,0 0 1,16-6-1,22-9-7787,-33 9-497</inkml:trace>
</inkml:ink>
</file>

<file path=ppt/ink/ink10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8.047"/>
    </inkml:context>
    <inkml:brush xml:id="br0">
      <inkml:brushProperty name="width" value="0.025" units="cm"/>
      <inkml:brushProperty name="height" value="0.025" units="cm"/>
    </inkml:brush>
  </inkml:definitions>
  <inkml:trace contextRef="#ctx0" brushRef="#br0">65 1 12043,'0'0'10506,"-3"10"-8125,-6 17-1273,-3 4 238,1 1 0,2 1-1,1-1 1,-4 46 0,12-78-1364,0 1 0,0 0 0,0-1 0,0 1 0,0 0 0,0-1 0,0 1 0,0-1 0,0 1-1,0 0 1,0-1 0,1 1 0,-1-1 0,0 1 0,0 0 0,1-1 0,-1 1 0,0-1 0,1 1 0,-1-1 0,0 1 0,1-1 0,-1 1 0,1-1 0,-1 0 0,1 1 0,-1-1-1,1 0 1,-1 1 0,1-1 0,-1 0 0,1 0 0,0 1 0,0-1 0,24-6-1599,19-24-2898,-1-3-5377,-23 19 3582</inkml:trace>
</inkml:ink>
</file>

<file path=ppt/ink/ink10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5:58.390"/>
    </inkml:context>
    <inkml:brush xml:id="br0">
      <inkml:brushProperty name="width" value="0.025" units="cm"/>
      <inkml:brushProperty name="height" value="0.025" units="cm"/>
    </inkml:brush>
  </inkml:definitions>
  <inkml:trace contextRef="#ctx0" brushRef="#br0">23 1 9545,'0'0'1826,"-22"60"-3460</inkml:trace>
</inkml:ink>
</file>

<file path=ppt/ink/ink10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6:48.723"/>
    </inkml:context>
    <inkml:brush xml:id="br0">
      <inkml:brushProperty name="width" value="0.025" units="cm"/>
      <inkml:brushProperty name="height" value="0.025" units="cm"/>
    </inkml:brush>
  </inkml:definitions>
  <inkml:trace contextRef="#ctx0" brushRef="#br0">52 1121 6887,'-1'0'139,"0"1"1,0-1 0,1 0 0,-1 0 0,0 0 0,1-1-1,-1 1 1,0 0 0,1 0 0,-1 0 0,0 0 0,1-1-1,-1 1 1,1 0 0,-1-1 0,0 1 0,1 0 0,-1-1 0,1 1-1,-1-1 1,1 1 0,-1-1 0,1 1 0,-1-1 0,1 1-1,0-1 1,-1 0 0,1 1 0,0-1 0,-1-1 0,1 2-82,0-1 0,1 1 1,-1-1-1,0 0 1,1 1-1,-1-1 0,1 1 1,-1-1-1,0 1 1,1-1-1,-1 1 0,1-1 1,-1 1-1,1 0 0,0-1 1,-1 1-1,1 0 1,-1-1-1,1 1 0,0 0 1,-1 0-1,1 0 1,-1 0-1,1-1 0,0 1 1,-1 0-1,1 0 1,0 0-1,-1 0 0,1 0 1,0 0-1,0 1 0,15 0-42,0 1 0,0 1-1,0 1 1,-1 0-1,0 1 1,0 0-1,16 9 1,49 15-23,-15-13 28,1-3 1,72 5-1,140-3 1583,-83-7 342,119 13-479,1126 46 552,-553-63-642,1458-8-784,434-5 602,-1507 14 284,-174-5-283,-1092-1-1047,0 1-1,1-1 1,-1 0 0,0-1-1,0 0 1,0 0 0,0 0-1,0-1 1,0 1 0,-1-1-1,1-1 1,-1 1 0,0-1-1,0 0 1,9-9 0,1-4-282,0-1 0,0 0 0,11-21 0,-12 16 109,-2-1 0,0 0 0,-1-1 0,-2 0 0,-1-1 0,0 1 0,4-38 0,-6 21 34,-2 0-1,-2 0 0,-6-84 0,0 97-17,0 1 0,-2 0 0,-1 1 0,-1-1 0,-1 1 0,-2 1 0,0 0 0,-2 1 0,-1 0 0,-1 0 0,-1 2 0,-1 0 0,-1 1 0,-1 0 0,-1 2 0,-1 0 0,-29-21 0,-16-10-185,22 17 256,-56-34 1,83 58-12,-1 1 0,0 0 0,-1 2 0,1 0 1,-2 1-1,-38-7 0,-62 2-74,-1 6 0,-167 13 0,96-1-328,-497 0-246,-245 8 594,-1058 72-9,1256-53 21,-1755 50 18,1548-94-12,632-8-8,-316-60 0,514 58-15,-1 5 0,0 5 1,-131 6-1,228 4-2,0 2-1,0 0 1,1 1 0,-1 1-1,1 0 1,0 2 0,0-1-1,0 2 1,1 0 0,0 1-1,0 1 1,1 0 0,0 1-1,1 0 1,0 1-1,1 0 1,0 1 0,0 1-1,-10 16 1,-30 40 64,4 1 0,-68 136 1,58-84 42,-40 131 1,83-204 67,1 1 1,3 0-1,-7 83 0,11 8-1420,6 3-5807,1-89-3375</inkml:trace>
</inkml:ink>
</file>

<file path=ppt/ink/ink10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6:50.805"/>
    </inkml:context>
    <inkml:brush xml:id="br0">
      <inkml:brushProperty name="width" value="0.025" units="cm"/>
      <inkml:brushProperty name="height" value="0.025" units="cm"/>
    </inkml:brush>
  </inkml:definitions>
  <inkml:trace contextRef="#ctx0" brushRef="#br0">1689 434 3908,'0'0'870,"9"-5"-374,14-10-103,-1 0-1,-1-1 1,0-1-1,28-30 1,-41 40-42,-1-1 0,-1 0-1,0 0 1,0-1 0,0 1 0,-1-1-1,0-1 1,-1 1 0,0-1 0,-1 0 0,0 1-1,0-1 1,-1-1 0,0 1 0,0-18-1,-2 24-241,-1 1 0,1-1 0,-1 1 0,0 0-1,0-1 1,0 1 0,0 0 0,0 0 0,-1-1-1,0 1 1,1 0 0,-1 1 0,0-1-1,-1 0 1,-4-4 0,2 2-51,-1 0 1,-1 0-1,1 1 0,-1 0 1,0 0-1,-13-5 0,-8 0-246,0 1-1,-55-8 1,71 14 185,-99-12 438,0 4 0,-1 6 0,-135 11 0,171 1-303,1 4 1,0 2-1,0 5 1,2 2-1,1 4 0,1 2 1,1 4-1,1 3 0,-83 55 1,123-69-41,2 0-1,0 2 1,1 1 0,-39 46 0,53-54-46,0 1 1,1 1-1,0 0 1,2 0-1,0 1 1,1 0-1,1 0 1,0 1-1,-6 33 0,10-30-40,0 1-1,1-1 0,2 0 0,0 1 0,2-1 0,0 0 0,1 1 0,1-1 0,2 0 0,0-1 0,1 0 0,1 0 1,20 37-1,-12-30 0,2-1 1,2-1 0,0 0-1,1-2 1,2-1 0,0 0-1,2-2 1,0 0 0,30 17 0,-11-11-5,2-2 0,1-2 0,1-2 1,1-2-1,0-2 0,1-2 0,66 10 1,-22-12 51,0-3 1,1-5-1,108-7 1,-118-3 168,-1-5 1,-1-2 0,0-5-1,-1-3 1,-1-3-1,-1-4 1,-1-4 0,-2-3-1,136-81 1,-181 93 123,-1 0 1,-2-2 0,0-1-1,-2-2 1,0 0 0,31-45-1,-48 58-137,0 0 1,-1 0-1,-1-1 0,-1 0 1,0 0-1,-1-1 0,-1 0 1,0 0-1,-1-1 0,0 1 0,-2-1 1,0 1-1,-1-1 0,0 0 1,-2 0-1,-4-31 0,3 38-160,-1-1-1,0 1 0,-1-1 1,0 1-1,0 0 0,-1 0 1,-1 1-1,0 0 0,0 0 1,0 0-1,-1 0 0,-10-8 1,5 6-28,0 1 0,-1 1 0,-1 0 1,1 0-1,-2 2 0,1-1 0,-24-7 0,1 4-206,0 1 0,-1 3 0,1 0 1,-2 3-1,1 1 0,-47 3 0,45 1-682,1 3 1,-1 1-1,-49 13 1,61-10-1237,2 0 0,-50 25 0,-1 13-7591</inkml:trace>
</inkml:ink>
</file>

<file path=ppt/ink/ink10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6:53.073"/>
    </inkml:context>
    <inkml:brush xml:id="br0">
      <inkml:brushProperty name="width" value="0.025" units="cm"/>
      <inkml:brushProperty name="height" value="0.025" units="cm"/>
    </inkml:brush>
  </inkml:definitions>
  <inkml:trace contextRef="#ctx0" brushRef="#br0">15290 221 12908,'-12'1'203,"-46"4"362,-97 24 0,-29 4-734,-459-14-327,467-21 597,-1056-39 286,396 6 214,-1317-2-947,1023 23 958,-424-73 1404,421 14-1725,969 66-174,1 8 1,-217 28-1,320-18-163,-97 33-1,100-25-3,-111 19 1,-151 11 1035,-100 12 57,-5-31-718,-387-63-5,273-1-311,-107-10 9,5-40 57,505 58-115,-196-31 953,257 48-777,1 3 0,-112 6 0,179 1-137,1-1-1,-1 2 1,1-1 0,-1 1-1,1-1 1,0 2 0,0-1 0,0 0-1,0 1 1,0 0 0,1 0-1,-1 1 1,1-1 0,0 1 0,0 0-1,0 0 1,1 0 0,-1 1-1,1-1 1,0 1 0,-4 7 0,-4 11-7,1 1 1,0 0 0,-8 37 0,9-28 5,-22 66 8,5 2-1,5 1 0,4 0 1,4 2-1,2 167 0,13-245-16,1-1-1,1 0 1,2 0-1,0 0 0,2-1 1,0 0-1,2 0 1,1-1-1,0 0 1,2-1-1,0 0 0,2-1 1,22 25-1,-14-21 22,1-1 0,1 0 0,1-2-1,1-1 1,1-2 0,1 0 0,0-2 0,1-1-1,48 18 1,3-8 29,1-3-1,1-4 0,0-3 1,109 5-1,347-8 73,-483-14-104,1046-77-106,-738 41 80,2372-191 107,5 93 17,33 83-191,104 23 85,-2420 28 18,-15-11 2,-322 2 19,195-42 1,-275 44-154,58-4 0,-3 6-4844,-33 1-1313</inkml:trace>
</inkml:ink>
</file>

<file path=ppt/ink/ink10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06.274"/>
    </inkml:context>
    <inkml:brush xml:id="br0">
      <inkml:brushProperty name="width" value="0.025" units="cm"/>
      <inkml:brushProperty name="height" value="0.025" units="cm"/>
    </inkml:brush>
  </inkml:definitions>
  <inkml:trace contextRef="#ctx0" brushRef="#br0">191 1 8392,'-12'2'-187,"-11"1"1320,-65 12 933,34 3 2118,53-18-4135,1 0 1,-1 0-1,1 0 0,-1 0 0,1 0 1,-1 1-1,0-1 0,1 0 1,-1 0-1,1 0 0,-1 1 0,1-1 1,-1 0-1,1 1 0,-1-1 0,1 1 1,-1-1-1,1 0 0,0 1 1,-1-1-1,1 1 0,0-1 0,-1 1 1,1-1-1,0 1 0,-1-1 1,1 1-1,0-1 0,0 1 0,0 0 1,0-1-1,0 1 0,-1-1 0,1 1 1,0 0-1,0-1 0,0 1 1,1-1-1,-1 1 0,0 0 0,0-1 1,0 1-1,0-1 0,0 1 0,1-1 1,-1 1-1,0-1 0,1 1 1,-1-1-1,0 1 0,1-1 0,-1 1 1,0-1-1,1 1 0,-1-1 1,1 0-1,-1 1 0,1-1 0,-1 0 1,1 1-1,-1-1 0,1 0 0,-1 0 1,1 1-1,0-1 0,0 0 1,44 14 1015,93-3 223,178-8 0,-69-4-1179,400 40 253,-129-4 39,-132-33-102,-383-2-271,50-6 368,-52 6-296,1 0 0,0 0-1,0-1 1,0 1 0,-1-1 0,1 1 0,0-1-1,-1 0 1,1 0 0,0 1 0,-1-1 0,1 0-1,-1 0 1,1-1 0,-1 1 0,0 0 0,1 0-1,-1-1 1,0 1 0,0-1 0,0 1 0,0-1-1,1-2 1,-2 4-76,-1-1 1,1 0-1,0 0 0,-1 0 0,1 0 1,-1 0-1,1 0 0,-1 1 0,0-1 1,1 0-1,-1 0 0,0 1 0,0-1 1,1 0-1,-1 1 0,0-1 0,0 1 1,0-1-1,0 1 0,0-1 0,1 1 1,-1 0-1,0-1 0,0 1 0,0 0 1,0 0-1,0 0 0,0 0 0,0 0 1,-2 0-1,-36-4-211,37 4 188,-43 0-1019,13 1-1364,0-3-4115,19-1-2589</inkml:trace>
</inkml:ink>
</file>

<file path=ppt/ink/ink10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18.971"/>
    </inkml:context>
    <inkml:brush xml:id="br0">
      <inkml:brushProperty name="width" value="0.025" units="cm"/>
      <inkml:brushProperty name="height" value="0.025" units="cm"/>
    </inkml:brush>
  </inkml:definitions>
  <inkml:trace contextRef="#ctx0" brushRef="#br0">1 291 6662,'0'0'1057,"8"-5"-138,2 0-513,0 1 0,-1 0 0,1 0 1,1 0-1,-1 2 0,0-1 1,1 1-1,19-1 0,395-27 4407,55-1-3422,259 46-62,-538-6-1321,376 27 2343,361 17-2025,1-49 288,657-93-187,-54-9 1180,-1287 87-1380,705-46 176,-283 1 1065,-683 58-1930,1-1 1,0 1-1,0 0 1,0 0-1,0 0 1,-7 5-1,6-3-908,-1 0 0,0-1 0,0 0 0,0 0 0,-12 2 0,-5-4-7262</inkml:trace>
</inkml:ink>
</file>

<file path=ppt/ink/ink10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24.038"/>
    </inkml:context>
    <inkml:brush xml:id="br0">
      <inkml:brushProperty name="width" value="0.025" units="cm"/>
      <inkml:brushProperty name="height" value="0.025" units="cm"/>
    </inkml:brush>
  </inkml:definitions>
  <inkml:trace contextRef="#ctx0" brushRef="#br0">1 53 6086,'0'0'8498,"9"-3"-7852,-3 2-557,0-1-1,1 1 1,-1 0 0,1 0-1,-1 1 1,1 0-1,0 0 1,-1 1-1,1 0 1,-1 0-1,11 3 1,33 7 581,0-1 0,1-3 0,99 1 0,-9 0-105,104 6-323,39 5 883,334-7-122,-542-13-730,20-1-229,532 8 1017,-513 2-1005,422 41 21,-367-32 1,0-8 0,186-14-1,340-56 345,-122 7-249,-183 22-86,352-15 152,-256 37-117,1029-7 551,-1007 39-630,40 1 21,200-1 374,-749-22-436,1 0 0,-1 0 0,1 0 1,-1 1-1,1-1 0,-1 0 0,0 0 1,1 0-1,-1 1 0,1-1 0,-1 0 0,0 1 1,1-1-1,-1 0 0,0 0 0,0 1 1,1-1-1,-1 1 0,0-1 0,0 0 1,1 1-1,-1-1 0,0 1 0,0-1 1,0 0-1,0 1 0,1-1 0,-1 1 1,0-1-1,0 1 0,0-1 0,0 1 1,0-1-1,0 1 0,-5 24-61,4-21-396,0-1 0,0 1 0,-1-1 0,1 0 0,-1 0 0,0 0 0,1 1 0,-2-2 0,1 1 1,0 0-1,-5 4 0,-10-4-5444</inkml:trace>
</inkml:ink>
</file>

<file path=ppt/ink/ink10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29.597"/>
    </inkml:context>
    <inkml:brush xml:id="br0">
      <inkml:brushProperty name="width" value="0.025" units="cm"/>
      <inkml:brushProperty name="height" value="0.025" units="cm"/>
    </inkml:brush>
  </inkml:definitions>
  <inkml:trace contextRef="#ctx0" brushRef="#br0">5802 808 9993,'0'0'476,"4"-10"-300,4-6-45,-3 6-342,-1-1-1,1 0 1,-1 0-1,2-11 1,-5 19 178,-1 0 0,1-1 0,-1 1-1,0 0 1,0 0 0,0 0 0,0 0 0,0 0 0,-1 0 0,0 0-1,1 0 1,-1 0 0,0 0 0,0 0 0,-1 0 0,1 0 0,-1 1-1,1-1 1,-1 0 0,0 1 0,-3-4 0,-10-8 477,-1 1 0,0 1 0,-1 1 0,0 0 0,-1 1 0,0 1 0,0 0 0,-1 2 0,-33-9 0,-9 2 1843,-113-9 0,12 2-2231,-421-135 2675,10 1-1266,-313 42-1337,-6 67-16,529 37 809,-555 58 0,788-34-912,-1-1 24,-242 57-1,356-67-13,1 1-1,0 1 0,1 0 0,-1 1 0,1 1 0,1 0 0,-1 2 0,2-1 0,-1 1 0,1 1 1,1 1-1,0 0 0,0 0 0,1 1 0,1 0 0,0 1 0,1 0 0,1 1 0,0 0 1,1 0-1,0 1 0,-6 22 0,-9 32-9,4 1 1,2 1 0,4 0-1,-5 99 1,18-158 6,-1 0 0,2 0-1,0-1 1,0 1 0,1 0 0,1-1 0,0 0 0,1 0-1,0 0 1,13 21 0,-8-17 39,2 0 0,0-1 1,1 0-1,1-1 0,0-1 0,25 19 0,-1-7 44,0-1 0,2-2 0,1-2-1,1-1 1,65 19 0,6-7-58,1-5 0,1-4 0,158 8 0,355-16 50,-526-14-74,1867-101 106,-458-102-64,-1271 143-3,-208 49-31,1 0-1,-2-3 0,0 0 1,-1-2-1,34-24 1,-60 38-14,-1-1 0,1 0 0,-1 0 0,0 0 0,0 0 0,0 0 0,0-1 0,0 1 0,-1-1 0,0 0 1,0 0-1,0 0 0,0 0 0,0 0 0,-1 0 0,1 0 0,0-9 0,-2 7 23,0 0 0,0 0 0,-1 0 0,0 0 0,0 1 0,0-1 0,-1 0 0,1 0 0,-2 1 0,1-1 0,-6-8 0,-5-6 63,0 1 0,-2 0 0,-1 1 1,0 1-1,-27-23 0,-3 4-5,0 2 0,-3 2 0,0 2 0,-2 2 0,-1 2 1,-86-29-1,14 16 234,-235-43 0,200 58-920,-241-5-1,118 31-2938,1 11-3793,109-3-1728</inkml:trace>
</inkml:ink>
</file>

<file path=ppt/ink/ink10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2.253"/>
    </inkml:context>
    <inkml:brush xml:id="br0">
      <inkml:brushProperty name="width" value="0.025" units="cm"/>
      <inkml:brushProperty name="height" value="0.025" units="cm"/>
    </inkml:brush>
  </inkml:definitions>
  <inkml:trace contextRef="#ctx0" brushRef="#br0">26 219 10794,'0'0'8611,"-6"-12"-6796,2 4-1513,2 6-221,0-1 1,1 1-1,-1-1 0,1 0 0,-1 1 0,1-1 0,0 0 0,0 0 0,1 0 0,-1 0 0,0 0 1,1 0-1,0 0 0,0 0 0,0 0 0,0 0 0,0-1 0,1 1 0,-1 0 0,1 0 0,0 0 1,0 0-1,0 1 0,0-1 0,0 0 0,1 0 0,2-3 0,7-7 87,0 1 0,0 1 0,1 0 0,1 0-1,20-12 1,-25 18-161,-1 0-1,1 1 0,1 1 1,-1-1-1,0 1 1,1 1-1,0-1 0,0 2 1,-1-1-1,1 1 1,13 0-1,-18 2-6,1-1 1,-1 1-1,0 0 1,0 1-1,0-1 1,0 1-1,0 0 1,0 0 0,0 0-1,0 0 1,-1 1-1,1-1 1,-1 1-1,0 0 1,0 0-1,0 0 1,0 1-1,0-1 1,-1 1-1,0-1 1,1 1-1,-1 0 1,0 0-1,-1 0 1,1 0-1,1 7 1,4 13 145,-1 0 1,-1 0-1,2 36 1,-5-43-26,1 12 82,-2-13-41,1 0 0,0 0-1,1 0 1,8 24 0,-10-37-72,1 0 0,-1 1 0,1-1 0,-1 0 0,1 0 0,0 0 0,0 0 0,0-1 0,1 1 0,-1 0 0,1-1 0,0 0 0,-1 1 0,1-1 0,0 0 0,0-1 0,0 1 0,0 0 1,1-1-1,-1 0 0,0 0 0,1 0 0,-1 0 0,1 0 0,-1-1 0,5 1 0,6-2 111,0 0 0,0 0 0,0-2 0,0 0 0,0 0 0,0-2 0,-1 1 0,0-2 0,0 0 0,0 0-1,14-10 1,-2-1-122,1-1-1,-2 0 0,0-2 0,24-27 0,-41 40-102,0-1 0,0 1-1,0-1 1,-1-1 0,0 1-1,-1-1 1,0 0 0,0 0-1,-1-1 1,-1 1 0,1-1-1,-1 0 1,-1 0-1,0 0 1,1-13 0,-3 23-93,0 1 0,-2-1-3617,2 0 3617,0 0 1,0 0-1,0 0 0,0 2-2707,0-2 2671,0 1 0,1-1-1,-1 0 1,0 1 0,1-1-1,-1 0 1,0 1 0,1-1-1,-1 0 1,0 1 0,1-1-1,-1 0 1,0 0-1,1 0 1,-1 1 0,1-1-1,-1 0 1,0 0 0,1 0-1,-1 0 1,1 0 0,-1 0-1,1 0 1,-1 0 0,0 0-1,1 0 1,0 0 0,18 1-4828,4-1-1356</inkml:trace>
</inkml:ink>
</file>

<file path=ppt/ink/ink10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2.626"/>
    </inkml:context>
    <inkml:brush xml:id="br0">
      <inkml:brushProperty name="width" value="0.025" units="cm"/>
      <inkml:brushProperty name="height" value="0.025" units="cm"/>
    </inkml:brush>
  </inkml:definitions>
  <inkml:trace contextRef="#ctx0" brushRef="#br0">21 103 14798,'0'0'2659,"3"-9"-492,-2 5-1982,0-1-1,1 1 1,0 0 0,-1-1-1,2 1 1,-1 0 0,0 0-1,1 1 1,0-1 0,0 0-1,0 1 1,0 0-1,0 0 1,1 0 0,-1 0-1,1 0 1,0 1 0,0-1-1,0 1 1,0 0 0,7-2-1,0 0-18,1 1-1,-1 0 1,1 0-1,-1 1 1,1 1-1,0 0 0,0 1 1,0 0-1,0 1 1,13 2-1,-22-3-131,0 1-1,1 0 1,-1 0-1,0 1 1,0-1-1,0 1 1,0-1-1,0 1 1,0 0-1,0 0 1,-1 0-1,1 0 1,-1 1-1,1-1 1,3 6-1,-4-4 61,0 0 0,-1-1 0,0 1-1,1 0 1,-1 0 0,-1 0 0,1 0 0,0 0-1,-1 0 1,0 0 0,0 0 0,0 0 0,-1 0-1,1 0 1,-1 0 0,-2 7 0,-1 0 171,0 1 1,-1-1-1,0-1 0,-1 1 1,0-1-1,0 1 1,-15 16-1,-66 64 975,61-65-888,6-7-207,1-1 137,-31 40 0,46-54-261,0 1 1,1 0-1,0 1 1,0-1-1,0 0 1,1 1-1,0 0 0,0 0 1,0-1-1,1 1 1,0 0-1,0 0 1,0 12-1,1-16-35,1 1-1,0-1 1,-1 0 0,1 0-1,0 0 1,0 0-1,0 0 1,0-1-1,1 1 1,-1 0-1,1 0 1,-1-1 0,1 1-1,-1-1 1,1 1-1,0-1 1,-1 0-1,1 0 1,0 0-1,0 0 1,0 0 0,0 0-1,0 0 1,5 1-1,58 11-1009,-56-12 797,81 7-3913,1-9-4158,-30-3-340</inkml:trace>
</inkml:ink>
</file>

<file path=ppt/ink/ink10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2.955"/>
    </inkml:context>
    <inkml:brush xml:id="br0">
      <inkml:brushProperty name="width" value="0.025" units="cm"/>
      <inkml:brushProperty name="height" value="0.025" units="cm"/>
    </inkml:brush>
  </inkml:definitions>
  <inkml:trace contextRef="#ctx0" brushRef="#br0">1 21 19218,'0'0'9161,"85"-5"-8937,-33 1-192,9 1-448,0 2-1634,4 0-1570,-4-2-1280,-5-1-930</inkml:trace>
</inkml:ink>
</file>

<file path=ppt/ink/ink10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3.439"/>
    </inkml:context>
    <inkml:brush xml:id="br0">
      <inkml:brushProperty name="width" value="0.025" units="cm"/>
      <inkml:brushProperty name="height" value="0.025" units="cm"/>
    </inkml:brush>
  </inkml:definitions>
  <inkml:trace contextRef="#ctx0" brushRef="#br0">1 73 17585,'0'0'8642,"12"-9"-7766,-10 8-843,7-6 40,0 1 0,0 0 0,1 0 0,-1 1 0,1 1 0,1 0 0,-1 0 0,0 1 0,18-4 0,13 2-19,1 1-1,82 3 1,-123 1-48,0-1 1,0 1 0,1 0 0,-1 0-1,0 0 1,0 0 0,1 1-1,-1-1 1,0 0 0,0 0 0,1 1-1,-1-1 1,0 1 0,0-1 0,0 1-1,0-1 1,0 1 0,0 0 0,0-1-1,0 1 1,0 0 0,0 0 0,0 0-1,0 0 1,0 0 0,0 0 0,-1 0-1,1 0 1,-1 0 0,1 0 0,0 0-1,-1 0 1,0 1 0,1-1 0,-1 0-1,0 0 1,0 1 0,1-1 0,-1 0-1,0 0 1,0 1 0,0-1 0,-1 0-1,1 0 1,0 1 0,0-1 0,-1 0-1,1 0 1,-1 0 0,1 1 0,-1-1-1,1 0 1,-1 0 0,-1 1 0,-2 6 98,-1 0 1,0 0-1,-1-1 1,0 0 0,0 0-1,-8 7 1,-58 40 1330,-16 15 326,87-69-1765,1 1 1,-1-1-1,1 1 1,-1-1-1,1 0 1,-1 1-1,1-1 0,-1 1 1,1-1-1,-1 1 1,1 0-1,-1-1 1,1 1-1,0-1 1,-1 1-1,1 0 1,0-1-1,0 1 1,-1 0-1,1-1 1,0 1-1,0 0 1,0-1-1,0 1 1,0 0-1,0-1 1,0 1-1,0 0 1,0 0-1,0-1 1,0 1-1,0 0 1,1-1-1,-1 1 1,0 0-1,1-1 1,-1 1-1,0-1 1,1 1-1,-1 0 1,0-1-1,1 1 1,-1-1-1,1 1 0,-1-1 1,1 1-1,0-1 1,-1 0-1,1 1 1,-1-1-1,1 0 1,0 1-1,-1-1 1,1 0-1,0 0 1,-1 1-1,1-1 1,0 0-1,1 0 1,55 10-1030,-40-9 549,0 3 285,1 0 1,-2 1-1,1 1 1,0 1-1,-1 0 1,21 12-1,-32-15 206,0-1 0,0 1-1,-1-1 1,1 2 0,-1-1-1,0 0 1,0 1 0,0-1-1,-1 1 1,4 7 0,-5-9 11,-1 0 0,0 0 0,0 0 0,0 0 0,0 0 0,-1 1 0,1-1 0,-1 0 0,0 1 0,0-1 0,0 0 0,0 1 0,-1-1 0,1 0 0,-1 1 0,0-1 0,0 0 0,0 0 0,-3 5 0,1-3 115,-1 0 0,1 0 1,-1-1-1,0 1 0,0-1 0,-1 0 1,1 0-1,-1 0 0,0-1 0,0 0 1,0 0-1,-1 0 0,-7 3 0,-77 24 934,61-23-1057,0 0 1,0-2-1,0-2 1,-1 0-1,-45-3 1,74 0-36,1 0 0,-1 0 0,1 0 0,0 0 0,-1 0 0,1 0 0,-1 0 0,1 0 0,-1 0 0,1 0 0,-1 0 0,1-1 0,-1 1 0,1 0 0,0 0 0,-1-1 0,1 1 0,-1 0 0,1 0 0,0-1 0,-1 1 0,1-1 0,0 1 0,0 0 0,-1-1 0,1 1 0,0-1 0,0 1 0,-1 0 0,1-1 0,0 1 0,0-1 0,0 1 0,0-1 0,0 1 0,0-1 0,0 1 0,0-1 0,0 1 0,0-1 0,0 1 0,0-1 0,0 1 0,0 0 0,0-1 0,0 1 0,1-1 0,-1 0 0,13-22-5219,-13 23 5000,24-30-10455</inkml:trace>
</inkml:ink>
</file>

<file path=ppt/ink/ink10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4.281"/>
    </inkml:context>
    <inkml:brush xml:id="br0">
      <inkml:brushProperty name="width" value="0.025" units="cm"/>
      <inkml:brushProperty name="height" value="0.025" units="cm"/>
    </inkml:brush>
  </inkml:definitions>
  <inkml:trace contextRef="#ctx0" brushRef="#br0">20 163 17649,'0'0'3283,"12"-9"-2899,42-22-354,1 1-1,1 4 0,109-37 1,-163 62-54,0 1 1,0-1-1,0 1 1,0-1-1,0 1 1,1 0-1,-1-1 1,0 1 0,0 0-1,0 1 1,0-1-1,0 0 1,3 1-1,-4-1 12,-1 1-1,1-1 0,0 1 1,0-1-1,-1 1 0,1-1 1,0 1-1,-1 0 1,1-1-1,0 1 0,-1 0 1,1 0-1,-1-1 0,1 1 1,-1 0-1,1 0 0,-1 0 1,0-1-1,1 1 0,-1 0 1,0 1-1,1 5-2,-1 0 1,-1 0-1,1 0 0,-1 0 0,0 0 0,-3 11 1,-12 51 304,-7 28 1369,-11 106 0,30-152-1173,3-25 290,-1 1 0,-1-1 0,-2 0 0,0 0 0,-11 29 0,14-49-662,-1 0-1,1-1 1,-1 0-1,0 1 1,0-1-1,-1-1 1,0 1 0,0 0-1,0-1 1,0 0-1,0 0 1,-1 0-1,0 0 1,0-1-1,0 0 1,0 0-1,-1 0 1,1 0 0,-1-1-1,0 0 1,1 0-1,-1-1 1,0 0-1,0 0 1,0 0-1,0 0 1,0-1-1,-6-1 1,5 1-112,1-2 0,0 1 0,0 0-1,-1-1 1,1 0 0,0-1 0,1 0 0,-1 1 0,0-2-1,1 1 1,-1-1 0,1 0 0,0 0 0,1 0 0,-1 0-1,1-1 1,-1 0 0,1 0 0,1 0 0,-5-9 0,3 7-15,0-1 0,1 1 0,1-1 0,-1 0 0,1-1 0,1 1 0,-1 0 0,2-1 1,-1 0-1,1 1 0,0-1 0,1 0 0,0 1 0,2-16 0,-1 21-121,0 1-1,0 0 1,0-1-1,0 1 1,1 0-1,-1 0 0,1 0 1,-1 0-1,1 0 1,0 1-1,0-1 1,0 0-1,0 1 1,0 0-1,0-1 1,1 1-1,-1 0 1,0 0-1,1 0 1,-1 0-1,0 1 0,1-1 1,4 0-1,69-7-3863,-58 7 2753,125-11-8423,-62 3 1154</inkml:trace>
</inkml:ink>
</file>

<file path=ppt/ink/ink10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4.610"/>
    </inkml:context>
    <inkml:brush xml:id="br0">
      <inkml:brushProperty name="width" value="0.025" units="cm"/>
      <inkml:brushProperty name="height" value="0.025" units="cm"/>
    </inkml:brush>
  </inkml:definitions>
  <inkml:trace contextRef="#ctx0" brushRef="#br0">275 32 17168,'-9'-4'3241,"-4"-1"-2214,0 1 1,0 0 0,0 1-1,0 0 1,-1 1 0,0 0-1,-20 1 1,26 1-771,0 1-1,0-1 1,0 2-1,0-1 1,1 1-1,-1 0 1,0 0-1,1 1 1,0 0 0,-1 1-1,1-1 1,0 1-1,1 1 1,-1-1-1,-9 10 1,15-13-256,0-1 1,0 1-1,0 0 1,1-1-1,-1 1 1,0 0-1,1 0 1,-1 0-1,1-1 1,-1 1-1,1 0 1,-1 0-1,1 0 1,-1 0-1,1 0 1,0 0-1,0 0 1,0 0-1,-1 0 1,1 2-1,1-2 0,-1-1-1,0 1 1,1-1-1,-1 1 0,1-1 1,-1 1-1,1-1 0,-1 1 1,1-1-1,-1 0 1,1 1-1,0-1 0,-1 0 1,1 1-1,0-1 0,-1 0 1,1 0-1,0 1 1,-1-1-1,1 0 0,0 0 1,0 0-1,47-1-8,-46 0 8,14-2-259,-1 0 0,0-1 0,0-1 1,0-1-1,26-14 0,-26 12-38,1 1 0,0 0 0,0 2 0,25-7 0,-41 12 283,1 0-1,0 0 1,-1 0-1,1 0 0,-1 0 1,1 1-1,0-1 1,-1 0-1,1 0 1,-1 0-1,1 1 0,-1-1 1,1 0-1,0 1 1,-1-1-1,1 0 0,-1 1 1,0-1-1,1 1 1,-1-1-1,1 1 0,-1-1 1,0 1-1,1-1 1,-1 1-1,0-1 0,1 1 1,-1-1-1,0 1 1,0 0-1,0-1 0,0 1 1,0 0-1,1-1 1,-1 1-1,0-1 0,0 1 1,-1 0-1,1 32 20,0-24-33,-1 16 60,1-15 6,-1 1-1,1-1 1,1 1 0,0-1-1,3 14 1,-3-21-48,0-1-1,0 0 1,0 1 0,0-1 0,0 0 0,0 0 0,0 1-1,1-1 1,0 0 0,-1 0 0,1 0 0,0-1 0,0 1 0,0 0-1,0-1 1,0 1 0,0-1 0,0 0 0,0 0 0,1 1-1,-1-2 1,0 1 0,1 0 0,-1 0 0,1-1 0,-1 1-1,4-1 1,2 1-508,0 0 1,0-1-1,0 0 0,0 0 0,0-1 0,0 0 0,0 0 1,-1-1-1,1 0 0,0-1 0,0 0 0,-1 0 0,0 0 1,0-1-1,0 0 0,0 0 0,0-1 0,-1 0 1,0 0-1,0-1 0,0 1 0,-1-1 0,8-11 0,15-26-5049</inkml:trace>
</inkml:ink>
</file>

<file path=ppt/ink/ink10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7:35.218"/>
    </inkml:context>
    <inkml:brush xml:id="br0">
      <inkml:brushProperty name="width" value="0.025" units="cm"/>
      <inkml:brushProperty name="height" value="0.025" units="cm"/>
    </inkml:brush>
  </inkml:definitions>
  <inkml:trace contextRef="#ctx0" brushRef="#br0">130 0 13293,'0'0'5776,"-11"8"-3684,-1 4-1179,0-1 0,0 1-1,1 1 1,1 0 0,-16 26-1,21-30-652,0-1 0,1 0 1,0 1-1,0 0 0,1 0 0,0 0 0,1 1 0,0-1 1,1 0-1,-1 1 0,2-1 0,0 1 0,1 16 0,0-23-245,0 0 0,0 0 0,1 0 0,-1 0 0,1 0 0,-1-1 0,1 1 0,0-1-1,0 1 1,0-1 0,1 0 0,-1 1 0,0-1 0,1 0 0,0-1 0,-1 1 0,1 0 0,0-1-1,0 0 1,0 1 0,0-1 0,0 0 0,0 0 0,0-1 0,0 1 0,0-1 0,7 1 0,11 0-19,0 0 0,-1-1 0,23-3 0,-32 2-104,15-1-56,-13 0 72,1 1-1,0 0 1,0 1 0,0 1-1,25 3 1,-36-3 118,0 0 0,1 0 0,-2 0 0,1 1 1,0-1-1,0 1 0,0-1 0,-1 1 0,1 0 0,0 0 0,-1 0 0,0 0 0,0 1 0,0-1 0,0 1 0,0-1 1,0 1-1,0 0 0,-1-1 0,1 1 0,-1 0 0,0 0 0,0 0 0,0 0 0,0 1 0,-1-1 0,1 0 0,-1 0 1,0 0-1,0 6 0,0-8 13,-1 0 0,1 1 1,0-1-1,0 0 0,0 0 1,0 0-1,0 0 0,0 0 1,0 0-1,0 0 0,0 0 1,0 0-1,1 0 0,-1 0 1,0 0-1,1 0 0,-1 0 1,1 0-1,-1 0 0,1 0 1,-1 0-1,1-1 0,0 1 1,-1 0-1,1 0 0,0-1 0,0 1 1,0 0-1,1 0 0,0-2 23,0 1 0,0-1-1,0 0 1,0-1-1,-1 1 1,1 0-1,0 0 1,0-1 0,-1 1-1,1-1 1,-1 0-1,0 1 1,1-1-1,1-3 1,3-4-62,1 0 0,-2 0 0,1 0 0,-1-1 0,-1 0 0,0 0 0,0 0 0,-1 0 0,0-1 0,-1 1 0,0-1 0,1-14 0,-3 25 0,0-1 0,0 1 0,0-1 0,0 1 0,0 0 0,0-1 0,0 1 0,0 0 0,0-1 0,0 1 0,0-1 0,0 1 0,0 0 0,0-1 0,0 1 0,0 0 0,-1-1 0,1 1 0,0-1 0,0 1 0,0 0 0,-1-1 0,1 1 0,0 0 0,0 0 0,-1-1 0,1 1 0,0 0 0,0 0 0,-1-1 0,1 1 0,0 0 0,-1 0 0,1 0 0,0-1 0,-1 1 0,1 0 0,-1 0 0,1 0 0,0 0 0,-1 0 0,1 0 0,-1 0 0,1 0 0,0 0 0,-1 0 0,1 0 0,0 0 0,-1 0 0,1 0 0,-1 0 0,1 0 0,0 1 0,-1-1 0,1 0 0,0 0 0,-1 0 0,1 1 0,0-1 0,-1 0 0,1 0 0,0 1 0,0-1 0,-1 0 0,1 0 0,0 1 0,0-1 0,-1 1 0,-1 0 0,1 1 0,-1 0 0,0 0 0,1-1 0,-1 1 0,1 0 0,-1 0 0,1 0 0,0 1 0,0-1 0,-1 3 0,1-2 0,1-1 0,0 1 0,0-1 0,0 1 0,0 0 0,0-1 0,0 1 0,1-1 0,-1 1 0,1-1 0,-1 1 0,1-1 0,0 1 0,0-1 0,0 0 0,1 0 0,-1 1 0,0-1 0,1 0 0,0 0 0,-1 0 0,1-1 0,0 1 0,0 0 0,0 0 0,0-1 0,0 0 0,0 1 0,0-1 0,1 0 0,-1 0 0,1 0 0,-1 0 0,0 0 0,1-1 0,3 1 0,11 2 0,0 0 0,1-2 0,-1 0 0,23-1 0,-29 0 0,10-2 0,0 1 0,0-2 0,0-1 0,-1-1 0,1 0 0,25-12 0,-37 14 0,1-1 0,-1-1 0,0 0 0,0 0 0,0 0 0,-1-1 0,0-1 0,0 0 0,-1 0 0,1 0 0,-2-1 0,1 0 0,-1 0 0,10-18 0,-15 25 0,0-1 0,0 0 0,0 0 0,0 0 0,0 0 0,-1 0 0,1 0 0,-1 0 0,0-1 0,0 1 0,1 0 0,-1 0 0,0 0 0,-1 0 0,0-4 0,1 5 0,0 1 0,-1-1 0,1 0 0,-1 1 0,1-1 0,-1 1 0,0-1 0,1 1 0,-1-1 0,1 1 0,-1-1 0,0 1 0,0-1 0,1 1 0,-1 0 0,0-1 0,0 1 0,1 0 0,-1 0 0,0 0 0,0-1 0,0 1 0,1 0 0,-1 0 0,0 0 0,0 0 0,0 1 0,-4-1 0,0 2 0,0-1 0,0 0 0,0 1 0,0 0 0,1 0 0,-1 0 0,1 1 0,-1-1 0,1 1 0,-6 5 0,3-1 0,0 0 0,1 0 0,-1 1 0,1-1 0,1 2 0,0-1 0,0 0 0,0 1 0,1 0 0,-3 12 0,5-17 0,1 1 0,0 0 0,0 0 0,0 0 0,0-1 0,1 1 0,0 0 0,0 0 0,1 0 0,-1 0 0,1 0 0,0 0 0,0 0 0,1-1 0,-1 1 0,1 0 0,0-1 0,0 0 0,1 1 0,-1-1 0,1 0 0,5 5 0,1 1-141,2 0-1,-1-1 1,2 0-1,-1-1 1,1-1 0,0 1-1,0-2 1,1 0-1,0 0 1,14 3-1,-9-4-788,0 0-1,0-2 1,0 0-1,21 0 0,19-2-9996</inkml:trace>
</inkml:ink>
</file>

<file path=ppt/ink/ink10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29:10.311"/>
    </inkml:context>
    <inkml:brush xml:id="br0">
      <inkml:brushProperty name="width" value="0.025" units="cm"/>
      <inkml:brushProperty name="height" value="0.025" units="cm"/>
    </inkml:brush>
  </inkml:definitions>
  <inkml:trace contextRef="#ctx0" brushRef="#br0">1 67 8296,'0'0'4975,"8"-3"-4863,-7 2-106,36-12 36,-1 1 0,1 1-1,1 2 1,0 2 0,65-4 0,218 34-71,-40 0 965,-72-18 868,1121 39 3022,-362-25-4525,2-31 952,-907 11-1120,1620-14 1090,-1670 15-1192,3 1 59,0-1 0,1 0 0,-1-2 0,0 0 0,0-1 1,26-7-1,-41 6 199,-9 1-177,-12 0-22,-194 2-374,-227 29-1,177-7 128,-3377 106 306,2047-187-53,2098 119-1788,985 19 1519,3-55-42,-90-3 117,-1096-14 81,570 29-291,-873-35 293,33 2-468,0 2 1,62 15-1,-95-18 285,0 0 0,1 1 0,-1-1 0,0 1 0,0-1 0,0 1 0,0 0 0,3 3 0,-5-4 94,-1-1 0,1 1 0,0-1 0,-1 1 0,0 0 0,1-1 0,-1 1 0,1 0 0,-1-1 0,0 1 0,0 0 0,1 0 0,-1-1 0,0 1 0,0 0 0,0 0 0,0-1 0,0 1 0,0 0 0,0 0 0,0 0 0,0-1 0,0 1 0,0 0 0,0 0 0,-1-1 0,1 1 0,0 0 0,-1-1 0,1 1 0,0 0 1,-1 0-1,1-1 0,-1 1 0,1-1 0,-1 1 0,0 1 0,-39 24-4482</inkml:trace>
</inkml:ink>
</file>

<file path=ppt/ink/ink10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7:18.542"/>
    </inkml:context>
    <inkml:brush xml:id="br0">
      <inkml:brushProperty name="width" value="0.025" units="cm"/>
      <inkml:brushProperty name="height" value="0.025" units="cm"/>
    </inkml:brush>
  </inkml:definitions>
  <inkml:trace contextRef="#ctx0" brushRef="#br0">3908 297 12620,'-843'-179'5547,"660"139"-5485,-1 9 1,-2 7 0,-232 1-1,105 29 206,231-1-111,-146 30 0,113-6-73,1 5 0,3 5 1,1 5-1,2 4 0,2 5 0,2 5 0,-113 84 0,166-104-87,1 3 0,3 1-1,1 3 1,3 1 0,-54 74 0,78-93 8,1 0-1,1 2 1,2 0 0,0 0 0,2 2-1,2 0 1,0 0 0,2 1 0,2 0-1,1 0 1,1 1 0,0 40 0,6-58 76,0 0 0,2 0 0,0 0 1,1 0-1,0 0 0,1-1 0,1 1 1,0-1-1,1-1 0,0 1 0,1-1 1,1 0-1,0-1 0,1 0 0,0-1 1,0 0-1,16 12 0,7 4-31,1-1 1,1-1-1,2-2 0,76 35 0,-29-24-44,1-3 0,1-4 0,2-4-1,0-3 1,134 11 0,-7-17 11,250-15 1,236-56 90,-2-40 120,71-33-119,-13-62-74,-660 159 28,-2-4 0,91-50 1,-141 62-35,-1-1 1,-1-2 0,-1-3 0,-2-1 0,68-69-1,-95 87-1,-1-1 0,0 0 0,-2-1 0,1 0-1,-2-1 1,0 0 0,-1 0 0,-1-1 0,0 0-1,-2 0 1,0-1 0,4-34 0,-8 36 63,-1 0-1,0 0 1,-1-1 0,-1 1 0,-1 0 0,-1 0 0,0 0 0,-1 1 0,-1-1-1,0 1 1,-1 0 0,-1 1 0,0 0 0,-15-19 0,2 5 34,-2 1 0,-1 1-1,-1 2 1,-1 0 0,-1 1 0,-58-37 0,41 34 44,-2 2 0,0 3 0,-1 1 1,-63-17-1,6 11-32,-2 4 1,0 5-1,-1 5 1,-113 1-1,-7 12-150,-310 39 0,-224 75-2669,367-50-1806,4-5-3423</inkml:trace>
</inkml:ink>
</file>

<file path=ppt/ink/ink10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7:28.643"/>
    </inkml:context>
    <inkml:brush xml:id="br0">
      <inkml:brushProperty name="width" value="0.025" units="cm"/>
      <inkml:brushProperty name="height" value="0.025" units="cm"/>
    </inkml:brush>
  </inkml:definitions>
  <inkml:trace contextRef="#ctx0" brushRef="#br0">3704 349 14862,'-13'-9'-43,"-33"-20"87,-2 2 0,-87-35-1,-126-34 456,148 63 356,-2 4 0,-2 6 0,0 4 0,0 6 0,-2 4 0,-160 11 0,212 2-612,0 3 0,0 3 0,1 3 0,-108 37 0,127-33-228,1 2 0,1 2 0,1 2 0,1 2 0,2 1-1,0 3 1,-40 36 0,-3 17-5,-125 155-1,-49 114-23,221-299 15,-536 830 137,531-807 253,3 2 1,3 1-1,-47 156 0,74-199-318,1 1 0,1 0 1,3 0-1,0 0 1,3 1-1,1-1 0,1 1 1,2-1-1,2 0 1,1 0-1,20 62 0,-8-52-75,2-2-1,2 0 1,2-2-1,1 0 1,3-2-1,1 0 1,2-2-1,1-2 1,2-1-1,2-1 1,1-2-1,1-2 1,2-2-1,55 31 1,-30-24-30,1-3 0,1-3 0,2-3 0,0-3 0,2-3 0,0-3 0,1-3 0,139 8 0,-99-21 13,0-5 1,0-4-1,-1-6 1,0-4 0,150-46-1,-80 6 49,-3-8 0,234-122-1,-287 122-6,-3-6 0,-4-5 0,-3-5 0,-3-5 0,-5-5 0,99-109-1,-165 156-15,-3-1-1,-1-2 0,-3-2 0,56-107 1,-71 116 14,-3-1 1,-1-1-1,-2 0 0,-2 0 1,-2-1-1,-2-1 1,3-62-1,-10 55 100,-2 1-1,-2 0 0,-2 0 0,-2 0 0,-3 1 0,-2 0 1,-22-55-1,9 43-15,-2 1-1,-3 2 1,-2 1 0,-3 1 0,-47-55 0,27 45-257,-4 3 0,-2 2 0,-2 3 0,-3 3 1,-3 3-1,-2 3 0,-2 4 0,-149-70 1,126 77-826,-1 5 0,-2 3 0,-133-21 0,-70 4-3321</inkml:trace>
</inkml:ink>
</file>

<file path=ppt/ink/ink10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14.885"/>
    </inkml:context>
    <inkml:brush xml:id="br0">
      <inkml:brushProperty name="width" value="0.025" units="cm"/>
      <inkml:brushProperty name="height" value="0.025" units="cm"/>
    </inkml:brush>
  </inkml:definitions>
  <inkml:trace contextRef="#ctx0" brushRef="#br0">2562 97 9257,'-147'-32'1365,"-2"6"-1,-1 7 1,-1 6 0,0 7 0,-246 21 0,280-1-901,-1 6 1,-207 62 0,235-51-439,1 3 1,1 5-1,3 3 1,-81 54 0,132-74 51,0 2 0,2 1 0,1 2 1,1 1-1,1 2 0,-42 57 0,60-71 5,1 0-1,1 1 0,0 0 1,1 0-1,1 1 0,1 0 1,-5 23-1,9-28-52,0 1-1,0 0 1,2 0-1,0-1 1,0 1 0,1 0-1,1 0 1,0-1-1,1 1 1,9 25 0,-5-24-6,1 0 0,0-1-1,1 0 1,0 0 0,1-1 0,1 0 0,0-1 0,1 0 0,0-1 0,0 0-1,1-1 1,27 16 0,-6-6 8,2-2 0,0-1 0,0-2 0,53 14 0,-11-10 318,1-3 1,0-3 0,97 2 0,242-20 2249,-278-6-1803,0-6 0,198-50 0,-247 43-413,-2-5-1,-1-4 1,-2-3-1,136-78 0,-182 89-267,-1-2-1,-2-1 0,0-2 1,52-55-1,-77 72-69,0-1 0,-1 0 0,0 0 0,-1-1 0,-1-1 0,0 0 0,-1 0 0,-1 0 0,-1-1 0,0 0 0,-1-1 0,-1 1 1,0-1-1,-2 0 0,2-19 0,-5 27-8,0 0 1,-1 0-1,0 0 1,0 0-1,-1 0 1,-1 1-1,1-1 1,-1 1-1,-1 0 1,0 0-1,0 0 1,-1 1-1,0 0 1,0 0-1,-1 0 1,0 1-1,0 0 1,-1 0-1,0 1 1,0 0-1,0 0 1,-16-7-1,-7-2-38,0 1 0,-1 1 1,0 2-1,-1 1 0,-48-8 0,7 7-655,0 4 0,-91 3-1,0-1-9037,119 0-301</inkml:trace>
</inkml:ink>
</file>

<file path=ppt/ink/ink10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4.766"/>
    </inkml:context>
    <inkml:brush xml:id="br0">
      <inkml:brushProperty name="width" value="0.025" units="cm"/>
      <inkml:brushProperty name="height" value="0.025" units="cm"/>
    </inkml:brush>
  </inkml:definitions>
  <inkml:trace contextRef="#ctx0" brushRef="#br0">2799 299 4068,'1'-11'3336,"-1"8"-3034,1-4 192,-1 0 0,0 0-1,0 0 1,-1 0-1,1 0 1,-1 0 0,-1 0-1,0 0 1,0 1-1,0-1 1,0 0 0,-1 1-1,0 0 1,-1 0 0,-7-12-1,-1 8-218,1 0 0,-1 1 0,-1 0 0,1 1-1,-1 1 1,-1-1 0,0 2 0,0 0 0,0 1 0,-19-5 0,-22-2-188,-78-9 1,116 19-14,-310-27 769,-417 15 0,590 19-22,-192 30 0,266-21-766,1 3 0,1 4 0,1 2 0,-88 41 0,131-48-49,2 0-1,-1 3 1,2 0 0,1 2 0,0 1-1,-41 42 1,61-54 3,0 1 1,1 1-1,1 0 1,0 0-1,0 1 1,1 0-1,1 0 1,-7 20-1,10-22-5,1 0-1,0 0 1,1 0-1,-1 0 1,2 0-1,0 0 1,0 0-1,1 0 1,1 0-1,-1 0 1,2-1-1,4 16 1,1-7 7,0-1-1,2 0 1,0 0 0,0-1 0,2-1 0,0 1 0,1-2-1,0 0 1,32 26 0,-8-10 26,2-2 0,2-2 0,46 24 0,-8-12 5,2-3 0,2-4 1,0-4-1,2-3 0,94 14 0,-22-15 147,310 8-1,-347-33 568,0-4 1,216-40-1,-268 31-409,0-3 0,-2-4 0,0-2 0,-1-3 0,-2-3 0,75-45 0,-115 59-311,-1 0 0,0-2 0,-2 0 0,0-1 0,-1-2 0,0 0 0,-2 0-1,-1-2 1,15-23 0,-25 34-29,0 0 0,-1 0 0,0-1 0,-1 1 0,0-1 0,0 0 0,-1 0 0,-1 0 0,0-1 0,-1 1 0,0-1 0,-1 1 0,-1 0 0,0-1 0,0 1 0,-1-1-1,-1 1 1,0 0 0,0 0 0,-2 1 0,-9-21 0,7 19-14,-1 1 0,0-1 0,-1 2 0,0-1 0,-1 1 0,0 1 0,-1 0 0,0 0 0,-22-14 0,12 11 0,0 2 0,0 0-1,-1 2 1,0 0-1,-35-8 1,2 6-79,-1 2 0,0 3 0,0 2 0,-78 4 0,26 7-2036,-111 22 1,2 12-6240,48-7-6117</inkml:trace>
</inkml:ink>
</file>

<file path=ppt/ink/ink10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3.405"/>
    </inkml:context>
    <inkml:brush xml:id="br0">
      <inkml:brushProperty name="width" value="0.025" units="cm"/>
      <inkml:brushProperty name="height" value="0.025" units="cm"/>
    </inkml:brush>
  </inkml:definitions>
  <inkml:trace contextRef="#ctx0" brushRef="#br0">264 73 11371,'0'0'8013,"0"-9"-3967,0 5-3718,0 1 0,0-1-1,0 1 1,-1 0 0,1-1 0,-1 1-1,0 0 1,0-1 0,0 1-1,0 0 1,-3-5 0,2 6-168,1 0 0,-1 0 0,0 1 0,0-1 0,0 1 0,0 0 0,0 0 0,-1-1 0,1 1 0,0 1 0,0-1 0,-1 0 0,1 0 0,0 1 0,-1 0 0,1-1 0,-1 1 0,1 0 0,-1 0 0,1 0 0,-1 0 0,-2 1 0,-2 1-123,0-1 0,0 1 0,0 0 0,0 1 0,0 0 1,1 0-1,-1 0 0,1 1 0,0 0 0,0 0 0,0 0 0,1 1 0,-1 0 1,1 0-1,0 0 0,-4 7 0,-3 3-45,1 0 0,0 2 1,2-1-1,-16 35 0,21-40 67,-1 1-1,2-1 0,0 1 1,0 0-1,-1 23 0,4-32-45,-1 0-1,1 0 0,0 0 0,0 0 0,1 0 0,-1 0 0,0 0 0,1 0 0,0 0 0,0-1 0,0 1 0,0 0 0,0 0 0,0-1 0,1 1 0,-1-1 0,1 1 0,0-1 0,0 1 0,0-1 0,0 0 0,0 0 0,0 0 0,1 0 0,-1-1 0,1 1 1,-1 0-1,5 1 0,4 0 2,0-1 1,0 0 0,-1-1 0,1 0-1,0 0 1,0-1 0,0-1 0,0 0-1,0-1 1,0 0 0,0 0 0,0-1 0,-1 0-1,0-1 1,16-8 0,-15 7 0,1-2 0,0 1 0,-1-1 0,-1-1 0,1 0 0,-1-1 0,-1 1 1,1-2-1,-1 0 0,-1 0 0,0 0 0,11-20 0,-17 26-15,0 1 0,0-1 0,0-1 0,-1 1 0,0 0 0,1 0 0,-1-1 0,-1 1 0,1 0 0,-1-1 0,0 1 0,0-1 0,0 1 0,0 0 0,-1-1 0,0 1 0,1-1 0,-2 1 0,1 0 0,-3-5 0,1 3 0,-2 0 0,1 0 0,-1 0 0,1 1 0,-2-1 0,1 1 0,0 1 0,-1-1 0,0 1 0,0 0 0,-9-5 0,8 6-520,5 2-75,0 0 1,0 1-1,0-1 0,0 0 0,0 0 1,0-1-1,1 1 0,-1 0 0,0-1 0,1 1 1,-1-1-1,1 1 0,-1-1 0,1 1 1,-2-4-1</inkml:trace>
</inkml:ink>
</file>

<file path=ppt/ink/ink10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3.996"/>
    </inkml:context>
    <inkml:brush xml:id="br0">
      <inkml:brushProperty name="width" value="0.025" units="cm"/>
      <inkml:brushProperty name="height" value="0.025" units="cm"/>
    </inkml:brush>
  </inkml:definitions>
  <inkml:trace contextRef="#ctx0" brushRef="#br0">23 0 22421,'0'0'5958,"-3"54"-3588,-3-25-672,0 5-1378,3 2-320,-1-4 0,4-1 0,0-4-1025,5-10-1601,8-8-1699,3-9-1152,4-10-2626</inkml:trace>
</inkml:ink>
</file>

<file path=ppt/ink/ink10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4.506"/>
    </inkml:context>
    <inkml:brush xml:id="br0">
      <inkml:brushProperty name="width" value="0.025" units="cm"/>
      <inkml:brushProperty name="height" value="0.025" units="cm"/>
    </inkml:brush>
  </inkml:definitions>
  <inkml:trace contextRef="#ctx0" brushRef="#br0">252 1 16400,'0'0'6833,"-12"5"-4447,1 0-2038,-1 1 0,1 0 0,1 1 0,-1 0 0,1 1 0,0 0 0,1 1 0,0 0 0,0 0 1,1 1-1,0 0 0,1 0 0,0 1 0,-6 12 0,9-15-298,1 0 0,-1 1 0,1-1 0,1 1 0,0-1 0,0 1 0,-1 14 0,3-19-62,0-1 1,0 1-1,1-1 0,-1 0 1,1 1-1,0-1 0,0 1 1,1-1-1,-1 0 1,0 0-1,1 1 0,0-1 1,0 0-1,0-1 0,0 1 1,0 0-1,1-1 1,-1 1-1,1-1 0,0 0 1,3 3-1,48 28-67,-41-26 66,0 0 1,-1 1-1,1 1 0,-2 0 1,18 17-1,-27-25 4,-1 0 0,0 1 0,0-1 0,0 0 0,0 1-1,0-1 1,0 1 0,-1-1 0,1 1 0,0 0 0,-1-1 0,1 1 0,-1 0-1,0-1 1,1 1 0,-1 0 0,0-1 0,0 1 0,0 0 0,0 0-1,-1-1 1,1 1 0,-1 2 0,0-1 16,0-1 0,-1 1 1,1-1-1,-1 1 0,0-1 0,0 1 0,0-1 0,0 0 0,0 0 0,-1 0 1,1 0-1,-3 2 0,-8 3 176,1 0 0,-1-1 1,0 0-1,-19 5 0,24-8-114,-1-1-1,0 0 1,0 0-1,0-1 1,0 0 0,0-1-1,-1 0 1,1 0-1,0-1 1,-13-2-1,20 2-52,0 1 0,-1-1-1,1 0 1,0 0 0,-1 0-1,1-1 1,0 1 0,0 0-1,0-1 1,0 1 0,0-1-1,0 0 1,1 0 0,-1 0-1,1 0 1,-1 0 0,-1-2-1,2 1-8,0-1 0,0 1 0,0-1 0,0 1 0,1-1 0,-1 0 0,1 1 0,0-1 0,0 0 0,0 1 0,1-1 0,-1 1 0,1-1 0,0 0 0,1-3 0,2-4-7,1 1 0,0 0 0,0 0 0,1 1 0,0 0 0,1 0 0,0 0 0,1 0 0,-1 1 0,12-8 0,93-71 0,-104 82 0,58-37 0,-42 28 0,-1-1 0,37-31 0,-59 46 0,0-1 0,0 1 0,0-1 0,0 0 0,-1 0 0,1 1 0,0-1 0,-1 0 0,1 0 0,0 0 0,-1 0 0,1 0 0,-1 0 0,0 0 0,1 0 0,-1 0 0,0 0 0,1 0 0,-1 0 0,0-2 0,0 2 0,-1 1 0,1-1 0,-1 0 0,1 1 0,0-1 0,-1 1 0,0-1 0,1 1 0,-1-1 0,1 1 0,-1-1 0,0 1 0,1-1 0,-1 1 0,0 0 0,1-1 0,-1 1 0,0 0 0,1 0 0,-1 0 0,0-1 0,-1 1 0,-53-2 0,44 3 0,-3-1 0,-1 0 0,1 2 0,0 0 0,-1 0 0,1 1 0,0 1 0,1 0 0,-1 1 0,-25 13 0,39-18-77,-1 0 1,1 0-1,0 0 1,-1 0-1,1 1 1,-1-1-1,1 0 1,0 0-1,-1 0 0,1 1 1,-1-1-1,1 0 1,0 0-1,-1 1 1,1-1-1,0 0 1,-1 1-1,1-1 0,0 0 1,0 1-1,-1-1 1,1 0-1,0 1 1,0-1-1,0 1 1,0-1-1,-1 1 0,1-1 1,0 0-1,0 1 1,0-1-1,0 1 1,0-1-1,0 1 1,0-1-1,0 0 0,0 1 1,0-1-1,0 1 1,1-1-1,-1 1 1,0-1-1,0 0 1,0 1-1,1-1 0,-1 1 1,0-1-1,0 0 1,1 1-1,-1-1 1,0 0-1,0 1 1,1-1-1,-1 0 0,0 0 1,1 1-1,0-1 1,25 8-7479,3-5 332</inkml:trace>
</inkml:ink>
</file>

<file path=ppt/ink/ink10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4.851"/>
    </inkml:context>
    <inkml:brush xml:id="br0">
      <inkml:brushProperty name="width" value="0.025" units="cm"/>
      <inkml:brushProperty name="height" value="0.025" units="cm"/>
    </inkml:brush>
  </inkml:definitions>
  <inkml:trace contextRef="#ctx0" brushRef="#br0">208 0 2050,'-9'8'20019,"-14"10"-18281,2 1-1,0 0 1,1 2-1,-34 46 1,46-57-1604,1 1 0,1 0 0,-1 1 0,2-1 0,0 1 0,0 0 0,1 1 0,1-1 0,0 1 0,1 0 0,0 0 0,0 0 0,2 0 0,0 18 0,2-24-134,0 0 0,0-1 0,0 1 0,1 0 0,-1-1 0,2 0 0,-1 1 0,1-1 0,0-1 0,0 1 0,5 5 0,-7-8 0,0-1 0,0 0 0,1 1 0,-1-1 0,0 0 0,1 0 0,-1 0 0,1 0 0,0 0 0,0-1 0,0 1 0,0-1 0,0 0 0,0 0 0,0 0 0,0 0 0,0-1 0,0 1 0,0-1 0,1 0 0,-1 0 0,0 0 0,0 0 0,1 0 0,-1-1 0,4 0 0,-6 0 0,0 1 0,-1-1 0,1 1 0,0-1 0,-1 1 0,1-1 0,0 0 0,-1 1 0,1-1 0,-1 0 0,1 0 0,-1 1 0,1-1 0,-1 0 0,0 0 0,1 0 0,-1 1 0,0-1 0,1 0 0,-1 0 0,0 0 0,0 0 0,0 0 0,0 0 0,0 1 0,0-1 0,0 0 0,0 0 0,0 0 0,-1 0 0,1 0 0,0 1 0,0-1 0,-2-1 0,2 0 0,-1 0 0,0 0 0,1 0 0,-1 0 0,0 0 0,-1 0 0,1 1 0,0-1 0,0 0 0,-1 1 0,1-1 0,-1 1 0,-2-2 0,-1 0-408,0 1 0,0 1 0,0-1 0,-1 1 1,1 0-1,0 0 0,-10 0 0,12 1-234,-1 0 0,1 0 0,0 0 0,0 1 0,-1-1 0,1 1 0,0 0 0,0 0 0,0 0 0,0 0 0,0 1-1,0-1 1,-4 4 0,-5 5-13595</inkml:trace>
</inkml:ink>
</file>

<file path=ppt/ink/ink10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5.273"/>
    </inkml:context>
    <inkml:brush xml:id="br0">
      <inkml:brushProperty name="width" value="0.025" units="cm"/>
      <inkml:brushProperty name="height" value="0.025" units="cm"/>
    </inkml:brush>
  </inkml:definitions>
  <inkml:trace contextRef="#ctx0" brushRef="#br0">0 347 21204,'0'0'10052,"15"-4"-8947,29-12-1068,-1-1 0,-1-3 0,-1-1 0,0-2 0,-2-2 0,-1-1-1,-1-2 1,-1-2 0,-1-1 0,44-53 0,-63 62-37,-38 92 0,1-24-4,9-22-127,1-1 1,1 2-1,1-1 0,1 1 1,1 0-1,-5 42 1,15-48-4035,-2-18 3841,-1-1-1,1 1 0,-1-1 1,1 0-1,0 1 1,-1-1-1,1 0 1,0 0-1,-1 0 0,1 1 1,0-1-1,-1 0 1,1 0-1,0 0 0,-1 0 1,1 0-1,0 0 1,-1 0-1,1 0 0,0-1 1,-1 1-1,1 0 1,0 0-1,-1 0 0,2-1 1,18-9-9056</inkml:trace>
</inkml:ink>
</file>

<file path=ppt/ink/ink10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5.632"/>
    </inkml:context>
    <inkml:brush xml:id="br0">
      <inkml:brushProperty name="width" value="0.025" units="cm"/>
      <inkml:brushProperty name="height" value="0.025" units="cm"/>
    </inkml:brush>
  </inkml:definitions>
  <inkml:trace contextRef="#ctx0" brushRef="#br0">77 0 21044,'0'0'3267,"-41"77"-2466,22-33 2242,6-2-1570,10-3-1281,3-9-416,0-10-3748,6-11-6662</inkml:trace>
</inkml:ink>
</file>

<file path=ppt/ink/ink10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5.974"/>
    </inkml:context>
    <inkml:brush xml:id="br0">
      <inkml:brushProperty name="width" value="0.025" units="cm"/>
      <inkml:brushProperty name="height" value="0.025" units="cm"/>
    </inkml:brush>
  </inkml:definitions>
  <inkml:trace contextRef="#ctx0" brushRef="#br0">206 26 9929,'0'0'7426,"-10"-6"-4837,8 5-2473,0-1 15,-1 0-1,1 0 1,-1 0-1,0 1 1,1-1-1,-1 1 1,0 0-1,0 0 1,0 0-1,0 0 1,0 0-1,0 1 1,0-1 0,0 1-1,0 0 1,0 0-1,0 0 1,0 0-1,0 1 1,-1-1-1,1 1 1,0-1-1,0 1 1,1 0-1,-1 1 1,0-1-1,0 0 1,0 1-1,1-1 1,-1 1-1,1 0 1,-1 0-1,-1 2 1,-7 8 318,1 0 1,1 1-1,0 0 0,1 1 1,0-1-1,1 1 0,1 1 1,0-1-1,1 1 1,1 0-1,0 0 0,1 1 1,0-1-1,2 1 0,-1 0 1,2 19-1,1-33-436,-1 0-1,0 0 1,0 1 0,1-1-1,0 0 1,-1 0 0,1 0-1,0 0 1,0 1 0,0-1-1,0 0 1,0-1 0,1 1-1,-1 0 1,0 0 0,1 0-1,0-1 1,-1 1 0,1-1-1,0 1 1,3 1 0,-2-2 3,1 1 0,0-1 1,-1 0-1,1 0 1,0 0-1,0-1 0,0 1 1,-1-1-1,1 0 0,0 0 1,7-1-1,-1-1 0,-1 0-1,1 0 1,0-1-1,-1 0 1,0 0-1,0-1 1,0-1-1,0 0 1,10-7-1,-10 4-15,0 0 0,-1 0 0,0-1 0,0 0 0,-1 0 0,0-1 0,-1 0 0,0 0 0,-1-1 0,0 0 0,0 1 0,-1-2 0,0 1 0,-1 0 0,-1-1 0,0 1 0,0-1 0,-1 0 0,-1 0 0,0-13 0,0 23-268,0 0 0,0-1 0,0 1 0,0-1 1,-1 1-1,1-1 0,-1 1 0,1 0 0,-1-1 0,0 1 0,0 0 0,0-1 1,0 1-1,0 0 0,-1 0 0,1 0 0,-1 0 0,1 0 0,-1 0 0,0 1 1,1-1-1,-1 1 0,0-1 0,0 1 0,0-1 0,0 1 0,-1 0 0,1 0 1,0 0-1,0 0 0,-1 0 0,1 1 0,0-1 0,-1 1 0,1 0 0,-1-1 1,1 1-1,-3 0 0,-14 0-6037</inkml:trace>
</inkml:ink>
</file>

<file path=ppt/ink/ink10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6.335"/>
    </inkml:context>
    <inkml:brush xml:id="br0">
      <inkml:brushProperty name="width" value="0.025" units="cm"/>
      <inkml:brushProperty name="height" value="0.025" units="cm"/>
    </inkml:brush>
  </inkml:definitions>
  <inkml:trace contextRef="#ctx0" brushRef="#br0">96 1 23542,'0'0'7864,"6"11"-6711,-5-8-1093,2 1-53,-1 0-1,0 0 1,-1 0 0,1 0 0,0 0-1,-1 0 1,0 0 0,0 1 0,-1-1-1,1 0 1,-1 1 0,0-1-1,0 0 1,0 1 0,-1-1 0,1 1-1,-1-1 1,0 0 0,0 0 0,-1 0-1,-2 7 1,-3 3-7,2-6 0,0 1 0,1 0 0,0 0 0,-3 13 0,6-20 0,1 0 0,-1-1 0,1 1 0,0-1 0,0 1 0,-1 0 0,1-1 0,0 1 0,1 0 0,-1-1 0,0 1 0,0-1 0,1 1 0,-1 0 0,1-1 0,-1 1 0,1-1 0,0 1 0,0-1 0,-1 0 0,1 1 0,0-1 0,0 0 0,0 1 0,1-1 0,-1 0 0,0 0 0,0 0 0,1 0 0,-1 0 0,0 0 0,3 1 0,6 1 0,-1 0 0,0-1 0,1 0 0,17 2 0,-19-4 0,0 1 0,0 0 0,0 1 0,-1 0 0,1 0 0,0 0 0,-1 1 0,8 4 0,-14-6 0,0 0 0,1 0 0,-1 0 0,0 0 0,0 0 0,0 1 0,-1-1 0,1 0 0,0 0 0,0 1 0,-1-1 0,1 0 0,-1 1 0,1-1 0,-1 1 0,1-1 0,-1 1 0,0-1 0,0 1 0,0-1 0,0 1 0,0-1 0,0 1 0,0-1 0,0 1 0,-1-1 0,1 1 0,0-1 0,-1 0 0,0 1 0,1-1 0,-1 0 0,0 1 0,1-1 0,-1 0 0,0 0 0,0 1 0,0-1 0,0 0 0,-2 1 0,-4 7 0,0-1 0,-1 0 0,-16 13 0,13-12 0,0 0 0,-1-1 0,0 0 0,0-1 0,-1 0 0,0-1 0,0-1 0,0 0 0,0 0 0,-1-1 0,0-1 0,-21 2 0,35-5-12,-1 0-1,1 0 1,0 0 0,-1 0-1,1 0 1,0 0 0,0 0-1,-1 0 1,1 0 0,0-1-1,-1 1 1,1 0 0,0 0-1,-1 0 1,1 0 0,0-1-1,0 1 1,-1 0 0,1 0-1,0 0 1,0-1 0,0 1-1,-1 0 1,1 0 0,0-1-1,0 1 1,0 0 0,0-1-1,-1 1 1,1 0 0,0-1-1,0 1 1,0 0 0,0-1-1,0 1 1,0 0 0,0-1-1,0 1 1,0 0 0,0-1-1,0 1 1,0 0 0,1-1-1,-2-2-1062,1-15-7012</inkml:trace>
</inkml:ink>
</file>

<file path=ppt/ink/ink10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9.271"/>
    </inkml:context>
    <inkml:brush xml:id="br0">
      <inkml:brushProperty name="width" value="0.025" units="cm"/>
      <inkml:brushProperty name="height" value="0.025" units="cm"/>
    </inkml:brush>
  </inkml:definitions>
  <inkml:trace contextRef="#ctx0" brushRef="#br0">0 496 18642,'0'0'6053,"16"-11"-4371,67-55-973,-3-3-1,-3-3 1,121-149 0,-180 195-681,4-5-45,-22 31 16,0 0 0,0 1 0,0-1 0,0 0 0,0 0 0,0 0 0,0 0 1,0 0-1,0 0 0,0 0 0,0 0 0,0 0 0,0 0 0,0 0 0,0 0 0,0 0 0,0 0 0,0 1 0,1-1 0,-1 0 0,0 0 0,0 0 0,0 0 0,0 0 0,0 0 0,0 0 1,0 0-1,0 0 0,0 0 0,0 0 0,0 0 0,0 0 0,1 0 0,-1 0 0,0 0 0,0 0 0,0 0 0,0 0 0,0 0 0,0 0 0,0 0 0,0 0 0,0 0 0,0 0 1,0 0-1,0 0 0,1-1 0,-1 1 0,0 0 0,0 0 0,0 0 0,0 0 0,0 0 0,0 0 0,-6 20-92,-40 93 231,-18 49 346,55-136-426,2-1 0,1 1 1,1 0-1,-2 36 0,6-61-103,1 0 1,0 1-1,0-1 1,-1 0-1,1 0 0,0 0 1,0 0-1,0 0 1,0 1-1,1-1 1,-1 0-1,0 0 0,0 0 1,1 0-1,-1 0 1,1 0-1,-1 1 0,1-1 1,-1 0-1,1 0 1,-1 0-1,1-1 0,0 1 1,0 0-1,-1 0 1,1 0-1,0 0 0,0-1 1,0 1-1,0 0 1,0-1-1,0 1 1,0-1-1,0 1 0,0-1 1,0 0-1,1 1 1,-1-1-1,0 0 0,0 0 1,0 0-1,0 1 1,0-1-1,1 0 0,-1-1 1,0 1-1,0 0 1,0 0-1,0 0 0,2-1 1,4-1-529,-1-1 1,1 0-1,-1 0 1,0 0-1,0 0 1,0-1-1,8-7 1,31-30-5552,-1-11-3874</inkml:trace>
</inkml:ink>
</file>

<file path=ppt/ink/ink10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9.821"/>
    </inkml:context>
    <inkml:brush xml:id="br0">
      <inkml:brushProperty name="width" value="0.025" units="cm"/>
      <inkml:brushProperty name="height" value="0.025" units="cm"/>
    </inkml:brush>
  </inkml:definitions>
  <inkml:trace contextRef="#ctx0" brushRef="#br0">305 1 15054,'-9'7'1025,"-13"7"-57,7-5 368,0 1 1,1 0-1,0 1 1,-24 26-1,79-49-1053,-34 9-269,-3 1-51,0 0-1,1 0 0,-1 1 0,0 0 0,1 0 1,0 0-1,-1 0 0,9 0 0,-13 2 49,1 0-1,0 0 0,-1 0 1,1 0-1,0 0 0,-1 0 0,1 0 1,-1 0-1,1 0 0,-1 0 1,0 0-1,1 0 0,-1 0 0,0 1 1,0-1-1,0 0 0,0 0 1,0 0-1,0 0 0,0 0 1,-1 2-1,0 30 1039,-4-11-224,-1 1 1,0-1-1,-17 37 0,22-57-714,-11 75 2947,8-63-2960,0-1-1,-1 0 1,0 1-1,-1-1 1,0-1-1,-1 1 0,-13 17 1,18-28-75,0 1 0,0-1-1,0 0 1,0 0 0,-1 0 0,1 0 0,-1 0 0,0 0 0,1-1-1,-1 1 1,0-1 0,0 0 0,0 1 0,0-1 0,0-1 0,-4 2 0,3-2-15,1-1 1,0 1 0,-1-1 0,1 0-1,0 1 1,0-1 0,0-1 0,-1 1-1,1 0 1,0-1 0,1 0 0,-1 1-1,0-1 1,0 0 0,1-1 0,-1 1-1,1 0 1,-4-6 0,-2 0-9,1 0 0,0 0 0,0-1 0,1 0 0,1 0 0,-1-1 0,1 0 0,-5-15 0,10 24-1,1 1 0,-1 0 0,0-1 0,0 1-1,1-1 1,-1 1 0,0 0 0,1-1 0,-1 1 0,0 0 0,1 0 0,-1-1-1,0 1 1,1 0 0,-1 0 0,1-1 0,-1 1 0,1 0 0,-1 0 0,1 0 0,-1 0-1,0 0 1,1 0 0,-1 0 0,1 0 0,-1 0 0,1 0 0,-1 0 0,1 0-1,-1 0 1,1 0 0,-1 0 0,1 0 0,0 1 0,20 2-495,-20-3 348,80 11-6629,-25-8-1100,-22-3 601</inkml:trace>
</inkml:ink>
</file>

<file path=ppt/ink/ink10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0.145"/>
    </inkml:context>
    <inkml:brush xml:id="br0">
      <inkml:brushProperty name="width" value="0.025" units="cm"/>
      <inkml:brushProperty name="height" value="0.025" units="cm"/>
    </inkml:brush>
  </inkml:definitions>
  <inkml:trace contextRef="#ctx0" brushRef="#br0">36 1 14157,'0'0'7047,"-10"66"-3716,2-36-384,-2 0-1249,5 0-866,3-6-543,2-3-225,0-11-128,10-10-865,10 0-865,1-17-993,4-14-1473,-4-9-2402</inkml:trace>
</inkml:ink>
</file>

<file path=ppt/ink/ink10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0.484"/>
    </inkml:context>
    <inkml:brush xml:id="br0">
      <inkml:brushProperty name="width" value="0.025" units="cm"/>
      <inkml:brushProperty name="height" value="0.025" units="cm"/>
    </inkml:brush>
  </inkml:definitions>
  <inkml:trace contextRef="#ctx0" brushRef="#br0">43 2 18738,'0'0'6694,"9"0"-5722,2-1-703,-2 0-141,-1 1 0,0 0 0,1 1 0,14 2 0,-21-2-110,0-1 1,0 0-1,-1 1 1,1 0-1,0-1 1,0 1-1,-1 0 1,1 0-1,0 0 1,-1 0 0,1 0-1,-1 1 1,0-1-1,1 0 1,-1 1-1,0-1 1,0 1-1,0-1 1,0 1-1,0 0 1,0-1 0,0 1-1,0 0 1,-1-1-1,1 1 1,-1 0-1,1 0 1,-1 3-1,0 20 560,-1 0-1,-1-1 0,-1 0 1,-1 1-1,-2-1 1,0-1-1,-17 42 0,-14 55-471,33-83-335,3-30-3349,1 0-3650,0-21-443</inkml:trace>
  <inkml:trace contextRef="#ctx0" brushRef="#br0" timeOffset="1">1 252 19442,'0'0'10058,"69"-31"-9353,-33 23-481,3 1-192,1-2-481,3 1-2081,-6-3-2755,-5-2-3427</inkml:trace>
</inkml:ink>
</file>

<file path=ppt/ink/ink10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0.828"/>
    </inkml:context>
    <inkml:brush xml:id="br0">
      <inkml:brushProperty name="width" value="0.025" units="cm"/>
      <inkml:brushProperty name="height" value="0.025" units="cm"/>
    </inkml:brush>
  </inkml:definitions>
  <inkml:trace contextRef="#ctx0" brushRef="#br0">1 23 18674,'0'0'8851,"13"2"-7741,0 0-992,0 0-1,0-1 0,0 0 1,1-1-1,-1-1 1,0 0-1,0-1 1,17-4-1,-10-1-72,-15 4-32,0 1 0,0 0-1,0 1 1,1-1-1,-1 1 1,0 0-1,0 0 1,1 1-1,9 0 1,-15 1 14,1-1 0,0 1 0,0 0 0,-1 0 0,1 0 0,-1 0 1,1 0-1,-1 0 0,1 0 0,-1 0 0,0 0 0,0 0 0,1 0 0,-1 0 0,0 0 0,0 0 1,0 0-1,0 0 0,0 1 0,0-1 0,0 0 0,-1 0 0,1 0 0,-1 1 0,-5 30 724,6-32-738,-16 52 245,-2 0 0,-2-2-1,-28 49 1,18-37-42,-27 76 0,50-117-2315,6-16-1908,1-9-974,1-24-2931,-1 2-2269</inkml:trace>
</inkml:ink>
</file>

<file path=ppt/ink/ink10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1.173"/>
    </inkml:context>
    <inkml:brush xml:id="br0">
      <inkml:brushProperty name="width" value="0.025" units="cm"/>
      <inkml:brushProperty name="height" value="0.025" units="cm"/>
    </inkml:brush>
  </inkml:definitions>
  <inkml:trace contextRef="#ctx0" brushRef="#br0">1 278 12940,'0'0'12460,"2"-52"-9673,13 43-1378,9 2-736,5 0-513,7 1-128,6 1-545,9 0-2017,3-1-2499,5-5-2626,4-5-3428</inkml:trace>
  <inkml:trace contextRef="#ctx0" brushRef="#br0" timeOffset="1">777 0 18289,'0'0'7848,"-73"81"-4901,43-45-417,-3 4-1377,7 0-1153,4-3 0,5 0 0,8-5 0,3-2 0,3 0 0,3-4 0,0-2-2050,0-5-1601,0-5-673,0-9-833</inkml:trace>
</inkml:ink>
</file>

<file path=ppt/ink/ink10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1.529"/>
    </inkml:context>
    <inkml:brush xml:id="br0">
      <inkml:brushProperty name="width" value="0.025" units="cm"/>
      <inkml:brushProperty name="height" value="0.025" units="cm"/>
    </inkml:brush>
  </inkml:definitions>
  <inkml:trace contextRef="#ctx0" brushRef="#br0">96 35 19571,'-10'6'2679,"0"1"-1883,1-1-1,0 1 0,0 0 0,-15 17 0,21-21-617,1 1-1,-1-1 1,1 1-1,0-1 1,0 1-1,0 0 1,0 0-1,1 0 1,-1 0-1,1 0 1,0 0-1,1 0 1,-1 0-1,1 0 1,-1 1-1,1-1 1,0 0-1,1 0 1,-1 0-1,2 7 1,0-8-162,-1 0 0,1-1 0,0 1 0,0 0-1,0-1 1,0 0 0,0 1 0,0-1 0,1 0 0,-1 0 0,1-1 0,-1 1 0,1 0 0,0-1 0,0 1 0,-1-1 0,1 0 0,0 0 0,0 0 0,0-1 0,0 1 0,1-1 0,-1 1 0,0-1 0,0 0 0,5-1 0,6 2 22,1-2 1,-1 0 0,0 0 0,24-7-1,-27 5-13,1-2-1,-1 1 1,0-2-1,0 1 1,-1-2-1,1 1 1,-1-1-1,10-10 1,-17 15-1,0 0 0,-1-1 1,1 1-1,-1-1 1,1 1-1,-1-1 0,0 0 1,0 0-1,0 0 1,0 0-1,-1 0 0,1-1 1,-1 1-1,0 0 0,0-1 1,0 1-1,0-1 1,0 1-1,-1-1 0,0 1 1,0-1-1,0 0 0,0 1 1,0-1-1,-1 1 1,1-1-1,-1 1 0,0-1 1,0 1-1,-1-1 0,1 1 1,-3-4-1,1 3-34,0 1-1,0-1 1,0 1-1,-1 0 1,1 0-1,-1 1 1,0-1-1,1 1 1,-1 0 0,0 0-1,-1 0 1,1 0-1,0 1 1,-1-1-1,1 1 1,0 0-1,-1 0 1,1 1-1,-1 0 1,1 0-1,-1 0 1,-7 1-1,6-1-126,0 1 0,0 0 0,0 0 0,1 0 0,-1 1 0,1 0 0,-1 0 0,1 0 1,-1 1-1,1-1 0,0 1 0,0 1 0,1-1 0,-1 1 0,1 0 0,-1 0 0,-3 5 0,4-2-343,0-1 1,0 1-1,1 0 0,0 0 1,1 1-1,0-1 1,0 0-1,0 1 1,1 0-1,-1 11 0,2-14-412,0 0 0,0 0-1,1 0 1,-1 1-1,1-1 1,0 0 0,1-1-1,-1 1 1,1 0-1,3 6 1,14 13-8269</inkml:trace>
</inkml:ink>
</file>

<file path=ppt/ink/ink10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1.869"/>
    </inkml:context>
    <inkml:brush xml:id="br0">
      <inkml:brushProperty name="width" value="0.025" units="cm"/>
      <inkml:brushProperty name="height" value="0.025" units="cm"/>
    </inkml:brush>
  </inkml:definitions>
  <inkml:trace contextRef="#ctx0" brushRef="#br0">186 14 19795,'-13'12'2082,"-1"2"-1499,-74 77 4742,79-81-4788,1 0 0,0 1 0,0-1 0,1 2 0,1-1 0,0 1 0,1 0 0,-5 12 0,10-22-534,-1-1 1,0 1 0,1-1 0,0 1 0,-1-1-1,1 1 1,0 0 0,0-1 0,-1 1 0,1-1-1,1 1 1,-1 0 0,0-1 0,0 1 0,1-1 0,-1 1-1,0 0 1,1-1 0,0 1 0,-1-1 0,1 0-1,0 1 1,0-1 0,0 1 0,0-1 0,0 0-1,0 0 1,0 0 0,0 1 0,0-1 0,1 0 0,-1-1-1,0 1 1,1 0 0,-1 0 0,1 0 0,-1-1-1,1 1 1,-1-1 0,1 1 0,-1-1 0,1 0-1,0 0 1,-1 1 0,1-1 0,0 0 0,-1 0 0,4-1-1,2 0-6,1 1-1,0-2 0,-1 1 0,1-1 1,-1 0-1,1-1 0,-1 0 0,0 0 1,9-5-1,-6 0 4,1 0 0,-1 0 0,0-1 0,0 0 0,-1-1 0,-1 0 0,0-1 0,9-13 0,-13 18 0,-1 0 0,0 0 0,0-1 0,0 1 0,0-1 0,-1 0 0,0 0 0,-1 0 0,0 0 0,0 0 0,0 0 0,-1 0 0,0 0 0,0-1 0,-1 1 0,-3-14 0,4 19-153,-1 0 0,0 0 0,0 0 1,0 0-1,0 0 0,-1 0 0,1 0 0,0 0 0,-1 0 0,1 0 0,-1 0 1,0 1-1,0-1 0,0 1 0,1 0 0,-1-1 0,-1 1 0,1 0 0,0 0 1,0 0-1,-4-1 0,-2 0-1173,0 1 0,-1-1 0,1 1 0,-15 1 0,10 0-6426</inkml:trace>
</inkml:ink>
</file>

<file path=ppt/ink/ink10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6.739"/>
    </inkml:context>
    <inkml:brush xml:id="br0">
      <inkml:brushProperty name="width" value="0.025" units="cm"/>
      <inkml:brushProperty name="height" value="0.025" units="cm"/>
    </inkml:brush>
  </inkml:definitions>
  <inkml:trace contextRef="#ctx0" brushRef="#br0">0 425 19474,'0'0'5408,"13"-10"-3251,53-48-204,78-88-1,-112 111-1511,-1-2 0,-2-2 0,36-61 0,-85 141-416,-74 161 18,81-170-55,1 1-1,2 1 1,1 0-1,-5 45 1,14-74-248,-3 30 58,3-34-88,0 1-1,0-1 1,0 0 0,0 0 0,0 0 0,0 0 0,0 0-1,0 0 1,1 0 0,-1 0 0,0 0 0,1 1 0,-1-1 0,1 0-1,-1 0 1,1-1 0,-1 1 0,1 0 0,0 0 0,-1 0-1,1 0 1,0 0 0,1 1 0,12-1-7029</inkml:trace>
</inkml:ink>
</file>

<file path=ppt/ink/ink10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7.112"/>
    </inkml:context>
    <inkml:brush xml:id="br0">
      <inkml:brushProperty name="width" value="0.025" units="cm"/>
      <inkml:brushProperty name="height" value="0.025" units="cm"/>
    </inkml:brush>
  </inkml:definitions>
  <inkml:trace contextRef="#ctx0" brushRef="#br0">75 1 23062,'0'0'2306,"-48"81"-128,29-43 352,12-7-1953,7-10-513,0-6-769,10-10-3298,6-5-3845</inkml:trace>
</inkml:ink>
</file>

<file path=ppt/ink/ink10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7.443"/>
    </inkml:context>
    <inkml:brush xml:id="br0">
      <inkml:brushProperty name="width" value="0.025" units="cm"/>
      <inkml:brushProperty name="height" value="0.025" units="cm"/>
    </inkml:brush>
  </inkml:definitions>
  <inkml:trace contextRef="#ctx0" brushRef="#br0">234 82 19603,'0'-9'5098,"0"-30"-2087,0 38-2940,0 0 1,0 0-1,0 0 1,0 0-1,-1-1 0,1 1 1,0 0-1,0 0 1,-1 0-1,1 0 1,-1 0-1,1 0 1,-1 0-1,0 0 1,1 0-1,-1 0 1,0 1-1,0-1 1,1 0-1,-1 0 1,0 0-1,0 1 1,0-1-1,0 1 1,0-1-1,0 1 1,0-1-1,0 1 1,0-1-1,0 1 1,0 0-1,0 0 1,-1-1-1,1 1 1,0 0-1,0 0 1,0 0-1,0 0 1,0 0-1,0 1 1,-1-1-1,1 0 1,0 0-1,0 1 1,0-1-1,0 1 1,-1 0-1,-4 1-52,0 1 0,0 0 0,1 0-1,-1 0 1,1 1 0,0-1 0,-4 5 0,-7 9 16,1 0 1,2 1-1,-1 1 1,2 0 0,1 0-1,0 1 1,1 1-1,2 0 1,0 0-1,1 0 1,1 1 0,1 0-1,1 1 1,-2 22-1,6-41-15,0 0 0,-1-1-1,1 1 1,1 0-1,-1 0 1,1 0-1,-1 0 1,1-1 0,0 1-1,0 0 1,1-1-1,-1 1 1,1-1-1,0 1 1,0-1 0,0 0-1,0 1 1,0-1-1,6 4 1,-5-5-8,0 0 0,0 0 0,0-1 0,0 1 0,0-1-1,0 0 1,1 0 0,-1 0 0,0-1 0,1 1 0,-1-1 0,1 0 0,-1 0 0,0 0 0,1 0 0,-1-1 0,1 1 0,-1-1 0,0 0 0,1 0 0,-1 0 0,0 0-1,3-2 1,4-2 4,-1 0-1,0-1 0,-1 0 0,1 0 1,-1-1-1,0 0 0,-1-1 0,0 1 1,0-2-1,-1 1 0,9-13 0,-5 3-2,0 0 1,0 0-1,-2-1 0,0 0 0,5-21 0,-8 22-39,-1 0 1,-1 0-1,0 0 1,-2 0-1,0-1 1,0 1-1,-2-1 1,-4-23-1,5 40-127,-1 0 0,0 0 0,0 0 0,0 0 0,0 0 0,0 1 0,0-1-1,0 0 1,-1 1 0,1-1 0,-1 1 0,1-1 0,-3-1 0,3 2-73,0 1 0,1 0 0,-1-1 0,0 1 0,1-1-1,-1 1 1,0 0 0,0 0 0,1-1 0,-1 1 0,0 0 0,0 0 0,1 0 0,-1 0 0,0 0 0,0 0 0,0 0 0,1 0 0,-1 0 0,0 0 0,0 1 0,1-1 0,-1 0 0,0 0-1,1 1 1,-1-1 0,0 0 0,1 1 0,-1-1 0,0 1 0,1-1 0,-1 1 0,1-1 0,-1 1 0,0-1 0,1 1 0,0 0 0,-1 0 0,-6 13-6490</inkml:trace>
</inkml:ink>
</file>

<file path=ppt/ink/ink10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7.773"/>
    </inkml:context>
    <inkml:brush xml:id="br0">
      <inkml:brushProperty name="width" value="0.025" units="cm"/>
      <inkml:brushProperty name="height" value="0.025" units="cm"/>
    </inkml:brush>
  </inkml:definitions>
  <inkml:trace contextRef="#ctx0" brushRef="#br0">129 1 23030,'0'0'8098,"-6"10"-6747,-25 36-1074,-31 55-204,57-93-79,1 0 1,0 1-1,1-1 1,0 1-1,0 0 0,1 0 1,0 0-1,1 0 0,0 0 1,0 12-1,2-19-104,-1 1 0,1 0 1,0 0-1,0-1 0,1 1 0,-1-1 0,1 1 1,-1-1-1,1 1 0,0-1 0,0 0 0,0 0 1,0 0-1,0 0 0,0 0 0,0 0 0,1-1 0,-1 1 1,1-1-1,-1 0 0,1 1 0,0-1 0,0 0 1,-1-1-1,1 1 0,0 0 0,0-1 0,3 1 1,5 1-792,0-1 0,1 0 0,-1-1-1,0 0 1,0 0 0,12-2 0,2-6-6327</inkml:trace>
</inkml:ink>
</file>

<file path=ppt/ink/ink10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8.146"/>
    </inkml:context>
    <inkml:brush xml:id="br0">
      <inkml:brushProperty name="width" value="0.025" units="cm"/>
      <inkml:brushProperty name="height" value="0.025" units="cm"/>
    </inkml:brush>
  </inkml:definitions>
  <inkml:trace contextRef="#ctx0" brushRef="#br0">68 0 19795,'0'0'5253,"-40"62"-2146,24-33-161,9 1-1280,2-4-1666,5-5 0,0-1 0,7-6 0,9-3-192,-3-3-3235,-1-3-2851,2-2-4869</inkml:trace>
</inkml:ink>
</file>

<file path=ppt/ink/ink10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8.476"/>
    </inkml:context>
    <inkml:brush xml:id="br0">
      <inkml:brushProperty name="width" value="0.025" units="cm"/>
      <inkml:brushProperty name="height" value="0.025" units="cm"/>
    </inkml:brush>
  </inkml:definitions>
  <inkml:trace contextRef="#ctx0" brushRef="#br0">98 90 21492,'0'0'8809,"-8"11"-7587,-3 5-852,0 0-1,-17 35 1,25-45-389,0 0 1,1 0-1,0 0 1,0 0-1,0 0 1,1 0 0,0 0-1,0 1 1,0-1-1,1 1 1,0-1 0,0 0-1,1 1 1,0-1-1,0 1 1,2 5 0,-2-9-235,0-1 1,1 1 0,-1-1-1,1 0 1,-1 0-1,1 1 1,0-1 0,-1 0-1,1 0 1,0-1 0,1 1-1,-1 0 1,0-1 0,0 1-1,1-1 1,2 2 0,46 10-3846,-45-12 3919,0 0 1,0 0-1,0 0 1,0 1 0,0 0-1,-1 1 1,1-1 0,9 7-1,-13-8 391,-1 0 1,0 1-1,0-1 0,0 0 0,0 1 0,0 0 0,-1-1 1,1 1-1,0-1 0,-1 1 0,1 0 0,-1-1 1,1 1-1,-1 0 0,0 0 0,0-1 0,0 1 1,0 0-1,0 0 0,0-1 0,0 1 0,-1 0 1,1 0-1,-1-1 0,1 1 0,-1 0 0,0-1 1,1 1-1,-1-1 0,0 1 0,0-1 0,0 1 1,0-1-1,-2 2 0,-4 6 500,0 0 1,0-1-1,-16 14 1,20-19-681,-48 37 142,47-38-177,0 1-1,0-1 1,0 0-1,-1 0 1,1 0 0,0-1-1,-1 1 1,1-1-1,-1 0 1,0 0-1,-7 0 1,12-1-37,-1-1 0,0 1-1,1 0 1,-1 0 0,0 0 0,1-1 0,-1 1 0,0 0-1,1-1 1,-1 1 0,0 0 0,1-1 0,-1 1 0,1-1-1,-1 1 1,1-1 0,-1 1 0,1-1 0,-1 0 0,1 1-1,0-1 1,-1 1 0,1-1 0,0 0 0,0 1 0,-1-1-1,1 0 1,0 1 0,0-1 0,0-1 0,-2-26-3791,2 21 1962,-1-29-6240</inkml:trace>
  <inkml:trace contextRef="#ctx0" brushRef="#br0" timeOffset="1">65 10 21685,'0'0'4131,"55"0"-960,-20 0-1153,2 0-1601,0 0-289,3 0-545,2 0-2946,8-10-6758</inkml:trace>
</inkml:ink>
</file>

<file path=ppt/ink/ink10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3.701"/>
    </inkml:context>
    <inkml:brush xml:id="br0">
      <inkml:brushProperty name="width" value="0.025" units="cm"/>
      <inkml:brushProperty name="height" value="0.025" units="cm"/>
    </inkml:brush>
  </inkml:definitions>
  <inkml:trace contextRef="#ctx0" brushRef="#br0">1 555 11819,'0'0'13933,"16"-12"-12166,89-70-1183,-3-5-1,-4-4 0,92-110 0,-181 191-555,0-1 0,-1 0 0,0 0-1,8-18 1,-15 20 93,-11 15-12,-20 25 3,2 2 0,1 1 0,1 1 0,2 1 0,2 1 0,1 1 0,-21 55 0,34-75-125,1 0-1,1 0 0,1 1 1,1 0-1,0 0 0,-2 32 0,6-49-88,0 0-1,0 0 0,0-1 1,0 1-1,0 0 0,0-1 1,0 1-1,1 0 0,-1 0 1,1-1-1,-1 1 0,1 0 1,-1-1-1,1 1 0,0-1 1,0 1-1,0-1 0,0 1 1,0-1-1,0 0 0,0 1 1,1-1-1,-1 0 0,0 0 1,1 0-1,-1 0 0,1 0 1,-1 0-1,1 0 0,-1-1 0,1 1 1,2 0-1,1 0-531,-1-1 0,0 0 0,1 0-1,-1 0 1,0 0 0,1-1 0,-1 0 0,0 0 0,1 0-1,-1 0 1,0 0 0,7-4 0,29-21-7416</inkml:trace>
</inkml:ink>
</file>

<file path=ppt/ink/ink10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4.032"/>
    </inkml:context>
    <inkml:brush xml:id="br0">
      <inkml:brushProperty name="width" value="0.025" units="cm"/>
      <inkml:brushProperty name="height" value="0.025" units="cm"/>
    </inkml:brush>
  </inkml:definitions>
  <inkml:trace contextRef="#ctx0" brushRef="#br0">126 1 11243,'0'0'7591,"-39"70"-6822,15-31 768,1 5 801,2-3-1089,8-2-416,7-10-416,6-7-385,4-13-1954,14-9-2594,5-9-3812</inkml:trace>
</inkml:ink>
</file>

<file path=ppt/ink/ink10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5.735"/>
    </inkml:context>
    <inkml:brush xml:id="br0">
      <inkml:brushProperty name="width" value="0.025" units="cm"/>
      <inkml:brushProperty name="height" value="0.025" units="cm"/>
    </inkml:brush>
  </inkml:definitions>
  <inkml:trace contextRef="#ctx0" brushRef="#br0">173 27 15727,'7'-11'742,"4"-5"6486,-9 17-4061,-3 11-2271,-6 10-667,-1 1 1,-1-1-1,-1 0 1,-1-1-1,-20 30 1,0 2-38,23-39-111,-3 5 152,0 0 1,1 1-1,1 0 1,1 0-1,0 1 1,2 0-1,-7 43 1,13-63-205,0 1 0,0-1 0,0 1 0,0-1 1,0 1-1,0-1 0,1 1 0,-1-1 0,0 1 1,1-1-1,0 0 0,-1 1 0,1-1 0,0 0 1,-1 1-1,1-1 0,0 0 0,0 0 0,0 0 1,0 0-1,0 0 0,1 0 0,-1 0 0,0 0 0,2 1 1,1-1 14,0 1 1,0 0 0,0-1-1,0 0 1,0 0 0,1 0-1,-1-1 1,9 1 0,2-1-10,0-1-1,1-1 1,-1 0 0,20-5-1,-20 2-640,0 0 0,-1-1 0,16-8 0,14-17-5095,-17 3-1650</inkml:trace>
</inkml:ink>
</file>

<file path=ppt/ink/ink10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6.077"/>
    </inkml:context>
    <inkml:brush xml:id="br0">
      <inkml:brushProperty name="width" value="0.025" units="cm"/>
      <inkml:brushProperty name="height" value="0.025" units="cm"/>
    </inkml:brush>
  </inkml:definitions>
  <inkml:trace contextRef="#ctx0" brushRef="#br0">69 0 21364,'0'0'2402,"-41"70"-95,26-32 671,6-1-1632,5-2-610,4-1-511,5-5-161,15-6-641,9-2-1345,2-11-2113,4-10-2372,-1 0-5988</inkml:trace>
</inkml:ink>
</file>

<file path=ppt/ink/ink10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6.437"/>
    </inkml:context>
    <inkml:brush xml:id="br0">
      <inkml:brushProperty name="width" value="0.025" units="cm"/>
      <inkml:brushProperty name="height" value="0.025" units="cm"/>
    </inkml:brush>
  </inkml:definitions>
  <inkml:trace contextRef="#ctx0" brushRef="#br0">322 1 19282,'0'0'2237,"-12"3"-379,-1 3-1535,0 0 0,0 1 0,1 0 0,0 1 0,0 0 0,0 1 0,1 0 0,1 1 0,0 0 0,0 1-1,-10 14 1,-6 8 395,2 1 0,1 1 0,-20 43 0,35-63-574,1 1 1,0 0-1,2 1 0,0-1 0,0 1 0,2 0 0,0 0 1,1 1-1,1-1 0,1 23 0,0-36-134,1 0-1,0 0 1,-1-1 0,1 1-1,1 0 1,-1-1 0,0 1-1,1-1 1,0 1 0,0-1-1,0 0 1,0 0 0,0 0-1,1 0 1,-1 0 0,1 0-1,0-1 1,0 1 0,0-1-1,0 0 1,0 0 0,0 0-1,1 0 1,-1 0 0,1-1-1,-1 0 1,1 1 0,0-1-1,-1-1 1,1 1 0,0 0-1,0-1 1,4 0 0,0 0 22,-1 0-1,0 0 1,0-1 0,0 0 0,0 0 0,0-1 0,0 0 0,0 0-1,0 0 1,-1-1 0,1 0 0,-1-1 0,0 1 0,0-1 0,0 0-1,0-1 1,5-5 0,-6 4-24,0 0 0,0-1 0,-1 0 1,0 0-1,-1 0 0,1 0 0,-1-1 0,-1 1 0,1-1 0,-1 0 0,-1 0 0,1 1 0,-1-1 0,-1 0 1,0-12-1,0 16-8,0 0 1,-1 0 0,1 0 0,-1 0 0,0 0-1,0 0 1,0 1 0,-1-1 0,1 0 0,-1 1-1,0-1 1,0 1 0,0-1 0,0 1 0,-1 0-1,0 0 1,1 0 0,-1 0 0,0 0-1,0 1 1,-1-1 0,1 1 0,0 0 0,-1 0-1,1 0 1,-1 0 0,0 1 0,0 0 0,1-1-1,-1 1 1,-7 0 0,6 0-176,0 0-1,0 1 1,-1 0 0,1 0-1,0 0 1,0 0 0,0 1-1,0 0 1,0 0 0,-7 3 0,10-3 53,0 0 1,1 0 0,-1 0-1,1 0 1,-1 0 0,1 0 0,0 0-1,-1 1 1,1-1 0,0 0-1,0 1 1,0-1 0,0 1-1,0-1 1,0 1 0,0 0 0,1-1-1,-1 1 1,1 0 0,-1 0-1,1-1 1,-1 1 0,1 0 0,0 0-1,0 0 1,0-1 0,0 1-1,0 0 1,0 0 0,1 0 0,-1-1-1,1 3 1,7 9-4694,8-3-1511</inkml:trace>
</inkml:ink>
</file>

<file path=ppt/ink/ink10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6.778"/>
    </inkml:context>
    <inkml:brush xml:id="br0">
      <inkml:brushProperty name="width" value="0.025" units="cm"/>
      <inkml:brushProperty name="height" value="0.025" units="cm"/>
    </inkml:brush>
  </inkml:definitions>
  <inkml:trace contextRef="#ctx0" brushRef="#br0">349 0 26425,'0'0'3043,"-77"41"-224,41-6-2339,-2 9-480,0 6 0,-1 4 0,6-1 0,5 1 0,4-3 0,9-7 0,3-6 0,6-8 0,3-10-1730,3-7-1345</inkml:trace>
</inkml:ink>
</file>

<file path=ppt/ink/ink10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57.152"/>
    </inkml:context>
    <inkml:brush xml:id="br0">
      <inkml:brushProperty name="width" value="0.025" units="cm"/>
      <inkml:brushProperty name="height" value="0.025" units="cm"/>
    </inkml:brush>
  </inkml:definitions>
  <inkml:trace contextRef="#ctx0" brushRef="#br0">302 79 23254,'-14'-1'1169,"11"1"-1121,-22-1 880,0 1 0,-25 3 0,41-2-669,-1 1 0,1 0 1,-1 0-1,1 1 0,0 1 0,0-1 0,0 1 1,1 1-1,-16 10 0,15-8 12,1 0 0,-1 1 0,2 0 0,-1 1 0,-11 18 0,17-25-218,-1 2 0,1-1 0,1 0 0,-1 0 0,0 1 0,1-1 0,0 1 0,0-1 0,0 1 0,0 0 0,0-1 0,1 1 0,0 0 0,0-1 0,0 1 0,0 0 0,0 0 0,1-1 0,-1 1 0,1 0 0,2 5 0,-1-7-48,-1-1 0,0 1 1,1 0-1,-1-1 0,1 1 0,0-1 1,-1 1-1,1-1 0,0 0 0,0 0 1,0 0-1,0 0 0,0 0 0,0 0 1,0-1-1,0 1 0,0-1 0,1 1 1,1-1-1,48 2 18,-39-2-23,2-1 0,0 0 0,-1-1 0,1 0 0,0-2 0,-1 1 0,1-2 0,-1 0 0,0-1 0,-1 0 0,1-1 0,14-10 0,-21 13 0,0-1 0,-1 0 0,1 0 0,-1-1 0,0 0 0,-1 0 0,1 0 0,-1-1 0,0 1 0,-1-1 0,1-1 0,-2 1 0,1 0 0,-1-1 0,0 0 0,0 0 0,-1 0 0,0 0 0,-1 0 0,1 0 0,-1-12 0,-1 17 0,0 0 0,-1 0 0,1-1 0,-1 1 0,0 0 0,1 0 0,-1 0 0,-1 0 0,1 0 0,0 1 0,-1-1 0,1 0 0,-1 1 0,0-1 0,0 1 0,0-1 0,0 1 0,0 0 0,-1 0 0,1 0 0,-1 0 0,1 0 0,-1 1 0,0-1 0,0 1 0,1-1 0,-1 1 0,0 0 0,0 0 0,-6 0 0,4 0 0,-1 0 0,0 0 0,0 1 0,0 0 0,0 0 0,0 1 0,0 0 0,1 0 0,-1 0 0,0 0 0,0 1 0,1 0 0,-1 0 0,1 1 0,0 0 0,-6 3 0,1 2-501,1-1 0,0 1 0,0 1-1,0 0 1,1 0 0,1 1 0,0 0 0,0 0 0,1 0 0,0 1-1,0 0 1,1 1 0,-6 20 0,9-24 4,1 0 0,-1 0 0,1 0 1,1-1-1,-1 1 0,1 0 0,1 0 0,-1 0 0,1 0 0,1 0 0,-1 0 1,1-1-1,1 1 0,0-1 0,0 1 0,0-1 0,1 0 0,0 0 0,0 0 1,0-1-1,1 0 0,7 8 0,26 20-9726</inkml:trace>
  <inkml:trace contextRef="#ctx0" brushRef="#br0" timeOffset="1">664 519 20563,'0'0'3807,"-11"0"-834,8 0-2844,-6-1 224,-1 1 0,1 0 0,-1 0 0,1 1 0,-1 0 0,1 1 0,-1 0 0,1 1 0,0 0 0,0 0 0,0 1 0,1 0 0,-1 1 0,-10 7 0,13-7-353,1 1 0,0-1 0,1 1 0,-1 0 0,1 0 0,1 1 0,-1-1 0,1 1 0,-5 12 0,8-18 0,-1 1 0,0 0 0,1-1 0,0 1 0,-1 0 0,1-1 0,0 1 0,-1 0 0,1-1 0,0 1 0,0 0 0,1-1 0,-1 1 0,0 0 0,0 0 0,1-1 0,-1 1 0,1-1 0,0 1 0,-1 0 0,1-1 0,0 1 0,0-1 0,0 0 0,0 1 0,0-1 0,0 0 0,0 1 0,1-1 0,-1 0 0,0 0 0,1 0 0,-1 0 0,1 0 0,-1-1 0,1 1 0,-1 0 0,1-1 0,-1 1 0,1-1 0,0 1 0,-1-1 0,1 0 0,0 0 0,0 0 0,2 0 0,9 1 0,-1-2 0,1 1 0,0-1 0,-1-1 0,0-1 0,1 0 0,-1 0 0,0-1 0,0 0 0,-1-1 0,13-7 0,-18 8 0,1 0 0,0 0 0,-1-1 0,1 1 0,-1-2 0,0 1 0,-1 0 0,0-1 0,0 0 0,0-1 0,0 1 0,-1-1 0,0 0 0,0 0 0,-1 0 0,0 0 0,0 0 0,-1-1 0,2-8 0,-4 14 0,0-1 0,0 1 0,0-1 0,0 0 0,0 1 0,-1-1 0,1 1 0,-1-1 0,0 0 0,0 1 0,0 0 0,0-1 0,0 1 0,0-1 0,-1 1 0,1 0 0,-1 0 0,1 0 0,-1 0 0,0 0 0,0 0 0,0 0 0,0 1 0,0-1 0,0 1 0,0-1 0,-1 1 0,-3-1 0,1-1 0,-1 1 0,0-1 0,-1 1 0,1 1 0,0 0 0,-1-1 0,1 2 0,0-1 0,-1 1 0,-9 1 0,-1 6-905,12 3-2455,4 4-5283</inkml:trace>
</inkml:ink>
</file>

<file path=ppt/ink/ink10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9.011"/>
    </inkml:context>
    <inkml:brush xml:id="br0">
      <inkml:brushProperty name="width" value="0.025" units="cm"/>
      <inkml:brushProperty name="height" value="0.025" units="cm"/>
    </inkml:brush>
  </inkml:definitions>
  <inkml:trace contextRef="#ctx0" brushRef="#br0">0 434 17745,'0'0'6198,"13"-2"-4405,10-6-1201,0 0-1,0-1 0,-1-2 1,0 0-1,32-22 0,109-86-40,-144 104-539,229-193 164,-248 207-182,1 1 0,-1-1 0,1 0 0,-1 1 0,0-1 0,1 1 0,-1-1 0,1 1-1,0-1 1,-1 1 0,1-1 0,-1 1 0,1-1 0,0 1 0,-1 0 0,1 0 0,0-1 0,-1 1 0,1 0 0,0 0 0,-1-1 0,1 1-1,0 0 1,0 0 0,-1 0 0,1 0 0,0 0 0,0 0 0,-1 0 0,1 1 0,1-1 0,-1 23 15,-19 39 502,-44 70 825,38-85-1022,-21 58 0,44-102-449,0 0 0,0 0 0,0 0-1,0 0 1,0 0 0,1 0 0,0 0-1,-1 1 1,1-1 0,0 0 0,1 0-1,-1 1 1,1 3 0,0-6-52,-1-1-1,0 1 1,1-1 0,-1 1 0,0-1 0,1 1-1,-1-1 1,1 1 0,-1-1 0,1 1 0,-1-1-1,1 0 1,-1 1 0,1-1 0,-1 0-1,1 1 1,0-1 0,-1 0 0,1 0 0,-1 0-1,1 0 1,0 1 0,-1-1 0,2 0 0,27-9-6276,3-13-2244</inkml:trace>
</inkml:ink>
</file>

<file path=ppt/ink/ink10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9.385"/>
    </inkml:context>
    <inkml:brush xml:id="br0">
      <inkml:brushProperty name="width" value="0.025" units="cm"/>
      <inkml:brushProperty name="height" value="0.025" units="cm"/>
    </inkml:brush>
  </inkml:definitions>
  <inkml:trace contextRef="#ctx0" brushRef="#br0">196 0 20083,'0'0'2728,"-9"4"-118,-4 3-2100,1-1 1,0 2-1,0 0 0,1 1 0,0 0 0,0 0 0,1 1 0,0 0 0,1 1 0,-11 17 0,10-13-391,1 1 0,0 0 0,-8 24 0,15-34-111,0-1 0,0 1 0,1 0-1,0 0 1,0 0 0,0 0 0,0 0-1,1 0 1,0 0 0,1 0 0,-1 0-1,1 0 1,0 0 0,2 6 0,-1-9 14,0 0 1,1 0 0,-1-1 0,0 1 0,1-1 0,-1 0 0,1 0-1,0 0 1,0 0 0,0 0 0,0-1 0,0 1 0,0-1-1,0 0 1,0 0 0,1 0 0,-1 0 0,0 0 0,1-1 0,-1 1-1,1-1 1,-1 0 0,0 0 0,6-1 0,1 1 58,1-1 1,0 0 0,0-1-1,-1 0 1,1-1-1,18-6 1,-17 2-82,0 0 0,0 0 0,-1-1 0,0 0 0,-1-1 0,1 0 0,-2-1 0,16-19 0,-21 24 0,0 0 0,0-1 0,0 1 0,-1-1 0,0 0 0,0 0 0,-1 0 0,1-1 0,-1 1 0,-1 0 0,1-1 0,-1 0 0,0 1 0,-1-1 0,1 0 0,-1 1 0,-1-1 0,1 0 0,-1 1 0,-2-9 0,1 12 0,1 0 0,-1 0 0,0 0 0,0 0 0,-1 1 0,1-1 0,0 0 0,-1 1 0,1 0 0,-1-1 0,0 1 0,0 0 0,0 1 0,0-1 0,0 0 0,0 1 0,-1 0 0,1 0 0,0 0 0,-1 0 0,-5-1 0,0 0 0,-1 1 0,0 0 0,0 0 0,0 1 0,0 1 0,-14 1 0,21-1-357,1 0 1,-1 0-1,1 1 1,-1-1-1,1 0 1,-1 1-1,1 0 1,0-1-1,0 1 1,0 0-1,0 0 1,0 0-1,1 0 1,-1 1-1,-2 3 1,4-5 148,-1-1-1,0 1 1,1 0 0,0 0 0,-1-1-1,1 1 1,-1 0 0,1 0 0,0 0-1,-1-1 1,1 1 0,0 0 0,0 0-1,0 0 1,0 0 0,0 0 0,0 0-1,0 0 1,0-1 0,0 1 0,0 0-1,0 0 1,1 0 0,-1 0 0,0 0-1,1-1 1,-1 1 0,0 0 0,1 0-1,-1-1 1,1 1 0,0 0 0,-1-1-1,1 1 1,-1 0 0,1-1 0,0 1-1,-1-1 1,1 1 0,0-1 0,0 1-1,-1-1 1,1 1 0,0-1 0,0 0-1,0 0 1,0 1 0,1-1 0,18 1-10693</inkml:trace>
</inkml:ink>
</file>

<file path=ppt/ink/ink10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29.733"/>
    </inkml:context>
    <inkml:brush xml:id="br0">
      <inkml:brushProperty name="width" value="0.025" units="cm"/>
      <inkml:brushProperty name="height" value="0.025" units="cm"/>
    </inkml:brush>
  </inkml:definitions>
  <inkml:trace contextRef="#ctx0" brushRef="#br0">282 1 17873,'0'0'4714,"-10"4"-977,-13 8-3175,0 0 1,1 1-1,1 1 1,0 2 0,1 0-1,-25 26 1,35-32-396,1-1 0,0 2 0,1-1 0,0 1 0,1 1 0,0-1 0,1 1 0,0 0 0,1 1 0,0-1 0,1 1 0,0 0 0,1 0 0,-2 23 0,5-34-167,0 1 0,0-1 0,0 1 0,0-1 0,1 1 0,-1-1 0,1 1 0,-1-1 0,1 0 0,0 1 0,0-1 0,0 0 0,0 0 0,1 1 0,-1-1 0,1 0 0,-1-1 0,1 1 0,0 0 0,-1 0 0,5 2 0,-2-1 0,1-1 0,-1 0 0,1 0 0,0 0 0,0 0 0,0-1 0,0 0 0,0 0 0,0 0 0,6 0 0,3-1 0,0 0 0,0 0 0,-1-2 0,1 0 0,0 0 0,-1-2 0,18-5 0,-18 3 0,-1 0 0,0 0 0,0-1 0,-1-1 0,0 0 0,0-1 0,0 0 0,17-20 0,-23 24 0,-1 0 0,0-1 0,-1 1 0,1-1 0,-1 0 0,0 1 0,-1-1 0,1-1 0,-1 1 0,0 0 0,-1-1 0,1 1 0,-1 0 0,-1-1 0,1 0 0,-1 1 0,0-1 0,-1 1 0,1-1 0,-4-10 0,3 14-1,0 1 0,0-1 1,0 1-1,0-1 0,-1 1 0,0 0 1,1 0-1,-1-1 0,0 1 0,0 1 1,0-1-1,0 0 0,0 0 0,0 1 1,-1-1-1,1 1 0,0 0 0,-1-1 1,1 1-1,-1 0 0,0 1 0,1-1 1,-1 0-1,0 1 0,1 0 0,-1-1 1,0 1-1,1 0 0,-5 1 0,0-1-204,0 0 0,0 1 0,1 0 0,-1 1-1,0-1 1,1 1 0,-1 1 0,1-1 0,0 1 0,-10 6 0,-18 17-8780,-1 4-10404</inkml:trace>
</inkml:ink>
</file>

<file path=ppt/ink/ink10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1.322"/>
    </inkml:context>
    <inkml:brush xml:id="br0">
      <inkml:brushProperty name="width" value="0.025" units="cm"/>
      <inkml:brushProperty name="height" value="0.025" units="cm"/>
    </inkml:brush>
  </inkml:definitions>
  <inkml:trace contextRef="#ctx0" brushRef="#br0">0 1 25656,'0'0'4933</inkml:trace>
</inkml:ink>
</file>

<file path=ppt/ink/ink10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1.691"/>
    </inkml:context>
    <inkml:brush xml:id="br0">
      <inkml:brushProperty name="width" value="0.025" units="cm"/>
      <inkml:brushProperty name="height" value="0.025" units="cm"/>
    </inkml:brush>
  </inkml:definitions>
  <inkml:trace contextRef="#ctx0" brushRef="#br0">361 1 15791,'0'0'7458,"-11"1"-5846,0 2-1313,1 0 1,-1 0-1,1 1 0,0 0 1,0 1-1,1 0 1,-1 0-1,1 1 0,0 1 1,1-1-1,-13 13 1,-3 4 52,1 0 0,1 2-1,1 1 1,1 0 0,2 2 0,-21 37 0,30-46-260,1 0-1,0 0 1,2 1-1,0-1 0,1 1 1,0 1-1,2-1 1,1 1-1,0-1 0,2 1 1,2 25-1,-1-37-59,1-1 0,0 1 0,1-1 1,0 0-1,0 0 0,1 0 0,0 0 0,0 0 0,1-1 0,0 0 0,0 0 0,0 0 0,1-1 0,0 1 0,1-2 0,-1 1 0,1-1 0,0 1 0,1-2 0,12 7 0,-4-2-353,1-2 0,1 0 0,26 7 0,-20-8-2608,47 6-1,-23-10-4389</inkml:trace>
</inkml:ink>
</file>

<file path=ppt/ink/ink10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2.655"/>
    </inkml:context>
    <inkml:brush xml:id="br0">
      <inkml:brushProperty name="width" value="0.025" units="cm"/>
      <inkml:brushProperty name="height" value="0.025" units="cm"/>
    </inkml:brush>
  </inkml:definitions>
  <inkml:trace contextRef="#ctx0" brushRef="#br0">1 324 18738,'0'0'8829,"14"-7"-6965,215-145 797,3-3-2568,-230 154-96,-1 0 0,0 0 0,1 0-1,-1 0 1,1 0 0,-1 1 0,1-1 0,0 1 0,-1-1-1,1 1 1,0-1 0,-1 1 0,1 0 0,0 0 0,-1 0-1,1 0 1,3 0 0,-5 1 6,1-1-1,-1 1 1,1 0 0,-1-1 0,1 1-1,-1-1 1,0 1 0,1 0 0,-1 0-1,0-1 1,1 1 0,-1 0-1,0-1 1,0 1 0,0 0 0,0 0-1,0-1 1,0 1 0,0 0 0,0 0-1,0-1 1,0 1 0,0 0-1,0 0 1,0-1 0,-1 2 0,-3 11 96,0 0 1,-1-1-1,-8 15 1,8-18 8,-42 77-42,35-68-67,0 1 0,1 1 0,2 0 1,0 0-1,1 0 0,0 1 0,-7 42 0,15-62-74,-1-1-1,1 1 1,0 0-1,0 0 1,0-1-1,0 1 1,0 0-1,0 0 1,0 0-1,0-1 1,0 1-1,0 0 1,1 0-1,-1-1 1,0 1-1,0 0 1,1 0-1,-1-1 1,0 1-1,1 0 1,-1-1-1,1 1 1,-1-1-1,1 1 1,-1 0-1,1-1 1,-1 1-1,1-1 1,0 1-1,-1-1 1,1 0-1,0 1 1,-1-1-1,1 0 1,0 1-1,0-1 1,-1 0-1,1 0 1,0 0-1,0 0 1,-1 1 0,1-1-1,0 0 1,0 0-1,0 0 1,-1-1-1,2 1 1,1-1-570,0 1 1,0-1 0,-1 0-1,1 0 1,0 0 0,-1 0 0,1-1-1,-1 1 1,1-1 0,-1 0 0,4-3-1,12-16-9140</inkml:trace>
</inkml:ink>
</file>

<file path=ppt/ink/ink10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3.044"/>
    </inkml:context>
    <inkml:brush xml:id="br0">
      <inkml:brushProperty name="width" value="0.025" units="cm"/>
      <inkml:brushProperty name="height" value="0.025" units="cm"/>
    </inkml:brush>
  </inkml:definitions>
  <inkml:trace contextRef="#ctx0" brushRef="#br0">110 0 19763,'0'0'6342,"-4"9"-4116,-22 55-1274,12-35-516,1 1-1,1 1 1,2 0-1,1 0 1,2 1-1,1 0 0,-3 41 1,9-63-581,1 20-1299,-1-28 1345,0-1-1,0 0 1,0 0 0,0 0 0,1 0-1,-1 0 1,0-1 0,1 1-1,-1 0 1,0 0 0,1 0 0,0 0-1,-1 0 1,1 0 0,-1-1 0,1 1-1,0 0 1,-1 0 0,1-1-1,0 1 1,0 0 0,0-1 0,1 1-1,-4-19-14265,-10-2 2818</inkml:trace>
</inkml:ink>
</file>

<file path=ppt/ink/ink10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3.373"/>
    </inkml:context>
    <inkml:brush xml:id="br0">
      <inkml:brushProperty name="width" value="0.025" units="cm"/>
      <inkml:brushProperty name="height" value="0.025" units="cm"/>
    </inkml:brush>
  </inkml:definitions>
  <inkml:trace contextRef="#ctx0" brushRef="#br0">0 37 16688,'0'0'12203,"64"-22"-11850,-25 19-257,6 1-64,0 0-801,-2 0-2754,-5-2-2627,-5 2-5349</inkml:trace>
</inkml:ink>
</file>

<file path=ppt/ink/ink10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3.711"/>
    </inkml:context>
    <inkml:brush xml:id="br0">
      <inkml:brushProperty name="width" value="0.025" units="cm"/>
      <inkml:brushProperty name="height" value="0.025" units="cm"/>
    </inkml:brush>
  </inkml:definitions>
  <inkml:trace contextRef="#ctx0" brushRef="#br0">108 17 20531,'0'0'5638,"-58"46"-3684,41-24-545,2 6-480,6 1-32,2 1-513,5-3-352,2-1 0,0-3-64,8-7-705,7-5-704,0-7-641,3-4-1121,0-4-1473,1-11-2595</inkml:trace>
  <inkml:trace contextRef="#ctx0" brushRef="#br0" timeOffset="1">275 0 17360,'0'0'6246,"-57"48"-4068,34-19-192,3 5-640,0-1-33,7 1-512,4-5-641,6-2-96,3-5 0,0-5-32,4-6-320,6-6-385,4-5-544,1 0-1089,2-14-1954,-2-9-2755</inkml:trace>
</inkml:ink>
</file>

<file path=ppt/ink/ink10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4.068"/>
    </inkml:context>
    <inkml:brush xml:id="br0">
      <inkml:brushProperty name="width" value="0.025" units="cm"/>
      <inkml:brushProperty name="height" value="0.025" units="cm"/>
    </inkml:brush>
  </inkml:definitions>
  <inkml:trace contextRef="#ctx0" brushRef="#br0">0 22 18161,'0'0'13837,"57"-4"-13388,-6-1-257,5 3-64,1-1-128,-4 1-352,-5 2-1570,-9-1-2242,-11 0-2178,-7-3-3491</inkml:trace>
</inkml:ink>
</file>

<file path=ppt/ink/ink10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34.409"/>
    </inkml:context>
    <inkml:brush xml:id="br0">
      <inkml:brushProperty name="width" value="0.025" units="cm"/>
      <inkml:brushProperty name="height" value="0.025" units="cm"/>
    </inkml:brush>
  </inkml:definitions>
  <inkml:trace contextRef="#ctx0" brushRef="#br0">0 6 18417,'0'0'13133,"79"4"-12204,-27-4-641,7 0-288,4 0 0,-4 0-865,-4 0-1281,-8-3-2338,-6-4-3492</inkml:trace>
</inkml:ink>
</file>

<file path=ppt/ink/ink10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6.769"/>
    </inkml:context>
    <inkml:brush xml:id="br0">
      <inkml:brushProperty name="width" value="0.025" units="cm"/>
      <inkml:brushProperty name="height" value="0.025" units="cm"/>
    </inkml:brush>
  </inkml:definitions>
  <inkml:trace contextRef="#ctx0" brushRef="#br0">170 0 11531,'0'0'11712,"9"8"-10724,3 4-661,-1-1 0,0 2 0,-1 0 0,0 0 0,-1 1 1,-1 0-1,0 0 0,-1 1 0,0 0 0,7 26 0,-8-12-104,-2 0-1,-1 0 1,-1 1-1,-1-1 1,-2 1 0,-1-1-1,-1 0 1,-2 0-1,0 0 1,-16 45 0,8-39-305,-1 0 0,-1-2 1,-2 0-1,-1-1 0,-2 0 1,-1-2-1,-1 0 0,-26 26 1,42-49-472,-28 26-692,15-22-1819,2-11-4000</inkml:trace>
</inkml:ink>
</file>

<file path=ppt/ink/ink10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7.455"/>
    </inkml:context>
    <inkml:brush xml:id="br0">
      <inkml:brushProperty name="width" value="0.025" units="cm"/>
      <inkml:brushProperty name="height" value="0.025" units="cm"/>
    </inkml:brush>
  </inkml:definitions>
  <inkml:trace contextRef="#ctx0" brushRef="#br0">0 81 15471,'0'0'3299,"14"0"-2514,55-7 361,109-23 1,61-9-958,-232 38-173,21-1-28,0 0-1,0 2 0,34 4 1,-53-3 33,-1 1 0,0 0 0,0 0 0,-1 0 1,1 1-1,0 0 0,-1 1 0,0 0 0,0 0 0,0 0 0,0 1 1,-1 0-1,1 0 0,-1 1 0,8 9 0,-11-11 176,0-1-1,0 0 1,0-1-1,1 1 1,0 0-1,-1-1 1,1 0 0,0 0-1,0 0 1,0 0-1,0-1 1,1 1-1,-1-1 1,0 0-1,1 0 1,-1-1-1,1 0 1,-1 1 0,0-1-1,1-1 1,8 0-1,7-3 176,0 0 0,1-2 0,27-11 0,-19 7-440,-16 6 48,11-6-83,0 2 0,1 1 0,1 1-1,-1 2 1,1 0 0,39-1 0,-43 12-1246,-14 4-2416</inkml:trace>
</inkml:ink>
</file>

<file path=ppt/ink/ink10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7.924"/>
    </inkml:context>
    <inkml:brush xml:id="br0">
      <inkml:brushProperty name="width" value="0.025" units="cm"/>
      <inkml:brushProperty name="height" value="0.025" units="cm"/>
    </inkml:brush>
  </inkml:definitions>
  <inkml:trace contextRef="#ctx0" brushRef="#br0">110 161 10634,'-9'4'1901,"2"-1"-1420,-47 23 3125,51-25-3206,0 0 0,0 1 1,1 0-1,-1 0 0,1 0 0,-1 0 0,1 0 0,0 0 1,0 1-1,0-1 0,0 1 0,0-1 0,0 1 1,1 0-1,-1 0 0,1 0 0,-2 4 0,4-6-346,-1 0 0,1-1 0,-1 1 0,1-1 0,-1 1 0,1-1 0,-1 1 0,1-1 0,0 1 0,-1-1-1,1 1 1,0-1 0,-1 0 0,1 1 0,0-1 0,0 0 0,-1 0 0,1 0 0,0 1 0,0-1 0,0 0 0,-1 0 0,1 0 0,0 0 0,0 0-1,-1-1 1,1 1 0,0 0 0,0 0 0,-1 0 0,1-1 0,1 1 0,31-7 819,0-7-465,-1-1-1,-1-1 0,0-1 1,-1-2-1,52-44 0,43-27-283,-125 90-128,1-1-1,-1 1 0,0 0 1,1-1-1,-1 1 1,0 0-1,1 0 1,-1-1-1,0 1 0,1 0 1,-1 0-1,1-1 1,-1 1-1,0 0 0,1 0 1,-1 0-1,1 0 1,-1 0-1,1 0 1,-1 0-1,1 0 0,-1 0 1,0 0-1,1 0 1,-1 0-1,1 0 0,-1 0 1,1 0-1,-1 0 1,0 0-1,1 1 1,-1-1-1,1 0 0,-1 0 1,0 0-1,1 1 1,-1-1-1,1 1 1,-3 18-19,-16 28 192,-7 0-76,-25 55 456,47-94-482,0 1 0,0 0 0,0 0 0,1 0 1,1 0-1,-1 0 0,2 0 0,-1 0 0,2 12 0,-1-20-102,1 0 0,-1 0-1,1 0 1,-1 0 0,1 0-1,0-1 1,-1 1 0,1 0-1,0 0 1,0 0 0,-1-1-1,1 1 1,0 0 0,0-1-1,0 1 1,0-1 0,0 1-1,0-1 1,0 0 0,0 1-1,0-1 1,0 0 0,1 0-1,-1 1 1,0-1 0,0 0-1,0 0 1,0 0 0,0 0-1,0-1 1,0 1 0,0 0-1,2-1 1,2 1-672,-1-1-1,1 0 1,0 0 0,-1-1-1,1 1 1,-1-1 0,5-2 0,16-16-6009</inkml:trace>
</inkml:ink>
</file>

<file path=ppt/ink/ink10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8.391"/>
    </inkml:context>
    <inkml:brush xml:id="br0">
      <inkml:brushProperty name="width" value="0.025" units="cm"/>
      <inkml:brushProperty name="height" value="0.025" units="cm"/>
    </inkml:brush>
  </inkml:definitions>
  <inkml:trace contextRef="#ctx0" brushRef="#br0">130 114 15759,'0'0'5504,"-1"-10"-3801,-1-31-764,2 39-887,1 0-1,-1-1 1,1 1-1,0 0 1,0 0-1,0 0 1,0 0-1,0 0 0,0 0 1,1 0-1,-1 1 1,0-1-1,1 0 1,0 1-1,-1-1 1,1 1-1,0-1 1,0 1-1,0 0 1,2-2-1,40-15 60,-41 17-96,-2 0-16,0 1 1,0-1-1,0 1 1,0-1-1,0 1 1,0 0-1,0-1 1,-1 1-1,1 0 1,0 0-1,0 0 1,0 0-1,0-1 1,0 1-1,0 1 1,0-1 0,0 0-1,0 0 1,0 0-1,0 0 1,0 1-1,0-1 1,0 0-1,0 1 1,0-1-1,0 1 1,0-1-1,-1 1 1,1-1-1,0 1 1,0 0-1,-1-1 1,1 1-1,0 0 1,-1 0-1,2 1 1,-2 2 2,1 0-1,0 0 1,-1 0 0,0 0 0,0 0-1,0 1 1,-1 6 0,0 8 215,-14 283 4321,15-295-4358,0 0 0,-1 0 0,0 0 0,0 0 0,0 0 0,-1 0 0,0 0 0,-3 6 0,3-11-124,1 1 0,-1-1 0,0 0-1,0 0 1,0 0 0,0 0 0,0 0 0,0-1 0,-1 1-1,1 0 1,0-1 0,-1 0 0,1 0 0,-1 0-1,0 0 1,1 0 0,-1 0 0,0-1 0,0 1 0,1-1-1,-1 0 1,-5 0 0,-2 1-56,0 0 0,1-2 0,-1 1 0,0-1 0,0 0 0,1-1 0,-1 0 0,1-1 0,0 0 0,-1 0 0,1-1 0,1 0 0,-12-7 0,20 11-2,0-1-1,-1 1 1,1 0 0,-1 0 0,1-1-1,0 1 1,-1 0 0,1 0-1,0-1 1,-1 1 0,1-1 0,0 1-1,-1 0 1,1-1 0,0 1-1,0-1 1,-1 1 0,1 0 0,0-1-1,0 1 1,0-1 0,0 1-1,0-1 1,0 1 0,0-1 0,0 1-1,0-1 1,0 1 0,0-1-1,0 1 1,0 0 0,0-1 0,14-11-258,32-6-1011,-36 15 549,58-24-6030,-23 5-541,-9 4-1862</inkml:trace>
</inkml:ink>
</file>

<file path=ppt/ink/ink10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8.718"/>
    </inkml:context>
    <inkml:brush xml:id="br0">
      <inkml:brushProperty name="width" value="0.025" units="cm"/>
      <inkml:brushProperty name="height" value="0.025" units="cm"/>
    </inkml:brush>
  </inkml:definitions>
  <inkml:trace contextRef="#ctx0" brushRef="#br0">126 1 17040,'0'0'3571,"-8"5"-271,0 0-2739,-57 41 4037,61-43-4406,0 0 0,1 1 0,-1-1 0,0 1 0,1 0 0,0 0 0,0 0 0,0 0 0,1 1 0,-1-1 0,1 1 0,0-1 0,-3 10 0,5-14-193,0 1 0,0-1 0,0 1 0,0-1 0,0 1 1,0-1-1,0 1 0,0-1 0,1 0 0,-1 1 0,0-1 0,0 1 0,0-1 0,0 0 0,1 1 0,-1-1 0,0 1 1,0-1-1,0 0 0,1 1 0,-1-1 0,0 0 0,1 0 0,-1 1 0,0-1 0,1 0 0,-1 0 0,0 1 0,1-1 0,-1 0 1,1 0-1,-1 0 0,0 0 0,1 1 0,0-1 0,22-1 57,19-13 22,-33 9-151,-1 0-1,0-1 0,0 0 0,0 0 1,0-1-1,-1 0 0,0 0 0,-1 0 1,0-1-1,11-17 0,-22 72-1300,4-17 1376,0-24-309,0 0-1,0 0 1,1 0-1,0 0 1,0-1 0,3 13-1,-3-17 144,0 0 0,1 0 0,-1 0 0,1 0 0,-1 0 0,1 0 0,-1 0 0,1 0 0,0-1 0,0 1 0,-1 0 0,1 0 0,0 0-1,0-1 1,0 1 0,0-1 0,0 1 0,0 0 0,0-1 0,0 0 0,0 1 0,0-1 0,0 1 0,0-1 0,0 0 0,0 0 0,0 0 0,0 0 0,0 0 0,1 0 0,-1 0-1,0 0 1,0 0 0,0 0 0,0-1 0,0 1 0,0 0 0,0-1 0,0 1 0,0-1 0,0 1 0,0-1 0,0 1 0,1-2 0,2 0-543,0-1 1,0 0 0,0 0 0,-1 0-1,1 0 1,-1-1 0,0 0-1,5-7 1,-5 7-64,20-25-5326</inkml:trace>
</inkml:ink>
</file>

<file path=ppt/ink/ink10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8:59.123"/>
    </inkml:context>
    <inkml:brush xml:id="br0">
      <inkml:brushProperty name="width" value="0.025" units="cm"/>
      <inkml:brushProperty name="height" value="0.025" units="cm"/>
    </inkml:brush>
  </inkml:definitions>
  <inkml:trace contextRef="#ctx0" brushRef="#br0">55 0 8680,'0'0'12999,"-7"12"-12043,6-11-950,-5 8 294,1-1-1,-1 1 0,2 0 0,-1 0 1,1 0-1,1 1 0,-1-1 0,2 1 1,-1 0-1,1 0 0,1 0 0,0 0 0,0 16 1,2-24-281,0 0 1,0-1 0,0 1 0,0-1 0,0 0-1,0 1 1,0-1 0,0 0 0,1 1-1,-1-1 1,1 0 0,-1 0 0,0 0-1,1 0 1,0-1 0,-1 1 0,1 0-1,-1-1 1,1 1 0,0-1 0,0 1 0,-1-1-1,1 0 1,0 1 0,0-1 0,-1 0-1,1 0 1,3-1 0,52-5 432,-36 0-441,29-4-508,-50 11 489,1-1 1,0 1-1,0-1 0,0 1 1,-1 0-1,1-1 0,0 1 1,-1 0-1,1-1 0,0 1 1,-1 0-1,1 0 0,-1 0 1,0-1-1,1 1 0,-1 0 1,1 0-1,-1 0 0,0 0 1,0 0-1,0 0 0,0 0 1,1 0-1,-1 0 0,0 0 1,0 0-1,-1-1 0,1 2 1,0 39 1070,-1-31-500,1-10-512,0 1 1,0-1-1,0 1 1,0-1 0,-1 1-1,1-1 1,0 1-1,0 0 1,0-1-1,0 1 1,0-1-1,1 1 1,-1-1-1,0 1 1,0-1-1,0 1 1,0 0-1,1-1 1,-1 1-1,0-1 1,0 0-1,1 1 1,-1-1 0,0 1-1,1-1 1,-1 1-1,1-1 1,-1 0-1,0 1 1,1-1-1,-1 0 1,1 1-1,-1-1 1,1 0-1,-1 0 1,1 1-1,-1-1 1,1 0-1,-1 0 1,1 0 0,0 0-1,25-15 947,18-36-685,-38 44-288,-1 0 0,-1 0 0,1-1 1,-1 0-1,-1 0 0,1 0 0,-1 0 0,-1-1 0,3-11 0,17 27-489,-12-4 4,0 0 0,0 0 1,0-1-1,0 0 1,0-1-1,1 0 0,-1-1 1,21-2-1,-19 1-1605,0-1 0,-1-1 0,1 1 0,14-7 0,26-16-15509</inkml:trace>
</inkml:ink>
</file>

<file path=ppt/ink/ink10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02.004"/>
    </inkml:context>
    <inkml:brush xml:id="br0">
      <inkml:brushProperty name="width" value="0.025" units="cm"/>
      <inkml:brushProperty name="height" value="0.025" units="cm"/>
    </inkml:brush>
  </inkml:definitions>
  <inkml:trace contextRef="#ctx0" brushRef="#br0">168 192 2691,'12'-10'2840,"-1"0"-2636,62-64 4234,-67 67-3288,0 0-1,0 0 0,-1 0 1,-1-1-1,1 1 1,-1-1-1,0 0 0,-1-1 1,0 1-1,3-13 0,-10 21 3522,-6 8-3591,-9 13-1119,-21 42 313,3 1 0,3 2-1,3 1 1,3 2-1,3 0 1,2 2-1,-20 119 1,39-171-284,-13 119 121,16-127-159,1 1 0,0-1 0,1 1 0,0-1 0,1 0 0,0 0 0,1 0 0,0 0 0,8 17 0,-8-23-325,0 0 0,1 0-1,0-1 1,0 1 0,0-1 0,0 0-1,1 0 1,0 0 0,0-1 0,0 1-1,0-1 1,0 0 0,0-1 0,1 1-1,0-1 1,-1 0 0,1-1 0,0 1-1,0-1 1,0 0 0,0-1 0,0 0-1,6 0 1,46 1-5440</inkml:trace>
</inkml:ink>
</file>

<file path=ppt/ink/ink10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1.588"/>
    </inkml:context>
    <inkml:brush xml:id="br0">
      <inkml:brushProperty name="width" value="0.025" units="cm"/>
      <inkml:brushProperty name="height" value="0.025" units="cm"/>
    </inkml:brush>
  </inkml:definitions>
  <inkml:trace contextRef="#ctx0" brushRef="#br0">1 415 17424,'0'0'8013,"10"-4"-6347,9-5-1177,0-1 0,0 0 0,-1-2 0,0 0 1,26-24-1,86-90-209,-99 95-196,123-127 7,-153 158-92,-1 0 0,0-1 0,1 1 0,-1-1 1,0 1-1,1 0 0,-1-1 0,0 1 0,1 0 0,-1-1 1,0 1-1,1 0 0,-1-1 0,1 1 0,-1 0 0,1 0 0,-1 0 1,1-1-1,-1 1 0,1 0 0,-1 0 0,1 0 0,-1 0 1,1 0-1,-1 0 0,1 0 0,-1 0 0,1 0 0,1 13 95,-9 21 216,-7 1 100,-30 57 1,30-68-374,2 1-1,0 0 1,2 0-1,-14 51 0,24-74-196,0 0-1,-1 0 0,1 0 0,0 0 0,0 0 0,0 0 0,0 0 0,0 0 0,0 0 0,1 0 0,-1 0 0,1-1 0,1 5 0,-2-6-107,1 1 0,-1-1 0,1 1 0,0-1 0,0 1 0,-1-1 0,1 0 0,0 1 1,0-1-1,-1 0 0,1 0 0,0 1 0,0-1 0,0 0 0,-1 0 0,1 0 0,0 0 0,0 0 0,0 0 0,-1 0 0,1-1 0,0 1 0,0 0 0,0 0 0,-1 0 0,1-1 0,0 1 0,0-1 0,-1 1 0,1 0 0,0-1 0,-1 1 0,1-1 0,0 0 0,20-18-8252</inkml:trace>
</inkml:ink>
</file>

<file path=ppt/ink/ink10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1.943"/>
    </inkml:context>
    <inkml:brush xml:id="br0">
      <inkml:brushProperty name="width" value="0.025" units="cm"/>
      <inkml:brushProperty name="height" value="0.025" units="cm"/>
    </inkml:brush>
  </inkml:definitions>
  <inkml:trace contextRef="#ctx0" brushRef="#br0">141 0 20820,'0'0'4302,"-6"11"-2177,-1 2-1477,-77 159 3972,75-151-4710,2 1 0,0 0 0,1 1 1,1 0-1,1-1 0,-1 39 0,7-68-6544,5-16-1642,-7 0-3767</inkml:trace>
</inkml:ink>
</file>

<file path=ppt/ink/ink10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2.331"/>
    </inkml:context>
    <inkml:brush xml:id="br0">
      <inkml:brushProperty name="width" value="0.025" units="cm"/>
      <inkml:brushProperty name="height" value="0.025" units="cm"/>
    </inkml:brush>
  </inkml:definitions>
  <inkml:trace contextRef="#ctx0" brushRef="#br0">0 203 19923,'0'0'7943,"61"5"-6213,-17-5-641,6-5-705,2-3-320,0-1-800,-7 2-1667,-7 0-2849,-10 0-1891</inkml:trace>
  <inkml:trace contextRef="#ctx0" brushRef="#br0" timeOffset="1">727 0 15375,'0'0'11178,"-68"75"-8776,46-46-640,2 5-577,2-2-320,5 0-865,6-4 0,3-3 0,4-3-288,0-6-1058,0-3-447,7-9-1282,2-4-1345,5-5-1922</inkml:trace>
</inkml:ink>
</file>

<file path=ppt/ink/ink10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2.675"/>
    </inkml:context>
    <inkml:brush xml:id="br0">
      <inkml:brushProperty name="width" value="0.025" units="cm"/>
      <inkml:brushProperty name="height" value="0.025" units="cm"/>
    </inkml:brush>
  </inkml:definitions>
  <inkml:trace contextRef="#ctx0" brushRef="#br0">119 1 9097,'0'0'20243,"-27"60"-18770,12-28-160,-1 3-672,1 2-641,3-3 0,2-1 0,2-5 0,3-2 0,0-6-384,2-3-1282,0-5-864,3-7-2019</inkml:trace>
</inkml:ink>
</file>

<file path=ppt/ink/ink10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3.050"/>
    </inkml:context>
    <inkml:brush xml:id="br0">
      <inkml:brushProperty name="width" value="0.025" units="cm"/>
      <inkml:brushProperty name="height" value="0.025" units="cm"/>
    </inkml:brush>
  </inkml:definitions>
  <inkml:trace contextRef="#ctx0" brushRef="#br0">0 48 5157,'0'0'26137,"50"-16"-24664,-7 11-1473,9-3 0,0-1 0,-1 3 0,-5 3 0,-9 3-160,-7 0-3139,-9 0-2851,-7 0-2947</inkml:trace>
</inkml:ink>
</file>

<file path=ppt/ink/ink10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3.390"/>
    </inkml:context>
    <inkml:brush xml:id="br0">
      <inkml:brushProperty name="width" value="0.025" units="cm"/>
      <inkml:brushProperty name="height" value="0.025" units="cm"/>
    </inkml:brush>
  </inkml:definitions>
  <inkml:trace contextRef="#ctx0" brushRef="#br0">0 20 17104,'0'0'11467,"62"7"-9673,-9-7-545,10-4-737,5-5-351,-3 1-97,-6 3-64,-8 4-1089,-13 1-1025,-7 0-2371,-10 0-2689</inkml:trace>
</inkml:ink>
</file>

<file path=ppt/ink/ink10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3.744"/>
    </inkml:context>
    <inkml:brush xml:id="br0">
      <inkml:brushProperty name="width" value="0.025" units="cm"/>
      <inkml:brushProperty name="height" value="0.025" units="cm"/>
    </inkml:brush>
  </inkml:definitions>
  <inkml:trace contextRef="#ctx0" brushRef="#br0">473 0 18642,'0'0'3539,"0"11"-2023,2 20-468,2-1 0,1 0 0,1 0 0,17 45 0,-10-33-727,14 79 0,-25-106-296,-1 0-1,0 0 1,-1 1 0,-1-1-1,0 0 1,-1 0 0,-1 0-1,0 0 1,-7 18 0,-5 2 28,-1 0 1,-2-2 0,-1 0 0,-2 0-1,-36 42 1,-137 135-437,176-191 257,-58 55-2217,25-28-1971,0-1-4350</inkml:trace>
</inkml:ink>
</file>

<file path=ppt/ink/ink10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6.341"/>
    </inkml:context>
    <inkml:brush xml:id="br0">
      <inkml:brushProperty name="width" value="0.025" units="cm"/>
      <inkml:brushProperty name="height" value="0.025" units="cm"/>
    </inkml:brush>
  </inkml:definitions>
  <inkml:trace contextRef="#ctx0" brushRef="#br0">1 29 10122,'0'0'8322,"9"4"-7687,12 2-335,0 0-1,1-1 0,-1-1 0,1-1 1,0-1-1,0-1 0,30-3 0,170-23 434,-109 9-619,-56 8 98,0 2 0,0 4 0,0 1 0,1 3 0,-1 3 0,77 16 0,78 24 147,-183-40 15,1-2 1,0-1-1,-1-2 0,1-1 1,37-5-1,-62 5-195,-2 1-98,-1-1-1,0 1 0,0 0 0,1-1 0,-1 0 0,0 1 0,0-1 1,0 0-1,0 0 0,0 0 0,0 0 0,2-2 0,-3 2-381,0 0-1,0 0 1,-1 0-1,1-1 1,0 1-1,-1 0 0,1 0 1,-1 0-1,0-1 1,1 1-1,-1 0 1,0-1-1,0 1 1,0 0-1,0-3 1,0-15-5113</inkml:trace>
</inkml:ink>
</file>

<file path=ppt/ink/ink10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6.792"/>
    </inkml:context>
    <inkml:brush xml:id="br0">
      <inkml:brushProperty name="width" value="0.025" units="cm"/>
      <inkml:brushProperty name="height" value="0.025" units="cm"/>
    </inkml:brush>
  </inkml:definitions>
  <inkml:trace contextRef="#ctx0" brushRef="#br0">1 104 16207,'0'0'2792,"5"-11"-181,-1 5-2313,-1 0 1,1 0 0,1 0 0,-1 0-1,1 1 1,0 0 0,0 0-1,0 0 1,1 0 0,-1 1-1,1 0 1,0 0 0,1 0-1,-1 1 1,1 0 0,-1 0-1,1 1 1,0 0 0,13-2-1,-11 2-165,0 1-1,1 0 1,-1 0-1,1 1 0,-1 0 1,17 4-1,-23-4-135,-1 1 0,0 0 0,0-1 1,0 1-1,0 0 0,0 0 0,0 1 0,0-1 0,0 0 0,0 1 0,0-1 0,-1 1 0,1 0 0,-1 0 0,1-1 0,-1 1 0,1 0 0,-1 0 0,0 0 0,0 0 1,0 0-1,0 1 0,-1-1 0,1 0 0,0 0 0,-1 1 0,0-1 0,1 0 0,-1 1 0,0-1 0,-1 4 0,1 0 10,0 0 0,-1 0 0,0 0 0,0 0 0,0-1 0,-1 1-1,0 0 1,0-1 0,-1 0 0,1 1 0,-1-1 0,-5 7 0,-4 3 199,0-2 0,-23 22 0,26-28-3,0 1 0,1 0 0,0 1 0,0 0 0,1 0 1,0 1-1,1-1 0,0 2 0,-6 11 0,12-21-198,0 0 0,-1 0 0,1 0 1,0 0-1,0 0 0,0 0 0,0 0 0,0 0 0,0 1 1,0-1-1,0 0 0,0 0 0,0 0 0,1 0 0,-1 0 1,0 0-1,1 0 0,-1 0 0,1 0 0,-1 0 0,1 0 1,0-1-1,-1 1 0,1 0 0,0 0 0,-1 0 1,1-1-1,0 1 0,0 0 0,0-1 0,0 1 0,0-1 1,0 1-1,0-1 0,0 1 0,0-1 0,0 0 0,0 1 1,0-1-1,0 0 0,0 0 0,0 0 0,0 0 0,1 0 1,60 2-278,-47-2-26,12 0-1964,46-7-1,-8-10-5906,-30 2-442</inkml:trace>
</inkml:ink>
</file>

<file path=ppt/ink/ink10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7.432"/>
    </inkml:context>
    <inkml:brush xml:id="br0">
      <inkml:brushProperty name="width" value="0.025" units="cm"/>
      <inkml:brushProperty name="height" value="0.025" units="cm"/>
    </inkml:brush>
  </inkml:definitions>
  <inkml:trace contextRef="#ctx0" brushRef="#br0">131 112 9513,'0'0'6144,"-8"-5"-2807,0 2-2312,-15-8 363,9-3 2327,14 13-3577,0 1-1,0-1 1,0 1-1,0-1 1,0 1-1,0 0 0,0-1 1,0 1-1,0-1 1,0 1-1,0-1 1,0 1-1,0-1 0,0 1 1,0-1-1,1 1 1,-1 0-1,0-1 1,0 1-1,0-1 0,1 1 1,-1 0-1,0-1 1,1 1-1,-1 0 1,0-1-1,1 1 1,-1 0-1,1-1 0,-1 1 1,0 0-1,1 0 1,-1 0-1,1-1 1,-1 1-1,1 0 0,22-9-97,-18 7 430,30-13 168,-19 7-611,1 1 1,0 1-1,1 0 0,33-6 0,-51 12-48,0 0 0,1 0 0,-1 1 0,1-1 1,-1 0-1,0 0 0,1 0 0,-1 0 0,0 1 0,1-1 0,-1 0 0,0 0 0,0 1 0,1-1 0,-1 0 0,0 0 1,0 1-1,1-1 0,-1 0 0,0 1 0,0-1 0,0 0 0,1 1 0,-1-1 0,0 1 0,0-1 0,0 0 0,0 1 1,0-1-1,0 0 0,0 1 0,0-1 0,0 1 0,0-1 0,0 0 0,0 1 0,-2 19-115,2-18 91,-6 28 50,-1-1 0,-1-1-1,-15 36 1,-8 24 40,16-29 17,10-35 307,-1 0 1,-1-1 0,-2 0 0,-20 42 0,28-63-361,1-1 1,-1 1-1,0-1 1,0 1 0,0-1-1,-1 0 1,1 1-1,0-1 1,0 0 0,-1 0-1,1 0 1,-1 0-1,1 0 1,-1 0-1,1 0 1,-1-1 0,0 1-1,1 0 1,-1-1-1,0 1 1,1-1-1,-1 0 1,0 0 0,-2 1-1,1-2-6,0 0 0,0 1 0,0-1 0,0 0 0,1 0 0,-1-1 0,0 1 0,1-1 0,-1 1 0,0-1 0,1 0 0,0 0 0,-3-3 0,-1 0-7,1-1-1,0 1 1,1-1 0,-1-1-1,1 1 1,0-1 0,1 1-1,-1-1 1,2 0 0,-1 0 0,-2-9-1,6 15-108,-1-1 0,0 1 0,1-1 1,-1 0-1,1 1 0,-1-1 0,1 1 0,0-1 0,0 1 0,0 0 0,-1-1 0,1 1 0,1 0 0,-1 0 0,0-1 0,0 1 0,0 0 0,1 0 0,-1 0 0,0 0 0,1 1 0,-1-1 1,1 0-1,-1 0 0,1 1 0,2-1 0,54-18-3239,-39 14 1431,50-21-6717,-37 12 1506</inkml:trace>
</inkml:ink>
</file>

<file path=ppt/ink/ink10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8.162"/>
    </inkml:context>
    <inkml:brush xml:id="br0">
      <inkml:brushProperty name="width" value="0.025" units="cm"/>
      <inkml:brushProperty name="height" value="0.025" units="cm"/>
    </inkml:brush>
  </inkml:definitions>
  <inkml:trace contextRef="#ctx0" brushRef="#br0">71 143 16592,'0'0'11611,"-9"3"-11355,8-3-255,-2 1 25,0-1 0,0 1 0,0 0-1,0 0 1,0 0 0,1 1 0,-1-1-1,0 0 1,1 1 0,-1 0 0,0 0-1,1 0 1,0 0 0,0 0 0,-1 0-1,1 0 1,0 1 0,1-1 0,-1 1-1,0 0 1,1-1 0,0 1 0,-1 0-1,1 0 1,0 0 0,0 0 0,1 0-1,-1 0 1,0 6 0,1-9-25,1 1-1,-1 0 1,0-1 0,1 1-1,-1 0 1,0-1 0,1 1-1,-1-1 1,1 1 0,-1 0-1,1-1 1,0 1-1,-1-1 1,1 0 0,-1 1-1,1-1 1,0 1 0,-1-1-1,1 0 1,0 1 0,-1-1-1,1 0 1,0 0 0,0 0-1,-1 0 1,1 1 0,0-1-1,0 0 1,-1 0 0,1-1-1,0 1 1,0 0 0,-1 0-1,1 0 1,1-1 0,29-5 108,-23 2-186,1 0 0,-1-1-1,0-1 1,0 1-1,-1-1 1,0 0 0,0-1-1,0 1 1,-1-1-1,1-1 1,-2 1 0,1-1-1,-1 0 1,-1-1-1,8-15 1,-32 58-932,2-5 956,16-23-191,0 0-1,0 0 1,0 0 0,1 1 0,0-1 0,0 1 0,0 10 0,1-16 88,0 0 0,0 0-1,0-1 1,0 1 0,0 0 0,1 0-1,-1-1 1,0 1 0,0 0 0,0-1-1,1 1 1,-1 0 0,0-1 0,1 1-1,-1 0 1,1-1 0,-1 1 0,1-1-1,-1 1 1,1-1 0,-1 1 0,1-1-1,-1 1 1,1-1 0,0 0 0,-1 1-1,2 0 1,0-1-146,0-1-1,0 1 0,0 0 1,-1-1-1,1 1 0,0-1 1,0 1-1,0-1 0,-1 0 1,1 0-1,0 0 1,-1 0-1,1 0 0,0 0 1,-1 0-1,2-2 0,5-4-1239,-1 1 0,0-1 0,0-1 0,7-10 0,21-40-2762,-7-5 4883,-6 4 6356,-25 66-5537,-9 16 4320,-15 49 0,20-23-3519,7-48-2195,1 0 0,-1 0 1,1-1-1,0 1 0,-1 0 0,1 0 0,0-1 0,0 1 1,-1 0-1,1-1 0,0 1 0,0-1 0,0 1 0,0-1 1,0 1-1,0-1 0,0 0 0,0 0 0,0 1 0,0-1 1,0 0-1,0 0 0,0 0 0,0 0 0,0 0 0,0 0 1,0 0-1,0 0 0,0-1 0,0 1 0,0 0 0,1-1 1,38-8 44,-40 9-52,6-4-113,1 2 1,-1-1-1,1 1 0,0-1 0,-1 2 1,1-1-1,10 0 0,-15 2 139,-1 0-1,0 0 1,0 1-1,0-1 1,0 0-1,1 0 1,-1 1-1,0-1 1,0 1-1,0-1 1,0 1-1,0 0 1,0-1-1,0 1 1,0 0-1,0 0 1,-1 0-1,2 1 1,0 0 32,-1 1 0,1 0 1,-1-1-1,0 1 0,0 0 0,0 0 1,-1 0-1,1 0 0,-1-1 0,1 5 1,11 46 498,-12-52-514,1 0 1,-1 0 0,0 0 0,0 0-1,1 0 1,-1 0 0,0-1 0,1 1 0,-1 0-1,1 0 1,-1 0 0,1 0 0,-1 0 0,1-1-1,0 1 1,-1 0 0,1-1 0,0 1-1,0 0 1,-1-1 0,1 1 0,0-1 0,0 1-1,0-1 1,0 1 0,0-1 0,0 0-1,0 1 1,0-1 0,0 0 0,0 0 0,0 0-1,0 0 1,0 0 0,0 0 0,0 0-1,0 0 1,0 0 0,0 0 0,0-1 0,0 1-1,0 0 1,-1-1 0,1 1 0,0-1 0,0 1-1,0-1 1,0 1 0,0-1 0,-1 1-1,2-2 1,0-1 20,1 0 0,-1-1 0,0 1 0,1 0 0,-2-1 0,1 0 0,0 1 0,-1-1-1,0 0 1,0 0 0,0 0 0,0 0 0,-1 0 0,1 0 0,-1-7 0,0 4-28,0-1 0,0 0 0,-1 0 0,0 1 0,-1-1 0,0 0 0,-3-9 0,30 18-2393,87 22-6379,-59-18 1484</inkml:trace>
</inkml:ink>
</file>

<file path=ppt/ink/ink10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9.148"/>
    </inkml:context>
    <inkml:brush xml:id="br0">
      <inkml:brushProperty name="width" value="0.025" units="cm"/>
      <inkml:brushProperty name="height" value="0.025" units="cm"/>
    </inkml:brush>
  </inkml:definitions>
  <inkml:trace contextRef="#ctx0" brushRef="#br0">0 421 11851,'0'0'11061,"14"-2"-9107,11-4-1396,-2 0-1,1-2 1,-1-1-1,0-1 1,-1-1-1,41-27 1,13-13-1076,-2-5 0,-3-2 0,101-107 0,-184 201-507,-42 71 894,-26 62 212,73-152-86,2 0 0,0 1 0,0 0 0,2 0 0,0 1 0,2-1 0,0 35 0,1-51-99,0 1 1,0-1 0,0 1 0,1-1 0,-1 1 0,1-1 0,0 1 0,0-1 0,-1 0 0,2 1 0,-1-1 0,0 0-1,0 0 1,1 0 0,-1 0 0,1 0 0,0 0 0,-1 0 0,1 0 0,4 2 0,-3-3-413,1 1 1,-1-1-1,1 1 1,0-1-1,0-1 0,0 1 1,-1 0-1,1-1 1,0 0-1,0 0 1,0 0-1,7-1 0,41-9-7358</inkml:trace>
</inkml:ink>
</file>

<file path=ppt/ink/ink10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9.492"/>
    </inkml:context>
    <inkml:brush xml:id="br0">
      <inkml:brushProperty name="width" value="0.025" units="cm"/>
      <inkml:brushProperty name="height" value="0.025" units="cm"/>
    </inkml:brush>
  </inkml:definitions>
  <inkml:trace contextRef="#ctx0" brushRef="#br0">209 46 6086,'-8'6'11573,"-16"14"-9330,1 1 0,1 1 1,-38 49-1,51-59-1873,1 0 0,0 0 0,1 1 1,0 0-1,1 0 0,1 1 0,0-1 1,0 1-1,2 1 0,-1-1 0,0 19 1,4-31-366,-1-1 1,1 1 0,1-1-1,-1 1 1,0-1 0,0 0-1,0 1 1,1-1-1,-1 1 1,1-1 0,-1 1-1,1-1 1,-1 0 0,1 0-1,0 1 1,0-1 0,0 0-1,0 0 1,0 0 0,0 0-1,0 0 1,0 0-1,0 0 1,0 0 0,2 1-1,0-1 5,1 0-1,-1 1 1,0-2-1,1 1 0,-1 0 1,1-1-1,-1 1 1,0-1-1,1 0 1,6-1-1,-1 0 14,1-1 1,0 0-1,0-1 1,-1 0-1,1 0 1,-1-1-1,11-6 0,-8 2-2,-1 0-1,1-1 1,-2-1-1,0 1 1,0-2-1,0 1 1,-2-1-1,1-1 1,-1 1-1,-1-1 1,0-1-1,-1 1 1,0-1-1,-1-1 1,0 1-1,-1-1 1,-1 1-1,0-1 1,-1 0-1,0 0 1,-2 0-1,1-1 1,-1 1-1,-4-19 1,4 30-27,0 0-1,-1 0 1,1 1 0,-1-1 0,0 0-1,0 0 1,0 1 0,0-1 0,0 0-1,0 1 1,-1-1 0,1 1 0,-1 0-1,0-1 1,0 1 0,-3-2 0,4 2-16,-1 1 0,0 0 0,0 0 0,0 1 0,1-1 0,-1 0 0,0 1 1,0-1-1,0 1 0,0-1 0,0 1 0,-1 0 0,1 0 0,0 0 0,0 0 0,0 0 1,-4 2-1,1-1-79,0 1-1,0 0 1,0 0 0,0 0 0,1 1 0,-1 0-1,1 0 1,-1 0 0,1 0 0,0 1 0,0 0-1,0-1 1,1 2 0,0-1 0,-6 9 0,5-6-238,0 1 0,0 0 1,1-1-1,1 1 1,-1 0-1,1 0 0,1 1 1,-1-1-1,1 0 1,1 0-1,0 12 0,0-16-62,1 0 0,-1 0 0,1 0 0,0 0 0,0-1-1,1 1 1,-1 0 0,1-1 0,-1 1 0,1-1 0,0 1 0,0-1-1,1 0 1,-1 0 0,1 0 0,0 0 0,-1-1 0,1 1 0,0-1-1,1 1 1,-1-1 0,0 0 0,1 0 0,-1-1 0,1 1 0,3 1 0,31 6-5162</inkml:trace>
</inkml:ink>
</file>

<file path=ppt/ink/ink10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39.834"/>
    </inkml:context>
    <inkml:brush xml:id="br0">
      <inkml:brushProperty name="width" value="0.025" units="cm"/>
      <inkml:brushProperty name="height" value="0.025" units="cm"/>
    </inkml:brush>
  </inkml:definitions>
  <inkml:trace contextRef="#ctx0" brushRef="#br0">115 87 14670,'0'0'3523,"6"-8"-400,-2 2-2836,12-19 2310,-16 23-1252,-13 18-646,-4 4-69,-6 8 991,-32 51-1,50-72-1515,1 0 0,0 0 0,1 1-1,-1 0 1,1 0 0,1-1 0,0 1-1,0 1 1,0-1 0,1 0 0,0 0-1,1 1 1,0 9 0,1-15-96,1 1 0,-1-1 0,0 1 0,1-1-1,0 1 1,0-1 0,0 0 0,0 0 0,0 0 0,0 0 0,1 0 0,0-1 0,-1 1 0,1-1 0,0 0 0,0 1-1,0-2 1,1 1 0,-1 0 0,0 0 0,1-1 0,-1 0 0,1 0 0,0 0 0,-1 0 0,8 1 0,9 1 36,-1-1 0,1-1 0,33-1 1,-41-1-21,0-1 0,0-1 0,-1 1 0,1-2 0,0 0 0,-1 0 0,0-1 0,0 0 1,0-1-1,-1 0 0,1-1 0,-2 0 0,1-1 0,-1 1 0,16-19 0,-18 18-5,0-1 1,0 1-1,0-1 0,-1-1 0,-1 1 0,0-1 0,0 0 0,-1 0 0,0-1 0,0 1 0,-2-1 0,1 0 1,-1 0-1,-1 0 0,0 0 0,0 0 0,-2-18 0,0 25-20,1 0 1,-1 1-1,0-1 1,0 1-1,0-1 0,-1 1 1,1-1-1,-1 1 0,0 0 1,0 0-1,0 0 1,0 0-1,-1 0 0,1 0 1,-1 1-1,0-1 1,1 1-1,-6-4 0,2 3 1,0 0 0,0 0-1,0 1 1,0 0 0,0 0-1,-1 0 1,1 1 0,0 0-1,-1 0 1,-7 0 0,4 1-7,-1 0 1,1 1 0,-1 0 0,1 1-1,0 0 1,0 0 0,0 1 0,0 1-1,0-1 1,0 1 0,1 1 0,0 0 0,-11 7-1,-15 26-1408,16-10-2713,4 4-3790</inkml:trace>
</inkml:ink>
</file>

<file path=ppt/ink/ink10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1.176"/>
    </inkml:context>
    <inkml:brush xml:id="br0">
      <inkml:brushProperty name="width" value="0.025" units="cm"/>
      <inkml:brushProperty name="height" value="0.025" units="cm"/>
    </inkml:brush>
  </inkml:definitions>
  <inkml:trace contextRef="#ctx0" brushRef="#br0">1 578 16976,'0'0'5445,"16"-6"-3897,23-14-984,-1 0 0,-1-3 0,-1-1-1,39-34 1,-15 9-489,-3-3-1,-2-2 1,-2-3 0,65-92 0,-112 141-58,0-1 1,-1 0 0,0 0 0,-1-1 0,4-11-1,-27 34-33,-5 16 49,1 1 0,1 1-1,1 1 1,2 0 0,2 2-1,1 0 1,1 1-1,-10 39 1,12-6-2557,12-66 2354,1 0 1,0 0-1,-1-1 0,1 1 0,0 0 0,0 0 0,0 0 0,0-1 0,0 1 0,1 0 0,-1 0 1,1-1-1,-1 1 0,1 0 0,-1-1 0,1 1 0,0-1 0,0 1 0,0 0 0,0-1 0,0 0 1,0 1-1,0-1 0,0 0 0,1 1 0,-1-1 0,0 0 0,1 0 0,-1 0 0,1 0 0,-1 0 1,3 0-1,19 1-6946</inkml:trace>
</inkml:ink>
</file>

<file path=ppt/ink/ink1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1.888"/>
    </inkml:context>
    <inkml:brush xml:id="br0">
      <inkml:brushProperty name="width" value="0.025" units="cm"/>
      <inkml:brushProperty name="height" value="0.025" units="cm"/>
    </inkml:brush>
  </inkml:definitions>
  <inkml:trace contextRef="#ctx0" brushRef="#br0">1 402 15118,'0'0'13549,"9"-9"-12524,167-170 14,-146 145-986,-1-1-1,-3-2 1,40-71-1,-80 168-175,9-48 125,-10 20-35,3 1 0,0 1 0,2 0-1,2 1 1,-8 64 0,16-98-55,0 0-1,-1 0 1,1 0 0,0 0 0,0 0-1,1 1 1,-1-1 0,0 0-1,0 0 1,0 0 0,1 0 0,-1 0-1,0 0 1,1 1 0,-1-1-1,1 0 1,0 0 0,-1 0-1,1-1 1,0 1 0,-1 0 0,1 0-1,0 0 1,0 0 0,0-1-1,0 1 1,0 0 0,0-1 0,0 1-1,0-1 1,0 1 0,0-1-1,0 1 1,0-1 0,0 0 0,2 1-1,1-1-543,1 0 0,-1-1 0,0 1 0,0-1 0,0 1 0,0-1 0,0-1-1,0 1 1,8-4 0,25-16-5443</inkml:trace>
</inkml:ink>
</file>

<file path=ppt/ink/ink1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2.340"/>
    </inkml:context>
    <inkml:brush xml:id="br0">
      <inkml:brushProperty name="width" value="0.025" units="cm"/>
      <inkml:brushProperty name="height" value="0.025" units="cm"/>
    </inkml:brush>
  </inkml:definitions>
  <inkml:trace contextRef="#ctx0" brushRef="#br0">333 0 17104,'0'0'4095,"-10"1"-1122,-3 2-2541,0 1 0,1-1 0,-1 2 0,1 0 0,0 1 1,0 0-1,-17 11 0,20-11-246,0 0 1,0 1 0,1 0-1,0 0 1,0 1-1,1 0 1,0 0 0,0 1-1,1 0 1,-10 17-1,16-25-192,-1 0 0,0 1-1,1-1 1,-1 0-1,1 1 1,-1-1 0,1 0-1,0 1 1,-1-1 0,1 0-1,0 1 1,0-1-1,0 1 1,0-1 0,0 0-1,0 1 1,1-1-1,-1 1 1,0-1 0,1 0-1,-1 1 1,1-1-1,0 2 1,0-2-10,0-1 0,0 1-1,1 0 1,-1 0 0,0-1-1,0 1 1,0-1 0,1 1 0,-1-1-1,0 0 1,1 1 0,-1-1-1,0 0 1,1 0 0,-1 0 0,1 0-1,-1 0 1,0 0 0,2 0-1,4-1-15,-1-1 0,1 1 0,-1-1 0,1 0-1,-1-1 1,0 1 0,0-1 0,9-6 0,-3-2-78,0 0 1,0-1 0,-1-1-1,0 0 1,10-18 0,2-1 103,-28 81-565,-8 22 1083,2 1 0,-1 111 1,12-177-380,0-1 0,-1 0-1,1 0 1,-1 0 0,0 1 0,-1-1 0,1 0-1,-1 0 1,0 0 0,0-1 0,0 1-1,-1 0 1,-5 6 0,5-8-33,0 0-1,-1 0 0,1 0 1,-1-1-1,0 1 1,0-1-1,0 0 1,0 0-1,0 0 1,0-1-1,0 1 1,-1-1-1,1 0 1,-1-1-1,1 1 1,-5-1-1,-5 2-99,0-2 0,0 0 0,0-1 0,-26-4 0,36 4 0,0 1 0,0-1 0,1 0 0,-1-1 0,0 1 0,0-1 0,1 1 0,-1-1 0,1 0 0,0 0 0,-1-1 0,1 1 0,0-1 0,0 0 0,0 1 0,1-1 0,-1 0 0,1-1 0,0 1 0,0 0 0,-3-7 0,5 10-103,-1-1-1,1 0 1,0 0-1,0 0 1,0 0-1,0 0 1,0 1 0,0-1-1,0 0 1,1 0-1,-1 0 1,0 0 0,0 1-1,1-1 1,-1 0-1,0 0 1,1 1-1,-1-1 1,1 0 0,-1 0-1,1 1 1,-1-1-1,1 1 1,-1-1 0,1 0-1,0 1 1,-1-1-1,1 1 1,0-1-1,0 1 1,-1 0 0,1-1-1,0 1 1,0 0-1,-1-1 1,1 1 0,0 0-1,0 0 1,0 0-1,1 0 1,47-5-8036,-35 4 5282,26-4-5770</inkml:trace>
</inkml:ink>
</file>

<file path=ppt/ink/ink1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2.701"/>
    </inkml:context>
    <inkml:brush xml:id="br0">
      <inkml:brushProperty name="width" value="0.025" units="cm"/>
      <inkml:brushProperty name="height" value="0.025" units="cm"/>
    </inkml:brush>
  </inkml:definitions>
  <inkml:trace contextRef="#ctx0" brushRef="#br0">44 0 19699,'0'0'10377,"-20"55"-8583,6-30-897,8-1-897,3-1 0,3-6 0,6-4-1121,13-9-1922,6-4-1185,1-8 705,0-18-7111</inkml:trace>
</inkml:ink>
</file>

<file path=ppt/ink/ink1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3.059"/>
    </inkml:context>
    <inkml:brush xml:id="br0">
      <inkml:brushProperty name="width" value="0.025" units="cm"/>
      <inkml:brushProperty name="height" value="0.025" units="cm"/>
    </inkml:brush>
  </inkml:definitions>
  <inkml:trace contextRef="#ctx0" brushRef="#br0">51 14 20307,'0'0'9817,"11"1"-9187,24 1-764,1-2-1,-1-2 1,1-1-1,36-8 1,-72 11 139,1 0 1,-1 0-1,1 0 1,-1-1-1,1 1 1,-1 0-1,1 0 1,0 0-1,-1 0 0,1 0 1,-1 0-1,1 0 1,-1 0-1,1 0 1,-1 0-1,1 1 1,0-1-1,-1 0 1,1 0-1,-1 0 1,1 1-1,-1-1 1,1 0-1,-1 1 0,0-1 1,1 0-1,-1 1 1,1-1-1,-1 0 1,0 1-1,1-1 1,-1 1-1,0-1 1,1 1-1,-1-1 1,0 1-1,0-1 1,1 1-1,-1-1 0,0 1 1,0-1-1,0 1 1,0 0-1,0-1 1,0 1-1,0-1 1,0 1-1,0-1 1,0 1-1,0 0 1,0-1-1,0 1 1,0-1-1,-1 1 0,1-1 1,0 1-1,0-1 1,-1 1-1,0 0 1,-17 44 857,14-37-736,-83 206 1498,78-183-2210,1 0 0,1 0 1,1 1-1,2 0 0,0 37 0</inkml:trace>
  <inkml:trace contextRef="#ctx0" brushRef="#br0" timeOffset="1">1 335 11659,'0'0'13837,"37"-50"-11979,-1 38-385,7-2-544,4 1-577,4 0-255,-2 1-97,1-1-1250,0-3-1632,-7 0-1474,-5-1 1921,-5-4-10153</inkml:trace>
</inkml:ink>
</file>

<file path=ppt/ink/ink1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3.392"/>
    </inkml:context>
    <inkml:brush xml:id="br0">
      <inkml:brushProperty name="width" value="0.025" units="cm"/>
      <inkml:brushProperty name="height" value="0.025" units="cm"/>
    </inkml:brush>
  </inkml:definitions>
  <inkml:trace contextRef="#ctx0" brushRef="#br0">1 30 14478,'0'0'13047,"78"-11"-10496,-64 6-2488,-9 3-50,0 0-1,0 0 1,0 0 0,0 1-1,1-1 1,-1 1-1,1 0 1,-1 1-1,1-1 1,-1 1-1,7 1 1,-11 0 8,-1-1 0,1 1 0,0 0 0,-1 0 0,1 0 0,0 0 0,-1 0 0,1 0 0,-1 0 0,0 0 0,1 0 0,-1 0 0,0 0 0,1 0 0,-1 0 0,0 0 0,0 0 0,0 0 0,0 0 0,0 0 0,0 0 0,-1 1 0,-1 27 596,-5-2-411,-1 1 0,-2-1-1,0 0 1,-21 36 0,-19 52 142,44-96-395,0 0 0,1 0 0,1 0 1,1 1-1,0-1 0,2 1 0,0 0 0,2 22 0,2-51-13363,-3-9 5333</inkml:trace>
</inkml:ink>
</file>

<file path=ppt/ink/ink1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3.737"/>
    </inkml:context>
    <inkml:brush xml:id="br0">
      <inkml:brushProperty name="width" value="0.025" units="cm"/>
      <inkml:brushProperty name="height" value="0.025" units="cm"/>
    </inkml:brush>
  </inkml:definitions>
  <inkml:trace contextRef="#ctx0" brushRef="#br0">1 53 17104,'0'0'15343,"75"-50"-15023,-33 47-320,4 3 0,-4 0 0,-2 0 0,-5 1-2274,-11-1-4581,-6 0-9993</inkml:trace>
</inkml:ink>
</file>

<file path=ppt/ink/ink1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5.551"/>
    </inkml:context>
    <inkml:brush xml:id="br0">
      <inkml:brushProperty name="width" value="0.025" units="cm"/>
      <inkml:brushProperty name="height" value="0.025" units="cm"/>
    </inkml:brush>
  </inkml:definitions>
  <inkml:trace contextRef="#ctx0" brushRef="#br0">1 477 18898,'0'0'8317,"11"-7"-6470,18-12-1323,-1 0 0,-1-3 0,-1 0-1,43-47 1,87-123-367,-146 179-151,3-3-1,-1-1 1,-1 0-1,0 0 0,12-30 0,-65 108 65,23-29 12,1 2 1,2 0 0,2 1 0,1 0-1,1 1 1,3 1 0,0 0 0,3 0-1,-3 53 1,8-88-218,1 0 0,0-1-1,0 1 1,0 0 0,0 0 0,0-1 0,0 1 0,1 0-1,-1-1 1,0 1 0,1 0 0,0-1 0,-1 1 0,1 0-1,0-1 1,0 1 0,0-1 0,0 1 0,0-1-1,0 0 1,0 1 0,0-1 0,0 0 0,1 0 0,-1 0-1,1 0 1,-1 0 0,0 0 0,1 0 0,0-1 0,-1 1-1,1 0 1,-1-1 0,1 1 0,0-1 0,0 0 0,-1 1-1,1-1 1,0 0 0,0 0 0,-1 0 0,1 0-1,0-1 1,-1 1 0,1 0 0,0-1 0,-1 1 0,1-1-1,0 1 1,-1-1 0,1 0 0,-1 0 0,1 0 0,-1 0-1,3-2 1,21-19-6853,-1-11-3374</inkml:trace>
</inkml:ink>
</file>

<file path=ppt/ink/ink1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5.891"/>
    </inkml:context>
    <inkml:brush xml:id="br0">
      <inkml:brushProperty name="width" value="0.025" units="cm"/>
      <inkml:brushProperty name="height" value="0.025" units="cm"/>
    </inkml:brush>
  </inkml:definitions>
  <inkml:trace contextRef="#ctx0" brushRef="#br0">86 34 19122,'0'0'2408,"10"-6"5,-3 3-1860,-3-1-182,1 1 0,0 1 0,1-1 0,-1 1 0,0 0 1,1 0-1,-1 0 0,1 1 0,0 0 0,-1 0 1,1 0-1,0 1 0,5 0 0,-9 1-284,-1-1-1,1 1 1,-1 0-1,0 0 1,0 0-1,1 0 0,-1 0 1,0 0-1,0 1 1,0-1-1,0 0 1,0 1-1,-1-1 1,1 0-1,0 1 1,-1-1-1,1 1 1,0-1-1,-1 1 1,0-1-1,1 1 1,-1 0-1,0-1 1,0 1-1,0-1 1,0 1-1,0 1 1,-4 47 486,-4-27-560,-1 1-1,0-1 1,-2-1 0,-1 0 0,0-1 0,-26 33-1,2 1-21,23-37 9,7-9 0,0 0 0,0 0 0,0 1 0,1-1 0,1 1 0,-1 0 0,2 1 0,-1-1 0,2 1 0,-3 13 0,5-22 0,0-1 0,0 0 0,0 0 0,0 0 0,1 0 0,-1 1 0,0-1 0,1 0 0,-1 0 0,1 0 0,-1 0 0,1 0 0,-1 0 0,1 0 0,0 0 0,-1 0 0,1 0 0,0 0 0,0-1 0,0 1 0,0 0 0,0 0 0,0-1 0,0 1 0,1 0 0,2 1 0,0-1 0,0 1 0,0-1 0,0 0 0,0-1 0,0 1 0,7-1 0,5 0 0,1-1 0,31-6 0,-30 3-976,1-1 1,33-15-1,33-25-6395,-29 9-3087</inkml:trace>
</inkml:ink>
</file>

<file path=ppt/ink/ink1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6.375"/>
    </inkml:context>
    <inkml:brush xml:id="br0">
      <inkml:brushProperty name="width" value="0.025" units="cm"/>
      <inkml:brushProperty name="height" value="0.025" units="cm"/>
    </inkml:brush>
  </inkml:definitions>
  <inkml:trace contextRef="#ctx0" brushRef="#br0">1 421 22357,'0'0'8504,"7"-10"-8066,109-138 86,-62 85-495,85-136 0,-139 199-26,0 0-1,0 1 1,0-1 0,0 0 0,0 0-1,0 0 1,0 0 0,1 0 0,-1 0-1,0 0 1,0 1 0,0-1 0,0 0-1,0 0 1,0 0 0,0 0 0,1 0-1,-1 0 1,0 0 0,0 0 0,0 0-1,0 0 1,0 0 0,0 0-1,1 0 1,-1 0 0,0 0 0,0 0-1,0 0 1,0 0 0,0 0 0,1 0-1,-1 0 1,0 0 0,0 0 0,0 0-1,0 0 1,0 0 0,0 0 0,1 0-1,-1 0 1,0 0 0,0 0 0,0-1-1,0 1 1,0 0 0,0 0 0,0 0-1,0 0 1,1 0 0,-1 0 0,0 0-1,0-1 1,0 1 0,0 0 0,0 0-1,0 23 301,-7 33 124,-22 61-427,15-66 0,2 0 0,2 1 0,-5 88 0,15-139-65,0 0 0,0-1 0,0 1 0,-1 0 0,1 0 1,0 0-1,0-1 0,0 1 0,1 0 0,-1 0 0,0-1 0,0 1 0,0 0 0,0 0 0,1-1 0,-1 1 1,0 0-1,1-1 0,-1 1 0,1 0 0,-1-1 0,1 1 0,-1-1 0,1 1 0,-1 0 0,1-1 0,-1 1 1,1-1-1,0 0 0,-1 1 0,1-1 0,0 1 0,-1-1 0,1 0 0,0 0 0,0 1 0,-1-1 0,1 0 1,0 0-1,0 0 0,-1 0 0,1 0 0,0 0 0,0 0 0,0 0 0,-1 0 0,1 0 0,0 0 0,0-1 0,-1 1 1,1 0-1,0-1 0,-1 1 0,2-1 0,2-1-842,0 0 1,0 0-1,0-1 1,0 1 0,-1-1-1,1 0 1,-1 0-1,4-4 1,11-18-9883</inkml:trace>
</inkml:ink>
</file>

<file path=ppt/ink/ink1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6.734"/>
    </inkml:context>
    <inkml:brush xml:id="br0">
      <inkml:brushProperty name="width" value="0.025" units="cm"/>
      <inkml:brushProperty name="height" value="0.025" units="cm"/>
    </inkml:brush>
  </inkml:definitions>
  <inkml:trace contextRef="#ctx0" brushRef="#br0">107 1 21941,'0'0'3779,"-44"52"-832,20-23-288,6 2-1218,5-4-1441,5-4 0,8-2 0,0-10 0,18-6-737,6-5-1633,2-11-1249,-1-16-2051,1-8-4067</inkml:trace>
</inkml:ink>
</file>

<file path=ppt/ink/ink1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7.062"/>
    </inkml:context>
    <inkml:brush xml:id="br0">
      <inkml:brushProperty name="width" value="0.025" units="cm"/>
      <inkml:brushProperty name="height" value="0.025" units="cm"/>
    </inkml:brush>
  </inkml:definitions>
  <inkml:trace contextRef="#ctx0" brushRef="#br0">111 65 18193,'0'0'11515,"-9"3"-10244,8-2-1195,-35 18 705,35-18-773,0-1-1,0 1 0,0 0 1,0 0-1,0 0 0,0 0 1,0 0-1,0 0 0,0 0 1,0 0-1,1 0 0,-1 0 0,0 1 1,1-1-1,-1 0 0,1 0 1,-1 1-1,1-1 0,0 0 1,0 1-1,-1-1 0,1 0 1,0 1-1,0-1 0,0 0 1,0 1-1,1-1 0,-1 0 0,0 1 1,0-1-1,1 0 0,-1 0 1,1 1-1,-1-1 0,2 2 1,4 2-2,0 0-1,0 0 1,0-1 0,0 1 0,1-2 0,-1 1 0,1-1 0,0 0-1,0 0 1,0-1 0,10 2 0,30 14 9,-43-16-4,0 1 0,0-1 0,0 0 0,0 1 0,0 0 0,-1 0 0,1 0 0,-1 0 0,0 1 0,0 0 1,0-1-1,0 1 0,-1 0 0,1 0 0,-1 0 0,0 0 0,0 1 0,-1-1 0,1 1 0,-1-1 0,0 1 0,0-1 0,-1 1 0,1 0 0,-1 5 0,-1-3 6,0 0 1,0 0-1,-1 0 0,0-1 1,0 1-1,-1 0 1,0-1-1,0 0 0,0 0 1,-1 0-1,0 0 0,0 0 1,0-1-1,-1 0 0,0 0 1,-7 7-1,3-5-22,0 0 0,0-1 0,-1 0-1,0 0 1,0-1 0,-15 6 0,22-10-40,0 0-1,1 0 1,-1 0 0,0 0 0,0-1 0,0 1-1,0-1 1,1 0 0,-1 1 0,0-1-1,0-1 1,0 1 0,0 0 0,0-1-1,0 1 1,1-1 0,-1 0 0,0 0-1,0 0 1,1 0 0,-1-1 0,1 1-1,-1-1 1,1 1 0,0-1 0,-1 0-1,1 0 1,0 0 0,-3-4 0,-12-29-4477,5-9-3144</inkml:trace>
  <inkml:trace contextRef="#ctx0" brushRef="#br0" timeOffset="1">138 19 21396,'0'0'6502,"55"0"-4195,-22 0-1347,4 0-671,6 0-257,2-2-1410,-1-5-3170,-2 2-3331,-7 0-6086</inkml:trace>
</inkml:ink>
</file>

<file path=ppt/ink/ink1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6:47.435"/>
    </inkml:context>
    <inkml:brush xml:id="br0">
      <inkml:brushProperty name="width" value="0.025" units="cm"/>
      <inkml:brushProperty name="height" value="0.025" units="cm"/>
    </inkml:brush>
  </inkml:definitions>
  <inkml:trace contextRef="#ctx0" brushRef="#br0">1 287 23254,'0'0'6134,"11"-5"-5205,11-6-752,-2-1 1,1-1 0,-2-1-1,35-31 1,74-83-53,-77 75 404,-51 53-521,0 0-1,0-1 0,0 1 0,0 0 0,1-1 1,-1 1-1,0 0 0,0-1 0,0 1 0,1 0 1,-1 0-1,0-1 0,0 1 0,1 0 0,-1 0 1,0 0-1,1-1 0,-1 1 0,0 0 0,1 0 1,-1 0-1,0 0 0,1 0 0,-1-1 0,0 1 1,1 0-1,-1 0 0,0 0 0,1 0 0,-1 0 0,1 0 1,-1 0-1,0 1 0,1-1 0,-1 0 0,0 0 1,1 0-1,-1 0 0,0 0 0,1 1 0,1 17 288,-10 28 23,-2-6-318,-5 66 0,14-94 0,0 0 0,1 0 0,0 0 0,1 0 0,0 0 0,1 0 0,1 0 0,0-1 0,0 1 0,7 14 0,7-2-1159,-3-14-2994,-1-8-6390</inkml:trace>
</inkml:ink>
</file>

<file path=ppt/ink/ink1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8.273"/>
    </inkml:context>
    <inkml:brush xml:id="br0">
      <inkml:brushProperty name="width" value="0.025" units="cm"/>
      <inkml:brushProperty name="height" value="0.025" units="cm"/>
    </inkml:brush>
  </inkml:definitions>
  <inkml:trace contextRef="#ctx0" brushRef="#br0">2546 332 12396,'-11'-15'-91,"1"0"-101,-1 0 0,-1 1-1,0 1 1,-1 0 0,0 0 0,-1 2 0,-23-16 0,-13 0 226,-1 2 0,-2 2 1,0 3-1,-2 2 1,0 2-1,-100-14 1,-1 11 1536,-192 2 1,161 16-416,-194 25-1,295-13-581,2 3-1,0 4 0,1 3 1,-130 53-1,191-64-465,0 0-1,1 2 1,0 0-1,1 1 1,0 2-1,1 0 1,1 0-1,0 2 1,-26 33-1,32-34-69,1 1-1,0 0 0,2 1 0,0 0 0,1 1 1,1-1-1,1 2 0,0-1 0,2 1 0,0-1 1,1 1-1,0 22 0,3-17 0,0 1 0,2-1 0,1 1-1,1-1 1,1 0 0,2 0 0,0-1 0,1 0-1,2 0 1,0-1 0,2 0 0,0-1 0,1 0 0,2-1-1,0 0 1,1-1 0,1-1 0,26 23 0,-5-10 2,0-2 0,2-1 0,2-2 0,0-1 0,2-3 0,0-1 1,2-3-1,78 23 0,-21-15 237,1-5 1,142 11 0,213-16 1060,-349-18-1038,1-5-1,-1-4 1,-1-6-1,183-49 1,-233 45-95,-1-1 0,-1-3 0,103-62 0,-120 60-124,-2-1-1,-2-2 1,0-1-1,-2-2 1,57-69 0,-71 74-48,0 0 0,-2-2 0,-1-1 0,-2 0 1,0-1-1,15-51 0,-25 66 6,-2 0 0,0 0 0,0-1 0,-2 1 0,0-1 0,-2-28 0,0 34-2,-1 1-1,0 0 1,-1 0-1,0 0 1,0 0-1,-1 0 1,0 1 0,-1 0-1,0 0 1,-1 0-1,-10-13 1,1 6-21,0 2 1,-1 0-1,-1 0 1,0 2-1,0 0 1,-1 1-1,-1 1 1,0 0-1,-1 2 1,1 0-1,-1 1 1,-23-4-1,-19-3-45,-1 3 1,-112-4-1,68 10-966,1 5 1,0 4-1,-150 26 1,101 3-2534,25-4-1895</inkml:trace>
</inkml:ink>
</file>

<file path=ppt/ink/ink1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8.564"/>
    </inkml:context>
    <inkml:brush xml:id="br0">
      <inkml:brushProperty name="width" value="0.025" units="cm"/>
      <inkml:brushProperty name="height" value="0.025" units="cm"/>
    </inkml:brush>
  </inkml:definitions>
  <inkml:trace contextRef="#ctx0" brushRef="#br0">0 82 23574,'0'0'8905,"57"-16"-8617,-9 7-288,11-2 0,5-2 0,1 2 0,-4 2-160,-9 0-1986,-9 6-1025,-18 3-673,-20 0-1088</inkml:trace>
</inkml:ink>
</file>

<file path=ppt/ink/ink1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18.894"/>
    </inkml:context>
    <inkml:brush xml:id="br0">
      <inkml:brushProperty name="width" value="0.025" units="cm"/>
      <inkml:brushProperty name="height" value="0.025" units="cm"/>
    </inkml:brush>
  </inkml:definitions>
  <inkml:trace contextRef="#ctx0" brushRef="#br0">1 82 18962,'0'0'12364,"73"-4"-10923,-21-8-1441,7-2 0,6 0 0,2 4 0,0 3-1057,-5 1-2723,-9-2-3555,-1 1-8455</inkml:trace>
</inkml:ink>
</file>

<file path=ppt/ink/ink1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1.510"/>
    </inkml:context>
    <inkml:brush xml:id="br0">
      <inkml:brushProperty name="width" value="0.025" units="cm"/>
      <inkml:brushProperty name="height" value="0.025" units="cm"/>
    </inkml:brush>
  </inkml:definitions>
  <inkml:trace contextRef="#ctx0" brushRef="#br0">0 455 13901,'0'0'6321,"14"-10"-4399,70-62-1186,-3-3 1,-3-4 0,107-139-1,-185 218-671,0 0-1,0 0 1,0 0-1,0 0 1,0 0-1,0 0 0,0 1 1,0-1-1,0 0 1,1 0-1,-1 0 1,0 0-1,0 0 0,0 0 1,0 0-1,0 0 1,0 0-1,0 1 0,0-1 1,0 0-1,0 0 1,1 0-1,-1 0 1,0 0-1,0 0 0,0 0 1,0 0-1,0 0 1,0 0-1,0 0 1,1 0-1,-1 0 0,0 0 1,0 0-1,0 0 1,0 0-1,0 0 1,-8 27 872,-18 42-386,23-64-366,-8 26 118,-12 43 1,20-62-276,1 0-1,0 0 1,1 1-1,0-1 1,1 0-1,0 0 1,2 13-1,-1-23-78,-1-1-1,1 1 1,-1 0 0,1 0-1,0-1 1,-1 1 0,1 0-1,0-1 1,0 1-1,0-1 1,1 1 0,-1-1-1,0 1 1,0-1 0,1 0-1,-1 0 1,1 0 0,-1 1-1,1-2 1,-1 1 0,1 0-1,0 0 1,0 0-1,-1-1 1,4 2 0,1-1-1020,-1 0 1,1-1 0,0 1 0,-1-1-1,1 0 1,0-1 0,7 0 0,17-7-9751</inkml:trace>
</inkml:ink>
</file>

<file path=ppt/ink/ink1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1.883"/>
    </inkml:context>
    <inkml:brush xml:id="br0">
      <inkml:brushProperty name="width" value="0.025" units="cm"/>
      <inkml:brushProperty name="height" value="0.025" units="cm"/>
    </inkml:brush>
  </inkml:definitions>
  <inkml:trace contextRef="#ctx0" brushRef="#br0">0 83 20916,'0'0'2568,"7"-8"-428,0 1-1849,1 0 0,-1 0 0,1 1 0,0 0 0,0 1 0,1 0 0,-1 0 0,1 1 0,1 0 0,-1 0 0,0 1 0,1 0-1,-1 1 1,1 0 0,12-1 0,-12 2-183,0 1-1,0 0 0,0 0 0,0 1 0,0 0 1,0 0-1,0 1 0,0 1 0,12 4 1,-19-6-93,0 1 0,0 0 1,-1 0-1,1 0 0,0 0 1,-1 0-1,1 1 0,-1-1 1,0 1-1,0 0 0,0-1 1,0 1-1,0 0 0,0 0 1,-1 0-1,0 0 1,0 1-1,1-1 0,-2 0 1,1 1-1,0-1 0,-1 0 1,1 1-1,-1-1 0,0 0 1,0 1-1,-1-1 0,1 1 1,-1-1-1,-1 7 0,-3 4 47,0 0-1,-1 0 0,0 0 0,-1-1 1,0 0-1,-1 0 0,-1-1 0,0 0 1,-1 0-1,-15 14 0,9-9 6,1 1-1,1 0 1,-15 26-1,28-42-66,-1 0 0,1 0 0,0 1 0,0-1 0,0 0 0,1 1 0,-1-1 0,0 0 0,1 1 0,-1-1 0,1 1 0,0-1 0,0 1 0,0-1 0,0 1 0,1 2 0,0-4 0,-1 0 0,1 1 0,0-1 0,-1 0 0,1 0 0,0 0 0,0 0 0,0 0 0,0 0 0,0 0 0,0 0 0,0 0 0,1 0 0,-1 0 0,0-1 0,0 1 0,1 0 0,-1-1 0,0 1 0,3 0 0,6 1 0,2-1 0,-1 0 0,0 0 0,0-1 0,19-2 0,-14 1 0,54-8-2514,-2-5-5542,-28 5-5909</inkml:trace>
</inkml:ink>
</file>

<file path=ppt/ink/ink1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2.584"/>
    </inkml:context>
    <inkml:brush xml:id="br0">
      <inkml:brushProperty name="width" value="0.025" units="cm"/>
      <inkml:brushProperty name="height" value="0.025" units="cm"/>
    </inkml:brush>
  </inkml:definitions>
  <inkml:trace contextRef="#ctx0" brushRef="#br0">1 250 12844,'0'0'16149,"9"-3"-14756,12-5-1178,-1-2-1,-1 0 1,1-1 0,-2-1-1,0-1 1,27-24 0,99-104 663,-144 141-878,0 0 0,0 0 0,0 0 0,0-1 0,0 1 0,0 0 0,0 0 0,0 0 0,0-1 0,0 1 0,0 0 0,0 0 0,0 0 0,1 0 0,-1-1 0,0 1 0,0 0 0,0 0 0,0 0 0,0 0 0,0-1 0,0 1 0,1 0 0,-1 0 0,0 0 0,0 0 0,0 0 0,0 0 0,1 0 0,-1 0 0,0 0 0,0-1 0,0 1 0,0 0 0,1 0 0,-1 0 0,0 0 0,0 0 0,0 0 0,1 0 0,-1 0 0,0 0 0,0 0 0,0 0 0,0 0 0,1 0 0,-1 1 0,0-1 0,0 0 0,0 0 0,1 0 0,-1 0 0,0 0 0,0 0 0,0 0 0,0 0 0,0 1 0,1-1 0,-1 0 0,0 0 0,0 0 0,0 0 0,0 0 0,0 1 0,0-1 0,0 0 0,0 0 0,0 0 0,1 1 0,-2 8 0,1-8 0,-7 23-42,-1 1 0,-1-1 0,-19 35 0,19-41-83,1-1 1,0 1-1,1 0 1,0 1-1,2 0 1,0 0 0,-3 35-1,11-33-2877,-3-20 2741,1-1 1,-1 0-1,1 1 1,-1-1-1,1 1 1,-1-1-1,1 0 1,0 1-1,-1-1 1,1 0-1,0 0 1,-1 1-1,1-1 1,-1 0-1,1 0 1,0 0-1,-1 0 1,1 0-1,0 0 1,-1 0-1,1 0 1,0 0-1,-1 0 1,1 0-1,0 0 1,0-1-1,17-4-7501</inkml:trace>
</inkml:ink>
</file>

<file path=ppt/ink/ink1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2.924"/>
    </inkml:context>
    <inkml:brush xml:id="br0">
      <inkml:brushProperty name="width" value="0.025" units="cm"/>
      <inkml:brushProperty name="height" value="0.025" units="cm"/>
    </inkml:brush>
  </inkml:definitions>
  <inkml:trace contextRef="#ctx0" brushRef="#br0">68 0 20211,'0'0'3139,"-47"61"513,34-30-1699,5-5-1472,8 1-417,2-5-32,14-4-737,7-6-2626,-2-6-1537,2-5-2596</inkml:trace>
</inkml:ink>
</file>

<file path=ppt/ink/ink1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3.366"/>
    </inkml:context>
    <inkml:brush xml:id="br0">
      <inkml:brushProperty name="width" value="0.025" units="cm"/>
      <inkml:brushProperty name="height" value="0.025" units="cm"/>
    </inkml:brush>
  </inkml:definitions>
  <inkml:trace contextRef="#ctx0" brushRef="#br0">107 1 20275,'0'0'11472,"-4"8"-10601,1-5-777,0 1-89,0 0-1,0 0 0,0 0 0,1 1 0,-1-1 1,1 1-1,0-1 0,1 1 0,-1 0 0,1 0 1,0 0-1,-1 8 0,5-12-4,0 0 0,1 0 0,-1 0 0,1-1 0,-1 1 0,0-1 0,1 0 0,-1 0 0,5 0 0,1 0 0,4 2-128,0 0-1,0 0 1,0 1 0,-1 1 0,1 0-1,-1 1 1,22 11 0,-31-14 113,0-1 0,0 1 0,0-1 0,0 1 0,-1 0 0,1 0 0,-1 0 0,1 1 0,-1-1 0,0 1 0,0-1 0,0 1 0,0 0 0,0-1 0,-1 1 0,1 0 0,-1 0 0,0 0 0,0 0 0,0 1 0,0-1 0,0 0 0,-1 0 0,0 1 0,1-1 0,-1 0 0,0 0 0,-1 1 0,1-1 0,-1 0 0,1 0 0,-1 1 0,0-1 0,0 0 0,0 0 0,-1 0 0,-2 5 0,-1-1 100,0 0 1,-1-1-1,0 0 1,0 0-1,0 0 1,-1-1-1,0 0 1,0 0 0,0-1-1,0 1 1,-11 3-1,3-2 10,0 0 0,0 0 0,0-2 0,-1 0 0,-18 3 0,30-6-86,0-1 1,-1 0-1,1 1 1,0-1-1,0-1 1,-1 1-1,1 0 1,0-1-1,0 0 1,0 0-1,-5-2 0,7 1-33,0 1-1,1 0 0,-1-1 1,0 0-1,1 1 0,-1-1 1,1 0-1,-1 0 0,1 0 1,0 0-1,0 0 1,0 0-1,0 0 0,0 0 1,1 0-1,-1 0 0,0-1 1,1 1-1,0 0 0,-1 0 1,1-1-1,0-2 0,-1-19-4654,4-46 0,7 16-5015</inkml:trace>
</inkml:ink>
</file>

<file path=ppt/ink/ink1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3.692"/>
    </inkml:context>
    <inkml:brush xml:id="br0">
      <inkml:brushProperty name="width" value="0.025" units="cm"/>
      <inkml:brushProperty name="height" value="0.025" units="cm"/>
    </inkml:brush>
  </inkml:definitions>
  <inkml:trace contextRef="#ctx0" brushRef="#br0">0 4 13421,'0'0'11627,"64"-3"-9609,-37 3-225,1 3-992,5 4-641,3 0-352,0-1-3427,-2-1-4357</inkml:trace>
</inkml:ink>
</file>

<file path=ppt/ink/ink1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24.033"/>
    </inkml:context>
    <inkml:brush xml:id="br0">
      <inkml:brushProperty name="width" value="0.025" units="cm"/>
      <inkml:brushProperty name="height" value="0.025" units="cm"/>
    </inkml:brush>
  </inkml:definitions>
  <inkml:trace contextRef="#ctx0" brushRef="#br0">1 265 22517,'0'0'7015,"13"-2"-5995,2-1-856,-1-1 0,1-1 0,-1 0 1,0 0-1,0-1 0,0-1 1,-1-1-1,23-15 0,-15 5-110,0-1-1,-1-1 0,-1 0 1,-1-1-1,-1-1 1,-1-1-1,16-30 0,-46 80 61,0 2 0,2-1 0,1 2 0,1 0 0,-9 53 0,10-26-1557,3 0 0,1 72-1,5-96-6035</inkml:trace>
</inkml:ink>
</file>

<file path=ppt/ink/ink1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7.558"/>
    </inkml:context>
    <inkml:brush xml:id="br0">
      <inkml:brushProperty name="width" value="0.025" units="cm"/>
      <inkml:brushProperty name="height" value="0.025" units="cm"/>
    </inkml:brush>
  </inkml:definitions>
  <inkml:trace contextRef="#ctx0" brushRef="#br0">1 1 9865,'0'0'18802,"69"10"-17681,-18-10-801,3-4-320,0 1-32,-6 3-1121,-10 0-961,-11 0-384,-14 10-545,-13 3-768,-11 1-1891,-21-1-3939</inkml:trace>
</inkml:ink>
</file>

<file path=ppt/ink/ink1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7.887"/>
    </inkml:context>
    <inkml:brush xml:id="br0">
      <inkml:brushProperty name="width" value="0.025" units="cm"/>
      <inkml:brushProperty name="height" value="0.025" units="cm"/>
    </inkml:brush>
  </inkml:definitions>
  <inkml:trace contextRef="#ctx0" brushRef="#br0">1 0 16464,'0'0'6886,"51"11"-5252,-9-11-97,11 0-928,3 0-545,2 0-1442,-4 0-2978,-7-4-3427</inkml:trace>
</inkml:ink>
</file>

<file path=ppt/ink/ink1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8.245"/>
    </inkml:context>
    <inkml:brush xml:id="br0">
      <inkml:brushProperty name="width" value="0.025" units="cm"/>
      <inkml:brushProperty name="height" value="0.025" units="cm"/>
    </inkml:brush>
  </inkml:definitions>
  <inkml:trace contextRef="#ctx0" brushRef="#br0">62 26 21364,'0'0'2493,"11"-5"-1740,4 0-537,0 1-1,0 0 1,1 1 0,-1 1 0,1 1 0,0 0-1,0 1 1,-1 0 0,29 5 0,-38-4-153,0 0 1,1 1 0,-1 0-1,0 0 1,0 0 0,-1 1 0,1 0-1,0 0 1,-1 1 0,0-1 0,0 1-1,8 7 1,-10-7-48,0 0 0,-1-1 1,1 1-1,-1 1 0,0-1 0,0 0 0,-1 0 1,1 1-1,-1-1 0,0 1 0,0-1 0,0 1 0,-1-1 1,0 1-1,1-1 0,-2 1 0,1 0 0,0-1 1,-3 9-1,0-1 210,0-1 1,-1 0 0,-1-1 0,0 1-1,0-1 1,-1 0 0,0 0 0,-1-1-1,-8 11 1,-78 77 1210,73-79-1100,-28 26 162,31-31-561,0 2 0,1 0-1,1 1 1,0 1 0,1 0 0,-21 35 0,26-26-1864,10-14-1724,10-5-4846,10-6-7343</inkml:trace>
</inkml:ink>
</file>

<file path=ppt/ink/ink1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9.143"/>
    </inkml:context>
    <inkml:brush xml:id="br0">
      <inkml:brushProperty name="width" value="0.025" units="cm"/>
      <inkml:brushProperty name="height" value="0.025" units="cm"/>
    </inkml:brush>
  </inkml:definitions>
  <inkml:trace contextRef="#ctx0" brushRef="#br0">45 332 16207,'0'0'2371,"-9"6"303,-26 19-368,35-25-2218,0 0 0,0 0 0,1 0 0,-1 0 0,0 0 0,0 0 0,0 0 0,0 0 0,1 0 0,-1 0 0,0 1 0,0-1-1,0 0 1,0 0 0,0 0 0,0 0 0,1 0 0,-1 0 0,0 0 0,0 1 0,0-1 0,0 0 0,0 0 0,0 0 0,0 0 0,0 0 0,0 1 0,0-1 0,0 0-1,0 0 1,0 0 0,0 0 0,0 1 0,0-1 0,0 0 0,0 0 0,0 0 0,0 0 0,0 1 0,0-1 0,0 0 0,0 0 0,0 0 0,20-5 633,5-8-123,1-2 0,-2 0 0,45-38 1,60-65-397,-72 56-139,-38 40-40,0 0 1,24-18-1,-37 37-51,-5 12-88,-5 14 85,-1-1 0,-1 0 0,-1 0 0,-11 23 0,-2 11 95,18-52-62,-8 22-1,2 1 1,0 0-1,2 0 1,1 1-1,-3 38 1,8-64-90,0-1 1,0 1-1,0 0 0,0 0 1,1-1-1,-1 1 1,0 0-1,1 0 0,-1-1 1,1 1-1,0 0 0,-1-1 1,1 1-1,0-1 0,0 1 1,0-1-1,0 1 1,0-1-1,1 0 0,-1 1 1,0-1-1,1 0 0,-1 0 1,1 0-1,-1 0 1,3 1-1,-1-1-431,0 0 0,0 0-1,1-1 1,-1 1 0,0-1 0,0 0 0,0 0 0,1 0-1,-1 0 1,0-1 0,0 1 0,0-1 0,0 0 0,6-2-1,23-17-7455</inkml:trace>
</inkml:ink>
</file>

<file path=ppt/ink/ink1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9.532"/>
    </inkml:context>
    <inkml:brush xml:id="br0">
      <inkml:brushProperty name="width" value="0.025" units="cm"/>
      <inkml:brushProperty name="height" value="0.025" units="cm"/>
    </inkml:brush>
  </inkml:definitions>
  <inkml:trace contextRef="#ctx0" brushRef="#br0">0 31 16143,'0'0'8248,"11"-4"-7394,4-2-410,1 1 0,0 1 0,0 0 0,30-2 0,-38 5-280,-1 1-1,1-1 0,0 2 1,0-1-1,0 1 1,-1 0-1,1 0 0,0 1 1,-1 0-1,1 0 1,-1 1-1,0 0 0,0 0 1,9 7-1,-13-9-122,-1 1-1,0 0 1,-1 1-1,1-1 0,0 0 1,-1 0-1,1 1 1,-1-1-1,1 1 0,-1-1 1,0 1-1,0 0 1,-1-1-1,1 1 0,0 0 1,-1 0-1,0 0 1,1-1-1,-1 1 0,0 0 1,-1 0-1,1 0 1,0 0-1,-1-1 1,0 1-1,1 0 0,-1 0 1,0-1-1,0 1 1,-2 2-1,-4 8 218,1-2-1,-1 1 1,-1-1 0,-17 19-1,-39 34-6,45-47-236,1 0 0,1 1-1,-19 26 1,35-44-19,0 1 1,1 0-1,-1 0 0,0-1 1,1 1-1,-1 0 0,1 0 1,-1 0-1,1 0 0,0 0 1,-1 0-1,1 0 0,0 0 0,0 0 1,0 0-1,-1 0 0,1 0 1,0-1-1,0 1 0,0 0 1,1 0-1,-1 0 0,0 0 1,0 0-1,0 0 0,1 0 1,-1 0-1,0 0 0,2 1 1,-1-1-27,0 0 0,1 0 1,-1 0-1,1 0 0,0 0 1,-1 0-1,1-1 0,0 1 1,0 0-1,-1-1 0,1 0 1,0 1-1,0-1 0,2 0 1,10 0-614,0 0-1,0-1 1,15-3 0,17-10-5112,2-4-3139</inkml:trace>
</inkml:ink>
</file>

<file path=ppt/ink/ink1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39.860"/>
    </inkml:context>
    <inkml:brush xml:id="br0">
      <inkml:brushProperty name="width" value="0.025" units="cm"/>
      <inkml:brushProperty name="height" value="0.025" units="cm"/>
    </inkml:brush>
  </inkml:definitions>
  <inkml:trace contextRef="#ctx0" brushRef="#br0">1 221 17136,'0'0'12257,"8"-3"-11488,21-14-600,-1-1 0,0-1 0,-2-2 1,0 0-1,40-46 0,-9 12 925,-54 57-868,-4 10-72,-3 10-38,-14 25-116,-13 44 0,29-83 0,0-1 0,1 1 0,0-1 0,0 1 0,1-1 0,0 1 0,0-1 0,1 1 0,2 13 0,-2-21-75,-1 1-1,0 0 1,1 0-1,-1-1 1,0 1 0,1 0-1,-1 0 1,1-1-1,-1 1 1,1-1 0,-1 1-1,1 0 1,-1-1 0,1 1-1,0-1 1,-1 1-1,1-1 1,0 0 0,-1 1-1,3 0 1,9 1-4166,4-2-5149</inkml:trace>
</inkml:ink>
</file>

<file path=ppt/ink/ink1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0.326"/>
    </inkml:context>
    <inkml:brush xml:id="br0">
      <inkml:brushProperty name="width" value="0.025" units="cm"/>
      <inkml:brushProperty name="height" value="0.025" units="cm"/>
    </inkml:brush>
  </inkml:definitions>
  <inkml:trace contextRef="#ctx0" brushRef="#br0">23 0 21044,'0'0'8552,"3"68"-7463,-11-35-288,-2 3-513,3-2-256,6-3-576,1-5-1731,7-11-2113,9-9-1697,5-6-4646</inkml:trace>
</inkml:ink>
</file>

<file path=ppt/ink/ink1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0.684"/>
    </inkml:context>
    <inkml:brush xml:id="br0">
      <inkml:brushProperty name="width" value="0.025" units="cm"/>
      <inkml:brushProperty name="height" value="0.025" units="cm"/>
    </inkml:brush>
  </inkml:definitions>
  <inkml:trace contextRef="#ctx0" brushRef="#br0">124 11 18289,'0'0'9172,"-9"-3"-8852,5 1-297,2 1-18,0 0 0,-1 0 0,1 1 0,0-1 0,0 0 0,-1 1 1,1 0-1,0-1 0,-1 1 0,-4 1 0,6-1-4,0 1 0,0-1 0,0 1 0,0 0 0,0 0 0,0 0 0,1-1 0,-1 1 0,0 0 1,0 0-1,1 0 0,-1 0 0,0 0 0,1 0 0,-1 1 0,1-1 0,-1 0 0,1 0 0,0 0 0,-1 0 0,1 1 0,0-1 0,0 0 1,0 0-1,0 1 0,0-1 0,0 0 0,0 0 0,0 0 0,1 2 0,0 0-1,-1 0 1,1-1-1,0 1 0,0-1 0,0 0 1,0 1-1,0-1 0,0 0 1,1 1-1,-1-1 0,1 0 0,0 0 1,-1 0-1,1 0 0,0-1 1,0 1-1,3 2 0,47 28 5,-28-17 17,-23-15-18,6 4-14,1 1 0,-1 1 1,0-1-1,0 1 1,9 12-1,-15-17 42,0 0 0,0 1-1,0-1 1,0 1-1,0-1 1,-1 1 0,1-1-1,-1 1 1,1 0 0,-1-1-1,1 1 1,-1-1-1,0 1 1,0 0 0,0-1-1,0 1 1,0 0 0,0-1-1,-1 1 1,1 0-1,0-1 1,-1 1 0,1-1-1,-1 1 1,0-1-1,1 1 1,-1-1 0,0 1-1,0-1 1,0 0 0,0 1-1,0-1 1,0 0-1,-1 0 1,1 0 0,0 0-1,-3 2 1,-7 5 188,0 0 0,0-1 0,0 0 0,-1-1 0,0 0 0,-1-1 1,1-1-1,-1 0 0,0 0 0,0-1 0,0-1 0,-24 1 0,35-3-364,1 0-1,0 0 1,-1 0-1,1 0 0,0-1 1,-1 1-1,1-1 1,0 1-1,0-1 1,-1 1-1,1-1 0,0 0 1,0 1-1,0-1 1,0 0-1,0 0 1,0 0-1,0 0 1,0 0-1,0 0 0,1 0 1,-1 0-1,0 0 1,0-1-1,1 1 1,-1 0-1,1 0 0,-1-1 1,1 1-1,0 0 1,0-1-1,-1 1 1,1-3-1,1-52-9727,0 43 6546,4-26-10495</inkml:trace>
</inkml:ink>
</file>

<file path=ppt/ink/ink1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1.027"/>
    </inkml:context>
    <inkml:brush xml:id="br0">
      <inkml:brushProperty name="width" value="0.025" units="cm"/>
      <inkml:brushProperty name="height" value="0.025" units="cm"/>
    </inkml:brush>
  </inkml:definitions>
  <inkml:trace contextRef="#ctx0" brushRef="#br0">0 13 15310,'0'0'11884,"64"-12"-10699,-40 12-673,3 0-384,5 0-448,-1 4-2434,-1-4-2852,0 0-5572</inkml:trace>
</inkml:ink>
</file>

<file path=ppt/ink/ink1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1.383"/>
    </inkml:context>
    <inkml:brush xml:id="br0">
      <inkml:brushProperty name="width" value="0.025" units="cm"/>
      <inkml:brushProperty name="height" value="0.025" units="cm"/>
    </inkml:brush>
  </inkml:definitions>
  <inkml:trace contextRef="#ctx0" brushRef="#br0">0 270 18674,'0'0'8653,"9"0"-6635,6-1-1862,-1-2-1,0 0 1,0 0 0,0-1-1,-1-1 1,1 0 0,-1-1-1,0 0 1,-1-1 0,0-1-1,0 0 1,0 0 0,15-15-1,-6 4 23,0-1-1,-1-1 1,-1 0-1,-1-1 1,-1-1-1,17-31 1,-56 136-178,13-49-1113,2 1-1,2-1 1,-2 47 0,0-2-2586,4-60-3652</inkml:trace>
</inkml:ink>
</file>

<file path=ppt/ink/ink1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1.710"/>
    </inkml:context>
    <inkml:brush xml:id="br0">
      <inkml:brushProperty name="width" value="0.025" units="cm"/>
      <inkml:brushProperty name="height" value="0.025" units="cm"/>
    </inkml:brush>
  </inkml:definitions>
  <inkml:trace contextRef="#ctx0" brushRef="#br0">1 201 18385,'0'0'3396,"12"-6"-1581,36-11-983,0 1 0,0 3 0,72-10 1,167-10 285,433 11-569,1 60-773,-668-33 127,314 19-275,-5-28 419,-323 0 600,49-10-1,-75 11-222,-1 0-1,1-1 1,-1-1 0,0 0-1,-1 0 1,1-1 0,15-11-1,-25 16-399,-1 0-1,1 0 1,0-1-1,-1 1 1,0 0 0,1-1-1,-1 1 1,0-1-1,0 0 1,1 1-1,-1-1 1,-1 0 0,1 1-1,1-4 1,-2 5-82,0-1 0,0 0 1,0 0-1,0 0 1,0 1-1,0-1 0,0 0 1,-1 0-1,1 1 1,0-1-1,0 0 0,-1 1 1,1-1-1,0 0 1,-1 1-1,1-1 0,-1 0 1,1 1-1,-1-1 1,1 1-1,-1-1 0,1 1 1,-1-1-1,0 0 1,-23-10-3981,-3 4-3399,22 5 5606,-18-4-10383</inkml:trace>
</inkml:ink>
</file>

<file path=ppt/ink/ink1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2.071"/>
    </inkml:context>
    <inkml:brush xml:id="br0">
      <inkml:brushProperty name="width" value="0.025" units="cm"/>
      <inkml:brushProperty name="height" value="0.025" units="cm"/>
    </inkml:brush>
  </inkml:definitions>
  <inkml:trace contextRef="#ctx0" brushRef="#br0">0 280 13773,'0'0'11211,"14"1"-9188,-5-1-1792,0 0 1,1 0 0,-1 0-1,0-1 1,0-1 0,0 1-1,0-1 1,0-1-1,0 0 1,-1 0 0,1-1-1,9-6 1,47-34 1002,114-103 0,-111 88-953,-68 58-282,0 1-1,0 0 1,0 0-1,0 0 1,1 0-1,-1 0 1,0 0-1,0 0 1,0 0-1,0-1 1,0 1-1,1 0 1,-1 0-1,0 0 1,0 0-1,0 0 1,0 0-1,1 0 1,-1 0-1,0 0 1,0 0-1,0 0 1,0 0-1,1 0 1,-1 0-1,0 0 1,0 0-1,0 0 1,0 0-1,1 0 1,-1 0-1,0 1 1,0-1-1,0 0 1,0 0-1,0 0 1,1 0-1,-1 0 1,0 0-1,0 0 1,0 1-1,0-1 1,0 0-1,0 0 1,0 0-1,0 0 1,1 0-1,-1 1 1,0-1-1,0 0 1,0 0 0,0 0-1,0 0 1,0 1-1,0-1 1,0 0-1,0 0 1,0 0-1,0 0 1,0 1-1,0-1 1,0 0-1,0 0 1,0 0-1,0 0 1,-1 1-1,1-1 1,0 0-1,-1 12-189,-33 85 154,27-80 31,0 0-1,1 1 0,0 0 1,1 0-1,2 0 0,0 0 0,-1 22 1,4-38-156,0 0-1,0 0 1,0 0 0,0 0 0,0 0 0,1 0 0,-1 0 0,1 0 0,-1 0 0,1 0 0,0-1 0,0 1 0,0 0 0,0 0 0,0-1-1,0 1 1,1 0 0,1 2 0,-1-3-297,0 0 0,-1-1-1,1 1 1,0 0-1,0 0 1,-1-1 0,1 1-1,0-1 1,0 0-1,0 1 1,0-1 0,0 0-1,-1 0 1,1 0 0,0 0-1,0-1 1,0 1-1,0-1 1,0 1 0,-1-1-1,3 0 1,25-14-8937</inkml:trace>
</inkml:ink>
</file>

<file path=ppt/ink/ink1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2.446"/>
    </inkml:context>
    <inkml:brush xml:id="br0">
      <inkml:brushProperty name="width" value="0.025" units="cm"/>
      <inkml:brushProperty name="height" value="0.025" units="cm"/>
    </inkml:brush>
  </inkml:definitions>
  <inkml:trace contextRef="#ctx0" brushRef="#br0">203 1 10794,'-13'9'5371,"8"-5"-5188,-25 19 3033,-52 51-1,75-68-2649,0 1 0,0 0 1,1 1-1,1 0 0,-1 0 0,1 0 1,0 0-1,1 1 0,0 0 0,0 0 0,1 0 1,1 0-1,-1 1 0,-1 15 0,4-23-538,0-1 0,0 1 0,0-1-1,0 1 1,1-1 0,-1 1 0,0-1 0,1 1-1,0-1 1,-1 0 0,1 1 0,0-1-1,-1 0 1,1 1 0,0-1 0,0 0 0,0 0-1,0 0 1,0 0 0,0 0 0,1 0 0,1 2-1,0-2 0,1 1 0,-1-1 0,1 1 0,-1-1-1,1 0 1,0 0 0,-1-1 0,1 1 0,4-1-1,2 0 12,0 0-1,0 0 1,0-2-1,0 1 0,0-1 1,15-5-1,-17 3-26,0 0 0,0 0 0,-1 0 0,0-1 0,0 0-1,0 0 1,0-1 0,-1 0 0,0 0 0,0-1 0,-1 0 0,0 0-1,0 0 1,-1 0 0,1-1 0,-2 1 0,1-1 0,-1 0 0,0-1-1,-1 1 1,0 0 0,0-1 0,-1 1 0,0-1 0,0 0 0,-1 1-1,0-1 1,-1 1 0,-1-12 0,1 18-9,1-1 0,-1 1 0,0-1-1,0 1 1,0 0 0,0 0 0,0-1 0,-1 1 0,1 0 0,-1 0 0,1 0-1,-1 0 1,0 0 0,1 1 0,-1-1 0,0 1 0,0-1 0,-1 1-1,1-1 1,0 1 0,0 0 0,-1 0 0,1 0 0,0 0 0,-1 1 0,1-1-1,-1 1 1,1-1 0,-1 1 0,1 0 0,-1 0 0,1 0 0,-1 0-1,1 0 1,-1 1 0,1-1 0,-1 1 0,1 0 0,-3 1 0,1-2-18,0 1-1,0 1 1,0-1 0,0 1 0,0-1-1,0 1 1,0 0 0,1 1 0,-1-1-1,1 0 1,-1 1 0,1 0 0,0 0-1,0 0 1,0 0 0,0 1 0,1-1-1,0 1 1,-1-1 0,1 1 0,0 0-1,-2 8 1,4-11-167,-1 0 0,1-1-1,0 1 1,0 0 0,0 0 0,0 0 0,0 0-1,0 0 1,1 0 0,-1 0 0,0 0 0,0-1-1,1 1 1,-1 0 0,0 0 0,1 0 0,-1 0-1,1-1 1,-1 1 0,1 0 0,-1-1 0,1 1-1,0 0 1,-1-1 0,1 1 0,0 0 0,-1-1-1,1 1 1,0-1 0,0 0 0,0 1 0,-1-1-1,1 0 1,0 1 0,1-1 0,36 3-8371,-31-3 6529,30 0-10546</inkml:trace>
</inkml:ink>
</file>

<file path=ppt/ink/ink1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2.773"/>
    </inkml:context>
    <inkml:brush xml:id="br0">
      <inkml:brushProperty name="width" value="0.025" units="cm"/>
      <inkml:brushProperty name="height" value="0.025" units="cm"/>
    </inkml:brush>
  </inkml:definitions>
  <inkml:trace contextRef="#ctx0" brushRef="#br0">263 0 17136,'-10'3'1692,"-9"4"-552,-1 0 0,1 2 0,0 0 0,1 2 0,-19 12 0,25-14-441,0 0 1,1 1-1,0 0 0,0 0 0,1 1 0,0 1 1,1 0-1,-12 19 0,19-28-669,1-1 0,-1 1 0,1 0-1,0 0 1,-1-1 0,1 1 0,1 0 0,-1 0 0,0 0 0,1 0 0,-1 0 0,1 0-1,0 1 1,0-1 0,0 0 0,0 0 0,1 0 0,-1 0 0,1 0 0,0 0-1,0 0 1,2 5 0,-1-6-24,1 1 0,-1-1 0,1 0 0,0 0 0,-1 0 0,1 0 0,0 0 0,0 0 0,0-1 0,1 1 0,-1-1 0,0 0-1,0 0 1,1 0 0,-1-1 0,1 1 0,-1-1 0,1 0 0,4 0 0,6 0-6,1 0 0,-1-1 0,0-1 0,1 0 0,-1-1 0,0-1 0,0 0 0,-1-1 0,1 0 0,19-11 0,-26 12 0,-1 0 0,1 0 0,-1 0 0,0-1 0,0 0 0,-1 0 0,1-1 0,-1 1 0,0-1 0,-1 0 0,0 0 0,0-1 0,0 0 0,0 1 0,-1-1 0,0 0 0,-1 0 0,0-1 0,0 1 0,0 0 0,1-14 0,-3 18-61,0 0 0,0 0 0,0 0 0,-1 0 0,1 0 0,-1 0 0,1 0 0,-1 1 0,0-1 0,0 0 0,0 0 0,-1 1 0,1-1 0,0 1 0,-1-1 0,0 1 0,0-1 0,0 1 0,0 0 0,0 0 0,0 0 0,0 0 0,0 1 0,-1-1 0,1 0 0,-1 1 0,0 0 0,1-1 0,-5 0 0,-4-1-1158,0 0 0,-1 1 0,1 0 0,-1 1 0,-22 0-1</inkml:trace>
</inkml:ink>
</file>

<file path=ppt/ink/ink1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3.190"/>
    </inkml:context>
    <inkml:brush xml:id="br0">
      <inkml:brushProperty name="width" value="0.025" units="cm"/>
      <inkml:brushProperty name="height" value="0.025" units="cm"/>
    </inkml:brush>
  </inkml:definitions>
  <inkml:trace contextRef="#ctx0" brushRef="#br0">0 77 10442,'0'0'22325,"54"-39"-22325,6 30 0,9 0 0,3 0 0,-3 3 0,-10 2 0,-9 3-352,-19 1-2467,-18 0-1857,-26 2-13165</inkml:trace>
</inkml:ink>
</file>

<file path=ppt/ink/ink1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3.563"/>
    </inkml:context>
    <inkml:brush xml:id="br0">
      <inkml:brushProperty name="width" value="0.025" units="cm"/>
      <inkml:brushProperty name="height" value="0.025" units="cm"/>
    </inkml:brush>
  </inkml:definitions>
  <inkml:trace contextRef="#ctx0" brushRef="#br0">1 33 18417,'0'0'11820,"80"13"-10059,-17-26-992,8 3-769,1 1 0,-5 1-801,-8 6-2626,-14-1-4837</inkml:trace>
</inkml:ink>
</file>

<file path=ppt/ink/ink1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4.182"/>
    </inkml:context>
    <inkml:brush xml:id="br0">
      <inkml:brushProperty name="width" value="0.025" units="cm"/>
      <inkml:brushProperty name="height" value="0.025" units="cm"/>
    </inkml:brush>
  </inkml:definitions>
  <inkml:trace contextRef="#ctx0" brushRef="#br0">0 453 15759,'0'0'6273,"9"-2"-4843,4-3-1061,-1 0-1,0-1 0,-1 0 1,1-1-1,-1-1 1,0 0-1,-1 0 1,0-1-1,0 0 0,10-14 1,91-117 1192,-105 131-1569,114-183 619,-111 177-550,-8 63-34,-21 75-518,10-76-209,3 1 1,2-1 0,1 61-1,4-107 539,0 0-1,0 1 1,0-1-1,0 0 0,0 0 1,0 0-1,1 0 1,-1 0-1,0 0 1,1 0-1,-1 0 0,1 0 1,-1 0-1,1 0 1,0 0-1,-1 0 0,1 0 1,0 0-1,-1-1 1,1 1-1,0 0 0,0 0 1,0-1-1,0 1 1,0-1-1,1 2 1,0-2-189,0 0 0,0 1 0,0-1 0,0 0 0,0 0 0,-1 0 0,1-1 0,0 1 1,0 0-1,0-1 0,0 1 0,-1-1 0,1 1 0,0-1 0,0 0 0,-1 0 1,3-1-1,30-26-7781</inkml:trace>
</inkml:ink>
</file>

<file path=ppt/ink/ink1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4.525"/>
    </inkml:context>
    <inkml:brush xml:id="br0">
      <inkml:brushProperty name="width" value="0.025" units="cm"/>
      <inkml:brushProperty name="height" value="0.025" units="cm"/>
    </inkml:brush>
  </inkml:definitions>
  <inkml:trace contextRef="#ctx0" brushRef="#br0">260 0 14734,'0'0'1922,"-40"72"96,16-26-97,1 4-1248,3-2 128,7-3 256,4-4-481,5-10-512,4-6-416,0-7-737,0-10 256,5-7-256,-3-1-929,-2-4-3010,0-7-8297</inkml:trace>
  <inkml:trace contextRef="#ctx0" brushRef="#br0" timeOffset="1">0 257 13164,'0'0'15215,"87"-35"-13902,-39 27-800,6-1-417,-5 0-705,-3-1-3875,-11 0-6310</inkml:trace>
</inkml:ink>
</file>

<file path=ppt/ink/ink1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5.056"/>
    </inkml:context>
    <inkml:brush xml:id="br0">
      <inkml:brushProperty name="width" value="0.025" units="cm"/>
      <inkml:brushProperty name="height" value="0.025" units="cm"/>
    </inkml:brush>
  </inkml:definitions>
  <inkml:trace contextRef="#ctx0" brushRef="#br0">36 1 18417,'0'0'5926,"-3"53"-3203,-5-25-1186,-1 7-896,1-2-129,2-2-224,4-4-256,2-9-160,0-6-1025,11-10-897,6-2-929,2-17-1024,1-12-1955,0-8-7591</inkml:trace>
</inkml:ink>
</file>

<file path=ppt/ink/ink1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5.412"/>
    </inkml:context>
    <inkml:brush xml:id="br0">
      <inkml:brushProperty name="width" value="0.025" units="cm"/>
      <inkml:brushProperty name="height" value="0.025" units="cm"/>
    </inkml:brush>
  </inkml:definitions>
  <inkml:trace contextRef="#ctx0" brushRef="#br0">86 1 10922,'0'0'7431,"-21"66"-4356,5-29-1569,1 2-834,-1 0 225,4-3 192,6-5-672,6-9-353,0-7-1506,0-9-1601,8-6-1377</inkml:trace>
</inkml:ink>
</file>

<file path=ppt/ink/ink1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5.768"/>
    </inkml:context>
    <inkml:brush xml:id="br0">
      <inkml:brushProperty name="width" value="0.025" units="cm"/>
      <inkml:brushProperty name="height" value="0.025" units="cm"/>
    </inkml:brush>
  </inkml:definitions>
  <inkml:trace contextRef="#ctx0" brushRef="#br0">37 297 15727,'0'0'11691,"69"-11"-10250,-16 7-512,4-2-448,5-1-353,-6-1-128,-8-1-1410,-11 1-2401,-13-2-3012</inkml:trace>
  <inkml:trace contextRef="#ctx0" brushRef="#br0" timeOffset="1">1 45 17585,'0'0'11338,"57"-31"-10249,-13 24 32,12 2-608,2 3-417,6 2-64,-2 0-608,-6 5-1442,-6 0-2851,-11-1-2882</inkml:trace>
</inkml:ink>
</file>

<file path=ppt/ink/ink1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6.091"/>
    </inkml:context>
    <inkml:brush xml:id="br0">
      <inkml:brushProperty name="width" value="0.025" units="cm"/>
      <inkml:brushProperty name="height" value="0.025" units="cm"/>
    </inkml:brush>
  </inkml:definitions>
  <inkml:trace contextRef="#ctx0" brushRef="#br0">563 0 21845,'0'0'966,"-4"9"369,1-1-1132,0 1 0,0 0 0,1 0 0,1 0 1,-1 0-1,2 0 0,-1 0 0,1 0 1,0 0-1,1 0 0,0 1 0,1-1 1,3 11-1,0 2-155,0 1 1,-1 0-1,-2 1 1,0-1-1,-1 0 1,-2 1 0,0-1-1,-1 0 1,-2 0-1,0 0 1,-2 0-1,0-1 1,-1 1-1,-16 30 1,6-20-378,-1-1 0,-2-1 0,-1-1 0,-1 0 1,-2-2-1,-1 0 0,-1-2 0,-42 32 0,47-40-803,-1-2-1,-1-1 1,0-1-1,-1-1 1,-1 0-1,-47 15 1,5-11-4585</inkml:trace>
</inkml:ink>
</file>

<file path=ppt/ink/ink1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6.512"/>
    </inkml:context>
    <inkml:brush xml:id="br0">
      <inkml:brushProperty name="width" value="0.025" units="cm"/>
      <inkml:brushProperty name="height" value="0.025" units="cm"/>
    </inkml:brush>
  </inkml:definitions>
  <inkml:trace contextRef="#ctx0" brushRef="#br0">424 22 11211,'0'0'6475,"-13"-6"-5861,6 3-574,4 2-28,0-1 1,0 0 0,0 1-1,0 0 1,0 0-1,0 0 1,-1 0 0,1 0-1,0 1 1,-1-1 0,1 1-1,0 0 1,-1 0-1,1 0 1,0 0 0,-1 1-1,1 0 1,0-1 0,0 1-1,-1 0 1,1 0-1,0 1 1,0-1 0,0 1-1,0 0 1,0-1-1,1 1 1,-4 3 0,-19 21 492,1 2 1,1 0 0,1 2-1,2 0 1,1 1 0,-28 64 0,19-26 634,3 1 0,-23 101 1,39-136-1066,2 0-1,2 0 1,1 1 0,2 0 0,1-1-1,6 55 1,-5-85-76,1 1 1,1-1-1,-1 0 0,1 0 0,0 0 1,0 0-1,0 0 0,1 0 0,0-1 1,0 1-1,0-1 0,0 0 1,1 0-1,0 0 0,8 7 0,-6-7-52,1 1 0,0-2 0,0 1 0,1-1 0,-1 0 0,1 0 0,-1-1 0,1 0 0,14 2 0,3-3-332,-1 0 0,0-2 1,1 0-1,-1-2 0,0-1 1,28-8-1,137-50-4805,-166 53 4316,95-33-4935</inkml:trace>
</inkml:ink>
</file>

<file path=ppt/ink/ink1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6.917"/>
    </inkml:context>
    <inkml:brush xml:id="br0">
      <inkml:brushProperty name="width" value="0.025" units="cm"/>
      <inkml:brushProperty name="height" value="0.025" units="cm"/>
    </inkml:brush>
  </inkml:definitions>
  <inkml:trace contextRef="#ctx0" brushRef="#br0">1 62 19058,'11'-7'2061,"3"-1"-1163,1 0 1,0 1 0,1 1 0,0 0-1,0 1 1,28-5 0,-39 9-782,1 0 0,-1 0 0,0 0 0,1 1 1,-1 0-1,0 0 0,1 0 0,-1 1 0,0 0 1,1 0-1,-1 0 0,0 0 0,0 1 0,0 0 0,0 0 1,0 1-1,0-1 0,-1 1 0,1 0 0,-1 0 0,1 0 1,-1 1-1,-1 0 0,1 0 0,0 0 0,-1 0 0,0 0 1,4 7-1,-5-7-89,0 1 1,0 0-1,0 0 0,-1-1 1,1 1-1,-1 1 1,-1-1-1,1 0 0,-1 0 1,1 0-1,-2 0 1,1 0-1,0 0 0,-1 1 1,0-1-1,0 0 1,-3 7-1,-3 4 182,-1 0 1,0-1-1,-20 28 0,20-33-134,0 0 0,1 1 0,1 0 0,0 1-1,0-1 1,1 1 0,-6 23 0,11-32-76,0-1 0,0 0 0,0 0 0,0 1 0,1-1 0,-1 0 0,1 0 0,-1 0 0,1 1 0,0-1 0,0 0 0,0 0 0,0 0 0,0 0 0,0 0 0,1 0 0,-1-1 0,1 1 0,-1 0 0,1-1 0,0 1 0,-1-1 0,1 0 0,0 1 0,0-1 0,0 0 0,0 0 0,0 0 0,0 0 0,0-1 0,1 1 0,-1 0 0,4 0 0,11 2 0,1 1 0,-1-2 0,24 1 0,-29-3 0,135 1-3182,-68-7-4398</inkml:trace>
</inkml:ink>
</file>

<file path=ppt/ink/ink1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8.784"/>
    </inkml:context>
    <inkml:brush xml:id="br0">
      <inkml:brushProperty name="width" value="0.025" units="cm"/>
      <inkml:brushProperty name="height" value="0.025" units="cm"/>
    </inkml:brush>
  </inkml:definitions>
  <inkml:trace contextRef="#ctx0" brushRef="#br0">0 20 2434,'0'0'20372,"60"0"-19444,-14-6-31,16-1-384,7 2-353,5 3-96,-3 2-705,-14 0-2273,-13 0-2339,-18 0-4709</inkml:trace>
</inkml:ink>
</file>

<file path=ppt/ink/ink1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49.115"/>
    </inkml:context>
    <inkml:brush xml:id="br0">
      <inkml:brushProperty name="width" value="0.025" units="cm"/>
      <inkml:brushProperty name="height" value="0.025" units="cm"/>
    </inkml:brush>
  </inkml:definitions>
  <inkml:trace contextRef="#ctx0" brushRef="#br0">1 51 18161,'0'0'2082,"62"4"-128,3-12-1153,16-5-161,10-1 97,2 3-385,-6 4-288,-8 6-1249,-14 1-3203,-14 0-4452</inkml:trace>
</inkml:ink>
</file>

<file path=ppt/ink/ink1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0.143"/>
    </inkml:context>
    <inkml:brush xml:id="br0">
      <inkml:brushProperty name="width" value="0.025" units="cm"/>
      <inkml:brushProperty name="height" value="0.025" units="cm"/>
    </inkml:brush>
  </inkml:definitions>
  <inkml:trace contextRef="#ctx0" brushRef="#br0">0 1 6470,'0'0'3555</inkml:trace>
</inkml:ink>
</file>

<file path=ppt/ink/ink1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0.577"/>
    </inkml:context>
    <inkml:brush xml:id="br0">
      <inkml:brushProperty name="width" value="0.025" units="cm"/>
      <inkml:brushProperty name="height" value="0.025" units="cm"/>
    </inkml:brush>
  </inkml:definitions>
  <inkml:trace contextRef="#ctx0" brushRef="#br0">4 293 6246,'0'-11'4255,"0"10"-4538,-1-21 1318,-1-31 4669,3 31-699,6 60-3217,17 165 1326,51 306 851,-72-495-3805,-3-9-40,0-1-1,1 0 0,-1 0 1,1 0-1,0 0 1,1-1-1,-1 1 0,1 0 1,-1 0-1,1-1 0,0 1 1,0-1-1,5 6 0,-6-9-115,0 1 0,-1-1 0,1 0-1,0 0 1,0 0 0,0 0 0,0 0 0,-1 0-1,1 0 1,0 0 0,0-1 0,0 1 0,-1 0-1,1 0 1,0-1 0,0 1 0,0 0 0,-1-1-1,1 1 1,0-1 0,-1 1 0,1-1 0,0 1-1,-1-1 1,1 1 0,-1-1 0,1 0-1,-1 1 1,1-1 0,-1 0 0,1 0 0,-1 1-1,0-1 1,1-1 0,15-32-28,-15 29 22,21-55 2,-3-2 0,-2 0 0,15-121 0,-23 95 0,-4-1 0,-9-114 0,1 175 0,0 0 0,-1-1 0,-2 1 0,-1 1 0,-16-41 0,26 68-55,-1 1 0,1-1 0,-1 0 1,1 1-1,-1 0 0,1-1 0,-1 1 0,1 0 0,-1 0 1,3 2-1,14 5-1700,0-1 0,1-1 0,22 3 0,27 3-6055,-29-5 790</inkml:trace>
</inkml:ink>
</file>

<file path=ppt/ink/ink1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1.249"/>
    </inkml:context>
    <inkml:brush xml:id="br0">
      <inkml:brushProperty name="width" value="0.025" units="cm"/>
      <inkml:brushProperty name="height" value="0.025" units="cm"/>
    </inkml:brush>
  </inkml:definitions>
  <inkml:trace contextRef="#ctx0" brushRef="#br0">0 47 18129,'0'0'6321,"10"-8"-5189,-6 5-1040,1-1 3,0 0 0,0 1 0,0-1 0,0 1-1,0 0 1,1 1 0,-1 0 0,1-1 0,0 2 0,0-1 0,-1 1 0,1-1 0,0 2 0,9-1 0,19 2 56,0 1 1,0 2 0,48 12 0,-61-11-289,0 1 1,-1 1 0,1 1-1,-1 1 1,-1 1 0,29 18 0,-44-25 122,0 0 0,0 0 0,-1 0 0,1 0 0,-1 0 0,0 1 0,0 0 0,0 0-1,0-1 1,0 2 0,-1-1 0,0 0 0,0 0 0,0 1 0,-1-1 0,1 1 0,-1 0 0,1 5 0,-2-4 17,0 0 0,-1 0 0,1 0 0,-1 0 0,0 0 0,-1 0 0,1 0 0,-1-1 0,-1 1 0,1-1 0,-1 1 0,-5 8 0,-4 2 279,0-1 0,-1 0 0,0-1 0,-1 0 0,-1-1 0,0-1 0,-31 20 0,-15 1 842,-28 18-566,76-37-2076,25-10-2244,30-10-2847,-4-10-336</inkml:trace>
</inkml:ink>
</file>

<file path=ppt/ink/ink1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1.979"/>
    </inkml:context>
    <inkml:brush xml:id="br0">
      <inkml:brushProperty name="width" value="0.025" units="cm"/>
      <inkml:brushProperty name="height" value="0.025" units="cm"/>
    </inkml:brush>
  </inkml:definitions>
  <inkml:trace contextRef="#ctx0" brushRef="#br0">0 85 13805,'0'0'3977,"9"-2"-2519,33-9-513,0 1 0,1 3 0,74-4 0,144 10-13,-142 3-594,237 6-176,405-16 759,-141-14 414,-481 10-440,-3 1 2982,-136 11-3861,1 0 0,-1 0 0,0 1 0,1-1 0,-1 0 0,0 0 0,1 0 0,-1 0 0,0 1 0,1-1 0,-1 0 0,0 0 0,0 0 0,1 1-1,-1-1 1,0 0 0,0 0 0,0 1 0,1-1 0,-1 0 0,0 1 0,0-1 0,0 0 0,0 1 0,0-1 0,1 0 0,-1 1 0,0-1 0,0 0 0,0 1-1,0-1 1,0 0 0,0 1 0,0-1 0,0 1 0,0-1 0,0 0 0,-1 1 0,1-1 0,0 0 0,0 1 0,0-1 0,0 0 0,0 0 0,-1 1-1,1-1 1,0 0 0,0 1 0,0-1 0,-1 0 0,1 0 0,0 1 0,-1-1 0,-12 19 341,-5 0-337,0 2 1,1 0 0,-24 41 0,36-55-27,1 0 0,1 1 0,-1-1-1,1 1 1,0 0 0,1 0 0,0 0 0,0 0 0,1 0-1,0 0 1,1 0 0,-1 1 0,2-1 0,-1 0 0,1 0-1,3 14 1,-3-19-95,0-1 0,0 0 0,0 0 0,0 1 0,0-1 0,1 0-1,-1 0 1,1 0 0,0 0 0,-1 0 0,1-1 0,0 1 0,3 2 0,21 6-3694,11-8-4741</inkml:trace>
</inkml:ink>
</file>

<file path=ppt/ink/ink1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2.866"/>
    </inkml:context>
    <inkml:brush xml:id="br0">
      <inkml:brushProperty name="width" value="0.025" units="cm"/>
      <inkml:brushProperty name="height" value="0.025" units="cm"/>
    </inkml:brush>
  </inkml:definitions>
  <inkml:trace contextRef="#ctx0" brushRef="#br0">1 364 12684,'0'0'11723,"11"-13"-9999,22-22-789,98-112 1617,-111 123-1938,-2-2 0,0 0 0,-1-1-1,16-38 1,-39 128-534,-5-14-452,2 0-1,2 1 1,0 61 0,7-109 129,0 0 0,0 0 0,0-1 0,1 1 0,-1 0 0,1 0 0,-1 0 0,1 0 0,0 0 0,0-1 0,0 1 0,0 0 0,0 0 0,0-1 0,2 3 0,-2-4-95,-1 1 0,1 0 0,0-1 0,0 1 0,0-1 0,0 1-1,-1-1 1,1 1 0,0-1 0,0 0 0,0 1 0,0-1 0,0 0 0,0 0 0,0 0 0,0 0 0,0 0 0,0 0 0,0 0 0,0 0 0,0 0 0,0 0 0,0-1 0,0 1-1,0 0 1,0-1 0,0 1 0,0-1 0,0 1 0,0-1 0,-1 1 0,3-2 0,11-16-8945</inkml:trace>
</inkml:ink>
</file>

<file path=ppt/ink/ink1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3.193"/>
    </inkml:context>
    <inkml:brush xml:id="br0">
      <inkml:brushProperty name="width" value="0.025" units="cm"/>
      <inkml:brushProperty name="height" value="0.025" units="cm"/>
    </inkml:brush>
  </inkml:definitions>
  <inkml:trace contextRef="#ctx0" brushRef="#br0">73 22 18770,'0'0'5861,"12"-4"-3250,36-10-1314,-47 13-1252,1 1-1,0-1 1,-1 1-1,1-1 1,-1 1-1,1 0 1,0 0-1,-1 0 1,1 0-1,-1 0 1,1 0 0,0 0-1,-1 1 1,1-1-1,-1 0 1,1 1-1,-1 0 1,1-1-1,-1 1 1,1 0-1,-1 0 1,0-1-1,1 1 1,-1 0 0,0 0-1,0 1 1,1-1-1,-1 0 1,0 0-1,0 0 1,0 1-1,-1-1 1,1 1-1,0-1 1,0 0 0,-1 1-1,1 0 1,-1-1-1,0 1 1,1-1-1,-1 1 1,0 2-1,1 2 46,-1 0 0,1-1 0,-2 1 0,1 0-1,-1 0 1,1-1 0,-2 1 0,1 0 0,-4 10-1,-2-5 6,-1 1 0,0-1 0,-1 0 0,0 0 0,-1-1 0,0 0 0,-12 8-1,13-11-43,1-1-1,0 2 1,0-1-1,0 1 1,1 0-1,0 1 0,1 0 1,0 0-1,0 0 1,1 1-1,0 0 1,-4 11-1,9-20-57,0 0 0,0 0-1,-1 0 1,1 0 0,0 0 0,0 0 0,0 0-1,0 0 1,0 0 0,0 0 0,0 0 0,1 0-1,-1 0 1,0 0 0,1 0 0,-1 0 0,0 0-1,1 0 1,-1 0 0,1-1 0,-1 1 0,1 0-1,0 0 1,-1 0 0,1-1 0,0 1 0,1 0-1,0 1-38,0-1 0,0 0 0,1-1 0,-1 1 0,0 0 0,1-1-1,-1 1 1,1-1 0,-1 0 0,1 1 0,2-2 0,6 1-419,1-1-1,-1-1 1,23-6 0,-16 2-1159,-1-1 0,1-1-1,17-9 1,18-18-6303,-12 5-3412</inkml:trace>
</inkml:ink>
</file>

<file path=ppt/ink/ink1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3.565"/>
    </inkml:context>
    <inkml:brush xml:id="br0">
      <inkml:brushProperty name="width" value="0.025" units="cm"/>
      <inkml:brushProperty name="height" value="0.025" units="cm"/>
    </inkml:brush>
  </inkml:definitions>
  <inkml:trace contextRef="#ctx0" brushRef="#br0">1 335 17392,'0'0'8494,"14"-11"-6151,30-25-860,-2-2-1,69-79 0,-97 100-1467,0 0 1,-1-1-1,-1-1 0,-1 0 0,10-23 0,-55 126-4,11-32-37,3 0 1,2 2 0,-14 71-1,32-124 109,-2 32-2326,2-33 2020,0 1 0,1 0 1,-1-1-1,0 1 0,0-1 0,0 1 1,1-1-1,-1 1 0,0-1 0,0 1 1,1-1-1,-1 1 0,0-1 1,1 0-1,-1 1 0,1-1 0,-1 1 1,1-1-1,-1 0 0,1 1 1,-1-1-1,1 0 0,-1 0 0,1 1 1,-1-1-1,1 0 0,-1 0 1,1 0-1,-1 0 0,1 0 0,-1 0 1,1 0-1,0 0 0,-1 0 1,1 0-1,-1 0 0,1 0 0,-1 0 1,1 0-1,-1 0 0,1 0 1,0-1-1,-1 1 0,1 0 0,-1 0 1,1-1-1,-1 1 0,1-1 1,18-12-9291</inkml:trace>
</inkml:ink>
</file>

<file path=ppt/ink/ink1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3.909"/>
    </inkml:context>
    <inkml:brush xml:id="br0">
      <inkml:brushProperty name="width" value="0.025" units="cm"/>
      <inkml:brushProperty name="height" value="0.025" units="cm"/>
    </inkml:brush>
  </inkml:definitions>
  <inkml:trace contextRef="#ctx0" brushRef="#br0">98 1 19186,'0'0'3107,"-56"64"-128,34-33-289,8-1-1697,9-6-704,5-6-225,5-8-224,15-10-1666,6 0-1569,1-20-2563,0-7-6886</inkml:trace>
</inkml:ink>
</file>

<file path=ppt/ink/ink1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4.280"/>
    </inkml:context>
    <inkml:brush xml:id="br0">
      <inkml:brushProperty name="width" value="0.025" units="cm"/>
      <inkml:brushProperty name="height" value="0.025" units="cm"/>
    </inkml:brush>
  </inkml:definitions>
  <inkml:trace contextRef="#ctx0" brushRef="#br0">189 108 16400,'0'0'9101,"-9"4"-7681,-44 25-101,50-27-1255,0 0-1,0 0 1,1 0-1,-1 0 1,1 0-1,0 1 1,-1-1-1,1 1 1,0 0-1,1 0 1,-1 0-1,0 0 1,1 0-1,0 0 1,-1 0-1,1 0 1,1 0 0,-1 1-1,0 4 1,56 0 811,-49-6-883,1 0 0,-1 0 0,0 1 0,0 0 0,0 0 0,0 1 0,0-1 0,-1 1 0,1 1-1,-1-1 1,0 1 0,0 0 0,5 7 0,-8-10 5,-1 0 1,1 0-1,-1 0 0,1 1 0,-1-1 0,0 1 1,0-1-1,0 1 0,0-1 0,0 1 0,-1 0 1,1-1-1,-1 1 0,0 0 0,0-1 0,0 1 1,0 0-1,0-1 0,0 1 0,-1 0 0,1-1 1,-1 1-1,0-1 0,0 1 0,0 0 1,0-1-1,0 0 0,0 1 0,-1-1 0,1 0 1,-1 0-1,0 0 0,0 0 0,1 0 0,-5 3 1,-5 4 201,0 0 1,-1-2-1,0 1 1,0-1-1,-1-1 1,1 0 0,-1-1-1,-1 0 1,1-1-1,-1-1 1,0 0-1,-26 2 1,39-5-276,-1 0 0,1 0-1,0 0 1,0 0 0,0-1 0,0 1-1,0 0 1,0-1 0,0 1 0,-1-1 0,1 1-1,0-1 1,1 1 0,-1-1 0,0 0 0,0 1-1,0-1 1,0 0 0,0 0 0,1 0-1,-1 0 1,0 0 0,1 0 0,-1 0 0,1 0-1,-1 0 1,1 0 0,-1 0 0,1 0 0,0 0-1,-1-2 1,-1-43-5265,2 33 3453,0-33-5292</inkml:trace>
  <inkml:trace contextRef="#ctx0" brushRef="#br0" timeOffset="1">186 13 18898,'0'0'7207,"50"-7"-4741,-26 7-2050,3 0-287,0 0-33,0 0-224,-4 0-1922,-4-2-2499,-7-1-5252</inkml:trace>
</inkml:ink>
</file>

<file path=ppt/ink/ink1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4.607"/>
    </inkml:context>
    <inkml:brush xml:id="br0">
      <inkml:brushProperty name="width" value="0.025" units="cm"/>
      <inkml:brushProperty name="height" value="0.025" units="cm"/>
    </inkml:brush>
  </inkml:definitions>
  <inkml:trace contextRef="#ctx0" brushRef="#br0">0 227 16367,'0'0'11846,"9"-8"-10212,83-87-482,-79 80-1005,0-1 0,-2 0 0,0-1 0,-1 0 0,11-26 0,-43 102 173,2 1 0,-21 110-1,36-133-4666,0 58 0,5-82-2241,0-4-5140</inkml:trace>
</inkml:ink>
</file>

<file path=ppt/ink/ink1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4.965"/>
    </inkml:context>
    <inkml:brush xml:id="br0">
      <inkml:brushProperty name="width" value="0.025" units="cm"/>
      <inkml:brushProperty name="height" value="0.025" units="cm"/>
    </inkml:brush>
  </inkml:definitions>
  <inkml:trace contextRef="#ctx0" brushRef="#br0">0 0 15535,'0'0'12609,"18"4"-11435,533 65 2255,-372-52-3484,-151-15-24,228 18-2415,-203-18-830,0-3 0,94-13 0,-126 10 2626,-1-1 0,1-1-1,-1-1 1,30-15 0,-2-4-4139</inkml:trace>
</inkml:ink>
</file>

<file path=ppt/ink/ink1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5.307"/>
    </inkml:context>
    <inkml:brush xml:id="br0">
      <inkml:brushProperty name="width" value="0.025" units="cm"/>
      <inkml:brushProperty name="height" value="0.025" units="cm"/>
    </inkml:brush>
  </inkml:definitions>
  <inkml:trace contextRef="#ctx0" brushRef="#br0">0 267 18353,'0'0'8355,"11"-7"-6284,207-165 1282,-123 92-2718,-94 79-635,-1 1 0,1-1 0,-1 1 0,1-1 0,-1 1 0,1-1 0,-1 1 0,1 0 0,-1-1 0,1 1 0,-1-1 0,1 1 0,0 0 0,-1 0 0,1-1 0,-1 1 0,1 0 0,0 0 0,-1 0 0,1 0 0,0 0 0,-1 0 0,1 0 0,0 0 0,-1 0 0,1 0 0,0 0 0,-1 0 0,1 0 0,0 1 0,3 19 0,-16 39 0,10-52 0,-13 46-25,6-22-206,1 0 0,1 0 0,2 1 0,-2 36 0,7-68 76,0 1 0,0-1 0,0 0-1,0 1 1,0-1 0,0 1 0,0-1 0,0 1 0,1-1-1,-1 1 1,0-1 0,0 0 0,0 1 0,0-1-1,1 1 1,-1-1 0,0 0 0,1 1 0,-1-1 0,0 0-1,0 1 1,1-1 0,-1 0 0,1 0 0,-1 1-1,0-1 1,1 0 0,-1 0 0,1 1 0,-1-1-1,0 0 1,1 0 0,-1 0 0,1 0 0,16-4-9388,-1-12-5789</inkml:trace>
</inkml:ink>
</file>

<file path=ppt/ink/ink1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5.637"/>
    </inkml:context>
    <inkml:brush xml:id="br0">
      <inkml:brushProperty name="width" value="0.025" units="cm"/>
      <inkml:brushProperty name="height" value="0.025" units="cm"/>
    </inkml:brush>
  </inkml:definitions>
  <inkml:trace contextRef="#ctx0" brushRef="#br0">109 78 18898,'-11'9'2424,"4"-3"-2045,-6 5 831,0 0 1,-20 26-1,29-33-971,1 0 0,-1 1 0,2 0 0,-1 0 0,0-1 0,1 2 0,0-1 1,0 0-1,0 0 0,1 1 0,0-1 0,0 1 0,0-1 0,1 12 0,0-16-220,0 0-1,1 1 1,-1-1 0,1 0-1,0 1 1,-1-1 0,1 0-1,0 0 1,0 1-1,0-1 1,0 0 0,0 0-1,0 0 1,0 0 0,0 0-1,0-1 1,0 1 0,0 0-1,1 0 1,-1-1 0,0 1-1,1-1 1,-1 1-1,0-1 1,1 1 0,-1-1-1,0 0 1,1 0 0,-1 0-1,1 0 1,1 0 0,5 1 151,-1-1 0,0 0 0,1-1 0,-1 0 0,8-2 1,-1-2-32,0 0 0,-1-1 1,0-1-1,0 0 1,-1-1-1,0 0 1,0-1-1,-1-1 1,0 1-1,-1-2 1,0 0-1,0 0 1,-1 0-1,-1-1 1,14-26-1,-20 36-139,-1-1 0,0 1 0,0 0 0,0-1 0,0 1 0,0-1 0,0 0 0,-1 1 0,1-1 0,-1 1 0,0-1 0,1 0 0,-2 0 0,1 1 0,0-1 0,0 0 0,-1 1 0,1-1 0,-1 1 0,0-1 0,0 1 0,0-1 0,0 1 0,0-1 0,-1 1 0,1 0 0,-1-1 0,-1-1 0,-1 2 0,0-1 0,1 2 0,-1-1 0,0 0 0,0 1 0,0-1 0,0 1 0,0 0 0,0 1 0,0-1 0,-1 1 0,1 0 0,0 0 0,0 0 0,0 0 0,0 1 0,-8 1 0,9-1-266,0 1-1,0-1 1,-1 1 0,1 0 0,0 0-1,0 0 1,1 0 0,-1 0-1,0 0 1,1 1 0,-1 0 0,1-1-1,0 1 1,0 0 0,0 0-1,0 0 1,0 0 0,1 0 0,-1 1-1,0 3 1,1-6 82,0 1 1,1-1-1,-1 1 0,1-1 1,-1 1-1,1 0 0,0-1 0,0 1 1,-1-1-1,1 1 0,0 0 1,0-1-1,1 1 0,-1 0 1,0-1-1,0 1 0,1-1 0,-1 1 1,1-1-1,0 1 0,-1-1 1,1 1-1,0-1 0,0 1 1,0-1-1,0 0 0,0 0 0,0 1 1,0-1-1,0 0 0,0 0 1,1 0-1,-1 0 0,0 0 1,1 0-1,-1-1 0,1 1 0,-1 0 1,1-1-1,-1 1 0,1-1 1,-1 0-1,1 1 0,2-1 1,26 1-5850</inkml:trace>
</inkml:ink>
</file>

<file path=ppt/ink/ink1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5.976"/>
    </inkml:context>
    <inkml:brush xml:id="br0">
      <inkml:brushProperty name="width" value="0.025" units="cm"/>
      <inkml:brushProperty name="height" value="0.025" units="cm"/>
    </inkml:brush>
  </inkml:definitions>
  <inkml:trace contextRef="#ctx0" brushRef="#br0">170 49 17713,'-11'5'2669,"-5"3"-1369,-1 0 0,2 1 0,-1 1 0,-18 16 0,29-22-1106,0 0-1,0 0 1,1 1 0,-1-1 0,1 1-1,0 0 1,1 0 0,-1 0-1,1 1 1,0-1 0,0 1-1,1 0 1,0 0 0,0 0-1,0 0 1,1 0 0,0 0 0,-1 13-1,2-18-182,1 0 0,-1 0-1,1 1 1,0-1-1,0 0 1,-1 0 0,1 0-1,0 0 1,0 0 0,0 0-1,0 0 1,0 0-1,0 0 1,0-1 0,0 1-1,0 0 1,1-1 0,-1 1-1,0 0 1,0-1-1,1 0 1,-1 1 0,0-1-1,1 0 1,-1 0 0,0 1-1,1-1 1,-1 0 0,0 0-1,1-1 1,1 1-1,48-4 531,-39 0-464,0 0-1,0 0 1,-1-2 0,1 1-1,-1-1 1,0-1-1,-1 0 1,0 0 0,15-14-1,-20 16-45,1 0 0,-1 0 0,0-1 0,0 1 0,-1-1 0,1 0 0,-1 0 0,-1-1 0,1 1 0,-1-1 0,0 0 0,-1 0 0,0 0 0,0 0 0,0 0 0,-1 0 0,1-13 0,-2 18-40,-1 0-1,0-1 1,1 1-1,-1 0 1,0 0 0,0-1-1,-1 1 1,1 0 0,0 0-1,-1 0 1,1 0-1,-1 1 1,0-1 0,1 0-1,-1 1 1,0-1-1,0 1 1,0-1 0,0 1-1,0 0 1,-1 0-1,1 0 1,0 0 0,0 0-1,-1 1 1,1-1 0,0 1-1,-1-1 1,-4 1-1,6-1-32,-1 1-1,0 0 0,0 0 0,0 0 1,0 0-1,1 0 0,-1 0 0,0 0 1,0 0-1,0 1 0,1-1 1,-1 1-1,0-1 0,0 1 0,1 0 1,-1 0-1,1 0 0,-1 0 0,1 0 1,-1 0-1,1 0 0,-1 0 0,1 0 1,0 1-1,0-1 0,-1 1 0,1-1 1,0 1-1,0-1 0,1 1 0,-1-1 1,0 1-1,0 0 0,1 0 0,-1-1 1,1 1-1,0 0 0,-1 3 0,2 5-4190,5-7-2974</inkml:trace>
</inkml:ink>
</file>

<file path=ppt/ink/ink1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6.599"/>
    </inkml:context>
    <inkml:brush xml:id="br0">
      <inkml:brushProperty name="width" value="0.025" units="cm"/>
      <inkml:brushProperty name="height" value="0.025" units="cm"/>
    </inkml:brush>
  </inkml:definitions>
  <inkml:trace contextRef="#ctx0" brushRef="#br0">1 40 23831,'0'0'4612,"84"-1"-4004,-26-5-479,11 0-97,0 2-32,0-1-1794,-10 0-2178,-17 0-1953,-15-3-6823</inkml:trace>
</inkml:ink>
</file>

<file path=ppt/ink/ink1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6.943"/>
    </inkml:context>
    <inkml:brush xml:id="br0">
      <inkml:brushProperty name="width" value="0.025" units="cm"/>
      <inkml:brushProperty name="height" value="0.025" units="cm"/>
    </inkml:brush>
  </inkml:definitions>
  <inkml:trace contextRef="#ctx0" brushRef="#br0">0 1 18834,'0'0'5029,"84"16"-2147,-19-16-928,14-2-1217,3-4-257,3 2-384,-10 2-1024,-14 1-3108,-13 0-3812</inkml:trace>
</inkml:ink>
</file>

<file path=ppt/ink/ink1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7.686"/>
    </inkml:context>
    <inkml:brush xml:id="br0">
      <inkml:brushProperty name="width" value="0.025" units="cm"/>
      <inkml:brushProperty name="height" value="0.025" units="cm"/>
    </inkml:brush>
  </inkml:definitions>
  <inkml:trace contextRef="#ctx0" brushRef="#br0">0 653 14221,'0'0'6716,"10"-10"-4266,121-116 1537,89-93-991,-179 174-2760,-3-1 0,-1-3 1,32-54-1,-43 49-71,-58 149-161,4 1 0,-16 105-1,43-192-31,-2 23-1043,3-31 895,0 0 0,0-1 0,0 1 0,0-1-1,0 1 1,0 0 0,0-1 0,1 1 0,-1-1 0,0 1-1,0-1 1,1 1 0,-1-1 0,0 1 0,1-1-1,-1 1 1,0-1 0,1 1 0,-1-1 0,1 1-1,-1-1 1,1 0 0,-1 1 0,1-1 0,-1 0-1,1 1 1,-1-1 0,1 0 0,-1 0 0,1 0 0,0 1-1,-1-1 1,1 0 0,-1 0 0,1 0 0,0 0-1,-1 0 1,1 0 0,-1 0 0,1 0 0,0 0-1,0-1 1,20-4-6337</inkml:trace>
</inkml:ink>
</file>

<file path=ppt/ink/ink1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8.046"/>
    </inkml:context>
    <inkml:brush xml:id="br0">
      <inkml:brushProperty name="width" value="0.025" units="cm"/>
      <inkml:brushProperty name="height" value="0.025" units="cm"/>
    </inkml:brush>
  </inkml:definitions>
  <inkml:trace contextRef="#ctx0" brushRef="#br0">275 0 22934,'0'0'3267,"-47"79"-801,31-41-1601,1 3-256,0 3-161,7-3-384,3-2-32,3-2-256,2-6-1057,0-4-1698,0-11-1634,0-10-2657</inkml:trace>
  <inkml:trace contextRef="#ctx0" brushRef="#br0" timeOffset="1">1 172 20788,'0'0'6694,"58"-14"-6310,-17 13-288,9 0-96,9-2-32,4 2-1633,1-4-1442,-4-3-2242,-6-4-5029</inkml:trace>
</inkml:ink>
</file>

<file path=ppt/ink/ink1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8.406"/>
    </inkml:context>
    <inkml:brush xml:id="br0">
      <inkml:brushProperty name="width" value="0.025" units="cm"/>
      <inkml:brushProperty name="height" value="0.025" units="cm"/>
    </inkml:brush>
  </inkml:definitions>
  <inkml:trace contextRef="#ctx0" brushRef="#br0">112 13 7847,'0'0'10378,"-36"67"-8584,15-29 864,2 5-736,2 0-865,5-3-224,6-7-417,6-4-319,0-11-1283,9-10-1312,10-8-1282,2-9-1184,1-18-3492</inkml:trace>
  <inkml:trace contextRef="#ctx0" brushRef="#br0" timeOffset="1">199 51 10698,'0'0'8808,"19"-51"-4708,-19 69-3267,-2 13 384,-8 5-352,-1 4-449,-4 2-191,1-1 31,-2-1 32,4-9-224,3-3-64,3-10-1281,4-8-1602</inkml:trace>
</inkml:ink>
</file>

<file path=ppt/ink/ink1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8.749"/>
    </inkml:context>
    <inkml:brush xml:id="br0">
      <inkml:brushProperty name="width" value="0.025" units="cm"/>
      <inkml:brushProperty name="height" value="0.025" units="cm"/>
    </inkml:brush>
  </inkml:definitions>
  <inkml:trace contextRef="#ctx0" brushRef="#br0">1 49 19955,'0'0'9833,"75"-27"-9128,-22 22-385,7 0-256,-1 2-736,-5 3-1635,-10-2-2145,-5-4-2306</inkml:trace>
</inkml:ink>
</file>

<file path=ppt/ink/ink1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39:59.105"/>
    </inkml:context>
    <inkml:brush xml:id="br0">
      <inkml:brushProperty name="width" value="0.025" units="cm"/>
      <inkml:brushProperty name="height" value="0.025" units="cm"/>
    </inkml:brush>
  </inkml:definitions>
  <inkml:trace contextRef="#ctx0" brushRef="#br0">1 42 22485,'0'0'9673,"106"-42"-9288,-15 42-161,19 0-224,15 1 0,3 9-993,-8-6-1986,-12 0-4164,-13-4-9993</inkml:trace>
</inkml:ink>
</file>

<file path=ppt/ink/ink1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1.322"/>
    </inkml:context>
    <inkml:brush xml:id="br0">
      <inkml:brushProperty name="width" value="0.025" units="cm"/>
      <inkml:brushProperty name="height" value="0.025" units="cm"/>
    </inkml:brush>
  </inkml:definitions>
  <inkml:trace contextRef="#ctx0" brushRef="#br0">11432 0 8776,'10'1'1746,"5"1"-1911,0-1 0,1 2 0,-1 0 0,0 1 0,-1 1 0,1 0 0,14 8 0,-22-10 219,-1 1-1,1 0 0,-1 0 1,0 1-1,0 0 1,0 0-1,-1 0 1,0 0-1,0 1 1,0 0-1,-1 0 1,0 1-1,0-1 0,0 1 1,-1 0-1,0 0 1,4 14-1,-4-12 191,-1-1 0,-1 1 1,1 0-1,-2 0 0,1 0 0,-1 0 0,0 0 0,-3 16 0,2-21-226,0-1 0,-1 1-1,1-1 1,-1 0 0,1 0 0,-1 0 0,0 0 0,0 0-1,0 0 1,0 0 0,-1-1 0,1 1 0,-1-1 0,0 1-1,1-1 1,-1 0 0,0 0 0,0-1 0,-1 1 0,1 0-1,0-1 1,0 0 0,-1 0 0,-5 1 0,-70 13 638,-1-4 0,-91 1 0,57-5-238,-1137 35 148,838-58-551,-500-13 290,-2376-31 2103,1085-31-2317,1984 75-92,-742-49 33,2 49 6,833 22 148,-131 22 0,184-15 207,0 3 0,1 4-1,-76 30 1,126-41-266,1 1 0,1 1-1,-33 21 1,48-28-89,0 0 0,1 1 0,-1 0 0,1 0 0,0 0 0,0 0 0,1 1 0,0 0 0,0 0 0,0 0 0,1 1 0,-1-1 0,2 1 0,-1-1 0,1 1 0,-3 11 0,2 12-17,1 0 1,2 0-1,1 0 0,1 0 0,2 0 1,1 0-1,13 44 0,-10-49-798,1 0-1,17 35 1,-22-52 115,0-1 0,1 0 0,-1 0 0,1 0 0,1-1 0,-1 1 0,1-1 1,0-1-1,0 1 0,1-1 0,9 6 0,33 8-8221</inkml:trace>
</inkml:ink>
</file>

<file path=ppt/ink/ink1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1.770"/>
    </inkml:context>
    <inkml:brush xml:id="br0">
      <inkml:brushProperty name="width" value="0.025" units="cm"/>
      <inkml:brushProperty name="height" value="0.025" units="cm"/>
    </inkml:brush>
  </inkml:definitions>
  <inkml:trace contextRef="#ctx0" brushRef="#br0">0 0 11531,'0'0'352,"4"10"214,31 86 2150,66 126 0,81 85-1128,-165-280-1403,2-1 1,1-1-1,1-1 0,1-1 1,30 26-1,-46-44 32,1 0 1,0 0-1,0 0 0,0-1 1,0 0-1,1-1 1,0 1-1,0-1 0,0-1 1,0 1-1,0-2 0,0 1 1,0-1-1,1 0 1,-1-1-1,0 1 0,1-2 1,-1 1-1,1-1 1,-1-1-1,0 0 0,0 0 1,0 0-1,0-1 0,9-4 1,6-6 71,0-1 0,-2-1 0,0-1 0,0-1 0,-2-1 0,0 0 1,19-25-1,-5 1-197,-1-1 0,39-74 0,-58 94-314,-2 0 0,-1-1 0,13-40 0,-20 49-728,0 1 0,-1-1 0,0 0 0,-1-23 1,-3-9-3851</inkml:trace>
</inkml:ink>
</file>

<file path=ppt/ink/ink1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8.256"/>
    </inkml:context>
    <inkml:brush xml:id="br0">
      <inkml:brushProperty name="width" value="0.025" units="cm"/>
      <inkml:brushProperty name="height" value="0.025" units="cm"/>
    </inkml:brush>
  </inkml:definitions>
  <inkml:trace contextRef="#ctx0" brushRef="#br0">0 172 10698,'0'0'11878,"6"14"-10405,25 79 57,-4 0-1,18 124 1,14 211 180,-52-373-1223,-5-34-191,-2-13-134,0-1 0,1 1 0,0-1 0,0 1 0,1-1 0,0 0 0,0 0 0,1 1 0,7 12 0,-10-20-162,0 0 1,1 1-1,-1-1 1,0 1-1,1-1 1,-1 0-1,1 1 0,-1-1 1,1 0-1,-1 1 1,1-1-1,-1 0 1,1 0-1,-1 1 0,1-1 1,0 0-1,-1 0 1,1 0-1,-1 0 1,1 0-1,-1 0 0,1 0 1,0 0-1,-1 0 1,1 0-1,-1 0 0,1 0 1,-1-1-1,1 1 1,-1 0-1,1 0 1,0 0-1,-1-1 0,1 1 1,-1 0-1,0-1 1,1 1-1,-1 0 1,1-1-1,-1 1 0,1-1 1,-1 1-1,0-1 1,1 1-1,-1-1 1,1 0-1,13-26-4,-13 25 4,25-61 0,-3 0 0,-3-1 0,12-72 0,-13 26 0,5-119 0,-20 103 0,-14-151 0,9 201 0,14 72-2271,7 4-3303,-15 1 2817,22-1-7044</inkml:trace>
</inkml:ink>
</file>

<file path=ppt/ink/ink1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19.271"/>
    </inkml:context>
    <inkml:brush xml:id="br0">
      <inkml:brushProperty name="width" value="0.025" units="cm"/>
      <inkml:brushProperty name="height" value="0.025" units="cm"/>
    </inkml:brush>
  </inkml:definitions>
  <inkml:trace contextRef="#ctx0" brushRef="#br0">1 84 11339,'0'0'5269,"14"0"-4207,553-16 4666,182 31-5010,-43-1-497,-2-36 41,-529 9-275,493-32 1185,-1 36-601,-534 16-380,-70-2 435,-1-3 0,1-2 0,91-12 1,-138 8-280,0 2 0,1 0 0,-1 1 0,0 1 0,30 2 0,-45 1-244,0-1 0,-1 1 0,0-1 0,1 0-1,-1 1 1,0-1 0,0 1 0,0-1 0,-1 1 0,1 2 0,0-5-71,-2 9 20,0 0 0,-1-1 0,0 1 0,0-1 0,-1 0 0,-8 14 0,6-12-19,1 0 0,0 1 0,-6 19 0,10-24-129,-1 1 0,1-1 1,1 1-1,-1 0 0,1-1 0,0 1 0,0 0 1,1-1-1,0 1 0,0 0 0,1-1 0,0 0 1,3 9-1,-3-11-159,0-1 1,0 0 0,0 1-1,0-1 1,1 0-1,0 0 1,-1 0-1,1 0 1,0-1 0,1 1-1,-1-1 1,0 0-1,1 0 1,-1 0 0,1 0-1,-1-1 1,1 1-1,0-1 1,0 0 0,0 0-1,0 0 1,0-1-1,6 1 1,18 0-11934</inkml:trace>
</inkml:ink>
</file>

<file path=ppt/ink/ink1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0.930"/>
    </inkml:context>
    <inkml:brush xml:id="br0">
      <inkml:brushProperty name="width" value="0.025" units="cm"/>
      <inkml:brushProperty name="height" value="0.025" units="cm"/>
    </inkml:brush>
  </inkml:definitions>
  <inkml:trace contextRef="#ctx0" brushRef="#br0">0 309 18161,'0'0'1885,"7"-9"544,24-30 68,189-221 3638,-221 290-4961,-27 57-914,21-72-237,1 0-1,1 0 1,0 1 0,2 0-1,-1 0 1,2-1-1,0 2 1,1-1-1,1 19 1,0-34-139,1 1-1,0-1 1,0 0-1,0 1 1,0-1-1,0 0 1,0 0-1,0 0 1,0 0-1,0 0 1,0 0-1,1 0 1,-1 0-1,0-1 1,1 1-1,-1 0 1,1-1 0,-1 1-1,1-1 1,-1 1-1,1-1 1,-1 0-1,1 0 1,-1 0-1,3 0 1,1 1-883,0-1 0,0 1 0,0-1 0,0-1 1,0 1-1,9-3 0,4-7-8455</inkml:trace>
</inkml:ink>
</file>

<file path=ppt/ink/ink1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3.571"/>
    </inkml:context>
    <inkml:brush xml:id="br0">
      <inkml:brushProperty name="width" value="0.025" units="cm"/>
      <inkml:brushProperty name="height" value="0.025" units="cm"/>
    </inkml:brush>
  </inkml:definitions>
  <inkml:trace contextRef="#ctx0" brushRef="#br0">40 51 14350,'-1'0'241,"0"-1"0,0 1 1,1 0-1,-1-1 0,0 1 1,1-1-1,-1 0 0,0 1 1,1-1-1,-1 1 0,1-1 1,-1 0-1,1 1 0,-1-1 1,1 0-1,-1 0 0,1 0 1,0 1-1,0-1 0,-1 0 1,1 0-1,0 0 0,0 0 1,0 1-1,0-1 0,0 0 1,0 0-1,0 0 0,0 0 1,0 0-1,0 1 0,0-1 1,1 0-1,-1 0 0,1-1 1,0 1-33,1-1 1,0 1-1,0-1 1,0 1 0,0 0-1,0-1 1,1 1-1,-1 0 1,0 1-1,0-1 1,1 0-1,2 0 1,11-2 191,0 1-1,28-1 1,-42 3-369,0 0-1,-1 0 1,1 0 0,0 0-1,0 0 1,-1 1-1,1-1 1,-1 1 0,1-1-1,0 1 1,-1-1-1,1 1 1,-1 0 0,1 0-1,-1 0 1,0 0-1,1 0 1,-1 0 0,0 0-1,0 1 1,0-1-1,0 0 1,0 1-1,0-1 1,0 1 0,0-1-1,0 1 1,-1-1-1,1 1 1,-1-1 0,1 1-1,-1 0 1,1-1-1,-1 1 1,0 0 0,0-1-1,0 1 1,0 0-1,0-1 1,0 1 0,-1 3-1,0 1 81,0 1 0,-1 0 0,1-1-1,-1 0 1,-1 1 0,1-1 0,-1 0 0,0 0-1,-7 9 1,-6 5 470,-35 30 0,34-35-281,0 2-1,-19 24 1,35-40-291,0 1 0,0-1 0,0 0 0,0 0 0,0 1 0,0-1 0,0 1 0,1-1 0,-1 1 0,0-1 1,1 1-1,-1-1 0,1 1 0,0 0 0,-1-1 0,1 1 0,0 0 0,0-1 0,0 1 0,0 0 0,1-1 0,-1 1 0,0 0 0,1-1 0,0 3 0,0-2 7,1 0 0,0-1 1,-1 1-1,1 0 0,0-1 0,0 1 0,0-1 0,0 0 1,0 0-1,1 0 0,-1 0 0,0 0 0,0 0 0,1 0 0,2 0 1,15 2-230,-1-1 1,0 0 0,29-2 0,-36 0-318,75-2-7623,-47-7-1040</inkml:trace>
</inkml:ink>
</file>

<file path=ppt/ink/ink1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4.023"/>
    </inkml:context>
    <inkml:brush xml:id="br0">
      <inkml:brushProperty name="width" value="0.025" units="cm"/>
      <inkml:brushProperty name="height" value="0.025" units="cm"/>
    </inkml:brush>
  </inkml:definitions>
  <inkml:trace contextRef="#ctx0" brushRef="#br0">1 283 17905,'0'0'10063,"14"-7"-8894,17-10-1021,-2-2 0,1 0 0,43-40 0,-47 35-26,-1-1 0,-1-1 0,-1-1-1,21-32 1,-70 99 925,8-14-782,2 1 1,0 1-1,-17 43 1,28-59-253,0 1 1,1 0-1,0-1 1,1 1 0,1 1-1,0-1 1,1 0-1,0 1 1,1-1 0,2 20-1,-2-32-113,0 0-1,1-1 0,-1 1 1,0 0-1,1 0 1,-1 0-1,1-1 0,-1 1 1,1 0-1,0 0 1,-1-1-1,1 1 0,0 0 1,-1-1-1,1 1 1,0-1-1,0 1 0,-1-1 1,1 1-1,0-1 1,0 0-1,0 1 0,0-1 1,0 0-1,1 1 1,15 0-5356,-4-1-2349</inkml:trace>
</inkml:ink>
</file>

<file path=ppt/ink/ink1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4.380"/>
    </inkml:context>
    <inkml:brush xml:id="br0">
      <inkml:brushProperty name="width" value="0.025" units="cm"/>
      <inkml:brushProperty name="height" value="0.025" units="cm"/>
    </inkml:brush>
  </inkml:definitions>
  <inkml:trace contextRef="#ctx0" brushRef="#br0">55 1 13741,'0'0'11050,"-37"48"-8007,28-27-1249,3 0-1025,3 3-257,3 0-416,0-1-128,0-5-1057,10 0-1313,6-8-1634,2-10-1345,0 0-2562</inkml:trace>
</inkml:ink>
</file>

<file path=ppt/ink/ink1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4.723"/>
    </inkml:context>
    <inkml:brush xml:id="br0">
      <inkml:brushProperty name="width" value="0.025" units="cm"/>
      <inkml:brushProperty name="height" value="0.025" units="cm"/>
    </inkml:brush>
  </inkml:definitions>
  <inkml:trace contextRef="#ctx0" brushRef="#br0">96 38 16848,'0'0'11339,"-9"10"-10047,-26 34-582,34-43-696,0 1 1,-1-1-1,1 0 1,0 1-1,1-1 1,-1 1-1,0-1 1,0 1-1,1 0 1,-1-1-1,1 1 1,-1 0-1,1-1 1,-1 1-1,1 0 1,0-1-1,0 1 1,0 0-1,0 0 1,0-1-1,1 1 1,-1 0-1,0 0 1,1-1 0,-1 1-1,1-1 1,0 1-1,0 0 1,1 2-1,2 0-12,1 0 1,-1 0-1,1-1 0,-1 1 1,1-1-1,0 0 0,8 3 1,-9-4-24,0 0 0,0 0 0,0 0 0,0 1 0,0-1 1,0 1-1,-1 0 0,1 0 0,4 6 0,-6-4 72,1 0-1,-2 0 1,1-1-1,0 1 1,-1 1-1,0-1 1,0 0-1,0 0 1,-1 0 0,0 1-1,0-1 1,0 0-1,-1 0 1,0 0-1,0 1 1,0-1-1,0 0 1,-1 0-1,0 0 1,0-1-1,0 1 1,-5 7 0,3-6 10,1-1 1,-1 1-1,0-1 1,-1 0 0,1 0-1,-1-1 1,0 0-1,0 0 1,0 0 0,-1 0-1,1-1 1,-1 1-1,0-2 1,0 1 0,0-1-1,0 1 1,-1-2-1,-6 2 1,12-3-127,0 1 0,0-1-1,1 0 1,-1 0 0,0 0 0,0 0 0,1 0-1,-1 0 1,0 0 0,0 0 0,1-1-1,-1 1 1,0 0 0,1 0 0,-1-1 0,0 1-1,1 0 1,-1-1 0,0 1 0,1-1 0,-1 1-1,1-1 1,-1 1 0,1-1 0,-1 1 0,1-1-1,-1 1 1,1-1 0,-1 0 0,1 1-1,0-1 1,-1 0 0,1 1 0,0-1 0,-1-1-1,0-29-5075,1 19 2994,0-27-4937</inkml:trace>
  <inkml:trace contextRef="#ctx0" brushRef="#br0" timeOffset="1">11 19 14029,'0'0'12428,"61"-19"-10987,-36 19-672,5 0-545,0 2-224,-1 6-1217,0 0-1826,-2-3-2017,-8-1-3461</inkml:trace>
</inkml:ink>
</file>

<file path=ppt/ink/ink1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5.098"/>
    </inkml:context>
    <inkml:brush xml:id="br0">
      <inkml:brushProperty name="width" value="0.025" units="cm"/>
      <inkml:brushProperty name="height" value="0.025" units="cm"/>
    </inkml:brush>
  </inkml:definitions>
  <inkml:trace contextRef="#ctx0" brushRef="#br0">10 93 9961,'0'0'10517,"-2"9"-6994,-6 26-1003,8-34-2455,0-1 0,0 1-1,0-1 1,0 1 0,0-1-1,0 1 1,0-1 0,1 1-1,-1-1 1,0 1 0,0-1 0,0 1-1,0-1 1,1 1 0,-1-1-1,0 1 1,1-1 0,-1 0 0,0 1-1,1-1 1,-1 1 0,0-1-1,1 0 1,-1 0 0,1 1 0,-1-1-1,1 0 1,-1 0 0,1 1-1,-1-1 1,1 0 0,-1 0-1,1 0 1,-1 0 0,1 0 0,-1 1-1,1-1 1,-1 0 0,1 0-1,-1 0 1,1-1 0,0 1 0,21-3 1060,-15 0-997,0 0 0,0-1 0,0 0 0,0 0 0,0 0 0,-1-1 0,0 0 0,0 0 0,0-1 0,8-10 0,-6 6 23,1-1-1,-2 0 1,1-1-1,-2 1 1,10-21-1,-29 69-139,3 0 0,1 1-1,-5 47 1,6 5-4479,7-67-1378,0-5-3555</inkml:trace>
</inkml:ink>
</file>

<file path=ppt/ink/ink1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5.441"/>
    </inkml:context>
    <inkml:brush xml:id="br0">
      <inkml:brushProperty name="width" value="0.025" units="cm"/>
      <inkml:brushProperty name="height" value="0.025" units="cm"/>
    </inkml:brush>
  </inkml:definitions>
  <inkml:trace contextRef="#ctx0" brushRef="#br0">1 139 6566,'0'0'14355,"10"0"-11985,257-28 3505,-107 6-4965,552-23 312,-429 32-949,-262 13-140,-16 0-100,1 0 0,-1 0 0,1 0-1,-1 0 1,0-1 0,1 0 0,4-2-1,-10 3-397,1-1 0,-2 0-1,1 1 1,0-1 0,0 1-1,0-1 1,0 0 0,0 1-1,0-1 1,-1 0 0,1 1 0,0-1-1,0 1 1,-1-1 0,1 1-1,-1-1 1,1 1 0,0-1-1,-1 1 1,1-1 0,-1 1-1,0-1 1,0 0-201,-9-10-8467</inkml:trace>
</inkml:ink>
</file>

<file path=ppt/ink/ink1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5.912"/>
    </inkml:context>
    <inkml:brush xml:id="br0">
      <inkml:brushProperty name="width" value="0.025" units="cm"/>
      <inkml:brushProperty name="height" value="0.025" units="cm"/>
    </inkml:brush>
  </inkml:definitions>
  <inkml:trace contextRef="#ctx0" brushRef="#br0">0 198 15855,'0'0'14846,"11"0"-13752,-5 0-1031,0 0-1,0 0 0,1 0 1,-1-1-1,0 0 0,0 0 0,0-1 1,0 1-1,-1-1 0,1-1 1,0 1-1,-1-1 0,1 0 0,5-4 1,52-42-45,74-73 1,-137 122-19,0 0 0,0 0 0,0 0 0,0 1 0,0-1 0,0 0 0,0 0 0,0 0 0,0 0 0,1 0 0,-1 1 0,0-1 0,0 0 0,0 0 0,0 0 0,0 0 0,0 0 0,0 1 0,1-1 0,-1 0 0,0 0 0,0 0 0,0 0 0,0 0 0,0 0 0,1 0 0,-1 0 0,0 0 0,0 0 0,0 0 0,0 1 0,1-1 0,-1 0 0,0 0 0,0 0 0,0 0 0,0 0 0,1 0 0,-1-1 0,0 1 0,0 0 0,0 0 0,0 0 0,1 0 0,-1 0 0,0 0 0,0 0 0,0 0 0,0 0 0,0 0 0,1 0 0,-1-1 0,0 1 0,0 0 0,0 0 0,0 0 0,0 0 0,0 0 0,0 0 0,1-1 0,-1 1 0,0 0 0,-5 25 0,-15 32 0,14-43 2,-5 10-27,1 0-1,0 2 1,2-1-1,1 1 1,2 0-1,-5 43 1,10-69-180,0 1 0,0 0-1,0-1 1,1 1 0,-1-1 0,0 1 0,1 0 0,-1-1 0,0 1 0,1-1-1,-1 1 1,1-1 0,-1 1 0,1-1 0,-1 1 0,1-1 0,-1 0-1,1 1 1,-1-1 0,1 0 0,-1 1 0,1-1 0,0 0 0,-1 0 0,1 0-1,0 1 1,-1-1 0,1 0 0,0 0 0,-1 0 0,1 0 0,0 0 0,-1 0-1,1 0 1,0-1 0,-1 1 0,1 0 0,-1 0 0,1 0 0,0-1-1,-1 1 1,1 0 0,-1 0 0,1-1 0,-1 1 0,2-1 0,11-10-7274</inkml:trace>
</inkml:ink>
</file>

<file path=ppt/ink/ink1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6.269"/>
    </inkml:context>
    <inkml:brush xml:id="br0">
      <inkml:brushProperty name="width" value="0.025" units="cm"/>
      <inkml:brushProperty name="height" value="0.025" units="cm"/>
    </inkml:brush>
  </inkml:definitions>
  <inkml:trace contextRef="#ctx0" brushRef="#br0">1 243 10218,'0'0'20205,"10"0"-18779,0-2-1361,0 0 1,0 0 0,0-1-1,-1 0 1,1-1-1,-1 0 1,0-1-1,0 1 1,0-2 0,-1 1-1,0-1 1,0-1-1,9-8 1,7-7-66,-1 0 0,-1-1 0,-1-2 0,-1 0 0,20-33 0,-58 94 0,-21 64 0,25-63 0,10-26 13,-1 2-144,0 0 1,1 0-1,0 0 0,1 0 0,0 1 1,0 15-1,3-28-87,0-1 1,0 0-1,0 0 0,0 0 1,0 0-1,0 1 0,0-1 1,0 0-1,0 0 0,0 0 1,0 0-1,0 0 1,0 1-1,0-1 0,0 0 1,0 0-1,1 0 0,-1 0 1,0 0-1,0 1 0,1 0-1740,-1-1 1740,0 0 1,0 0-1,1 0 0,-1 0 1,0 0-1,0 0 0,0 0 1,0 0-1,0 0 0,1 0 1,-1 0-1,0 0 1,0 0-1,0 0 0,0 0 1,1 0-1,-1 0 0,0 0 1,0 0-1,0 0 0,0 0 1,1-1-1,-1 1 1,0 0-1,0 0 0,8-3-13181</inkml:trace>
</inkml:ink>
</file>

<file path=ppt/ink/ink1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7.081"/>
    </inkml:context>
    <inkml:brush xml:id="br0">
      <inkml:brushProperty name="width" value="0.025" units="cm"/>
      <inkml:brushProperty name="height" value="0.025" units="cm"/>
    </inkml:brush>
  </inkml:definitions>
  <inkml:trace contextRef="#ctx0" brushRef="#br0">219 94 20179,'0'0'3337,"-2"-9"239,1 2-3091,1 0-57,-1 1 0,-1-1 0,1 0 0,-1 1 0,0-1 0,-1 1 0,-3-8 0,5 13-382,0 0-1,0-1 0,0 1 0,-1 0 1,1 0-1,0-1 0,-1 1 0,1 0 1,-1 0-1,1 0 0,-1 1 1,1-1-1,-1 0 0,0 1 0,1-1 1,-1 0-1,0 1 0,1 0 0,-1 0 1,0-1-1,0 1 0,1 0 1,-1 0-1,0 0 0,0 1 0,1-1 1,-1 0-1,0 1 0,1-1 1,-1 1-1,0 0 0,1-1 0,-1 1 1,1 0-1,-1 0 0,1 0 0,-1 0 1,-1 2-1,-7 3-45,1 1 0,-1 0 0,1 1 0,0 0 0,-7 9 0,12-12 0,0-1 0,0 1 0,0 0 0,1 1 0,-1-1 0,1 1 0,1-1 0,-1 1 0,1 0 0,0 0 0,-1 8 0,3-13 0,0 0 0,0 0 0,0 0 0,0 0 0,1 0 0,-1 0 0,1 0 0,-1 0 0,1 0 0,-1 0 0,1 0 0,-1-1 0,1 1 0,0 0 0,-1 0 0,1-1 0,0 1 0,0 0 0,-1-1 0,1 1 0,0 0 0,0-1 0,0 1 0,0-1 0,0 0 0,0 1 0,0-1 0,0 0 0,0 0 0,0 1 0,0-1 0,0 0 0,0 0 0,0 0 0,0 0 0,0 0 0,0-1 0,0 1 0,0 0 0,0 0 0,2-1 0,46-11 0,-36 6 0,-1-1 0,0 0 0,0 0 0,-1-1 0,0-1 0,0 0 0,10-12 0,-20 32-65,-6 9 7,1-4 72,0 1-1,1 0 0,1 0 1,0 30-1,2-29-2,-1 0 0,-1-1 1,0 1-1,-7 22 0,8-37-11,0-1 0,-1 1 0,1 0 0,-1 0 0,1-1 0,-1 1 0,0-1 0,0 0 0,0 1 0,-1-1 0,1 0 0,0 0 0,-1-1 0,1 1 0,-1 0 0,0-1 0,1 1 0,-1-1 0,0 0 0,0 0 0,0 0 0,0 0 0,0-1 0,0 1 0,0-1 0,0 0 0,0 0 0,0 0 0,0 0 0,0 0 0,0-1 0,0 1 0,-5-2 0,0 0 0,1 0 0,-1 0 0,1 0 0,-1-1 0,1-1 0,0 1 0,0-1 0,0 0 0,0 0 0,1-1 0,-1 0 0,-6-7 0,57 5-3166,-16 2-2076,5-3-2141</inkml:trace>
</inkml:ink>
</file>

<file path=ppt/ink/ink1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7.422"/>
    </inkml:context>
    <inkml:brush xml:id="br0">
      <inkml:brushProperty name="width" value="0.025" units="cm"/>
      <inkml:brushProperty name="height" value="0.025" units="cm"/>
    </inkml:brush>
  </inkml:definitions>
  <inkml:trace contextRef="#ctx0" brushRef="#br0">69 1 5061,'0'0'22741,"-44"60"-19794,29-42-1057,9-2-1762,3-1-128,3-5 0,3-8 0,12-2-641,5 0-2049,-2-15-2243,-2-9-3619</inkml:trace>
</inkml:ink>
</file>

<file path=ppt/ink/ink1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7.796"/>
    </inkml:context>
    <inkml:brush xml:id="br0">
      <inkml:brushProperty name="width" value="0.025" units="cm"/>
      <inkml:brushProperty name="height" value="0.025" units="cm"/>
    </inkml:brush>
  </inkml:definitions>
  <inkml:trace contextRef="#ctx0" brushRef="#br0">18 56 19154,'0'0'10650,"11"-7"-10127,-2 1-504,0 0 1,0 0-1,1 1 0,0 1 0,0 0 0,0 0 0,1 1 0,-1 0 1,1 0-1,0 1 0,17 0 0,-28 2-6,1 1 0,0 0 0,-1 0 0,1-1 0,-1 1 0,1 0 0,-1 0 0,1 0 0,-1 0 0,0 0 0,1 0 0,-1-1 0,0 1 1,0 0-1,0 0 0,0 0 0,0 0 0,0 0 0,0 0 0,0 0 0,0 0 0,0 0 0,-1 2 0,-2 27 848,-5 0-673,-2-1 0,-15 33 0,16-43-129,0 0 0,2 0 0,1 1 0,0 0 0,1 0 0,1 1 0,-1 23 0,8-40-2109,2-6-3459,-3-6-2435</inkml:trace>
  <inkml:trace contextRef="#ctx0" brushRef="#br0" timeOffset="1">0 225 19090,'0'0'13677,"80"-16"-13677,-42 10 0,4-2-673,-3-1-2882,-2 0-2723,-6-2-6214</inkml:trace>
</inkml:ink>
</file>

<file path=ppt/ink/ink1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8.141"/>
    </inkml:context>
    <inkml:brush xml:id="br0">
      <inkml:brushProperty name="width" value="0.025" units="cm"/>
      <inkml:brushProperty name="height" value="0.025" units="cm"/>
    </inkml:brush>
  </inkml:definitions>
  <inkml:trace contextRef="#ctx0" brushRef="#br0">1 1 14862,'0'0'16485,"12"2"-16229,3 2-331,0-1 1,1-1-1,-1-1 0,1 0 1,-1 0-1,1-2 0,-1 0 0,1-1 1,25-6-1,-41 8 79,0 0 0,0 0 0,1-1-1,-1 1 1,0 0 0,0 0 0,1 0 0,-1 0 0,0 0 0,0 0 0,1 0 0,-1 0 0,0 0 0,0 0-1,1 0 1,-1 0 0,0 0 0,1 0 0,-1 0 0,0 0 0,0 0 0,1 0 0,-1 0 0,0 0 0,0 1-1,0-1 1,1 0 0,-1 0 0,0 0 0,0 0 0,1 1 0,-1-1 0,0 0 0,0 0 0,0 0-1,0 1 1,0-1 0,1 0 0,-1 0 0,0 0 0,0 1 0,0-1 0,0 0 0,0 0 0,0 1 0,0-1-1,0 1 1,-2 19 424,-12 20 340,-4-2-806,3-6 436,-19 54-1,31-74-1291,0 0-1,0 1 0,2 0 1,-2 20-1</inkml:trace>
</inkml:ink>
</file>

<file path=ppt/ink/ink1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8.515"/>
    </inkml:context>
    <inkml:brush xml:id="br0">
      <inkml:brushProperty name="width" value="0.025" units="cm"/>
      <inkml:brushProperty name="height" value="0.025" units="cm"/>
    </inkml:brush>
  </inkml:definitions>
  <inkml:trace contextRef="#ctx0" brushRef="#br0">1 462 18834,'0'0'11755,"53"-10"-9705,-20 5-1922,5 0-128,4 0 0,-2-4 0,2 1-961,-2-4-4548,2-3-5862</inkml:trace>
  <inkml:trace contextRef="#ctx0" brushRef="#br0" timeOffset="1">643 0 19090,'0'0'13677,"51"13"-13677,-33-12 0,-3-1 0,-2 0-9385</inkml:trace>
</inkml:ink>
</file>

<file path=ppt/ink/ink1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9.166"/>
    </inkml:context>
    <inkml:brush xml:id="br0">
      <inkml:brushProperty name="width" value="0.025" units="cm"/>
      <inkml:brushProperty name="height" value="0.025" units="cm"/>
    </inkml:brush>
  </inkml:definitions>
  <inkml:trace contextRef="#ctx0" brushRef="#br0">1 329 19122,'0'0'11622,"7"-13"-11201,19-25-317,2 0-1,1 2 0,53-49 0,22-28 66,-98 107 174,-5 8-108,-5 18-7,-20 43-183,18-47 33,-3 6-64,-2 4-3,0 2 0,2-1 0,1 1 0,1 1 0,2-1 0,-3 44 0,7-71-142,1 1 0,0-1 0,0 0-1,0 0 1,1 1 0,-1-1 0,0 0 0,0 0 0,1 1 0,-1-1 0,1 0-1,-1 0 1,1 0 0,-1 0 0,1 1 0,0-1 0,0 0 0,-1 0-1,1 0 1,0 0 0,0-1 0,0 1 0,0 0 0,0 0 0,0 0 0,0-1-1,0 1 1,0-1 0,1 1 0,-1-1 0,0 1 0,0-1 0,1 0-1,1 1 1,-1-1-387,1 0-1,-1 0 0,1 0 0,0-1 0,-1 1 1,1-1-1,-1 1 0,1-1 0,-1 0 0,1 0 1,-1 0-1,0 0 0,1 0 0,-1-1 1,0 1-1,0-1 0,2-1 0,17-21-10697</inkml:trace>
</inkml:ink>
</file>

<file path=ppt/ink/ink1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29.540"/>
    </inkml:context>
    <inkml:brush xml:id="br0">
      <inkml:brushProperty name="width" value="0.025" units="cm"/>
      <inkml:brushProperty name="height" value="0.025" units="cm"/>
    </inkml:brush>
  </inkml:definitions>
  <inkml:trace contextRef="#ctx0" brushRef="#br0">25 223 14510,'0'0'8205,"-5"9"-4660,-14 24-1341,19-33-2176,0 1-1,-1-1 0,1 0 0,0 1 1,0-1-1,0 0 0,0 0 0,0 1 1,0-1-1,0 0 0,0 1 0,0-1 1,0 0-1,0 0 0,0 1 0,1-1 1,-1 0-1,0 0 0,0 1 0,0-1 1,0 0-1,0 0 0,0 1 0,1-1 1,-1 0-1,0 0 0,0 0 1,0 1-1,1-1 0,-1 0 0,0 0 1,0 0-1,0 0 0,1 1 0,-1-1 1,0 0-1,1 0 0,-1 0 0,0 0 1,0 0-1,1 0 0,-1 0 0,0 0 1,0 0-1,1 0 0,-1 0 0,0 0 1,1 0-1,-1 0 0,0 0 0,0 0 1,1 0-1,-1 0 0,0 0 1,0 0-1,1 0 0,-1-1 0,0 1 1,19-5 782,-3-2-635,0-1 0,-1-1 0,0 0 0,-1-1 1,0-1-1,24-23 0,-14 9 44,-1-1 1,30-44-1,-17 11-219,-56 128 0,9-42 0,2 1 0,0 0 0,2 1 0,1 0 0,1 0 0,-1 36 0,6-64-41,0-1 0,0 0 0,0 1 0,0-1 0,0 1 0,0-1 0,0 1 0,0-1-1,0 0 1,0 1 0,0-1 0,0 1 0,0-1 0,0 0 0,0 1 0,1-1 0,-1 1 0,0-1 0,0 0 0,1 1 0,-1-1 0,0 0 0,0 1 0,1-1 0,-1 0 0,0 1-1,1-1 1,-1 0 0,0 0 0,1 1 0,-1-1 0,1 0 0,-1 0 0,0 0 0,1 0 0,0 1 0,17-8-3878,15-22-7293,-11-2-3400</inkml:trace>
</inkml:ink>
</file>

<file path=ppt/ink/ink1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0.003"/>
    </inkml:context>
    <inkml:brush xml:id="br0">
      <inkml:brushProperty name="width" value="0.025" units="cm"/>
      <inkml:brushProperty name="height" value="0.025" units="cm"/>
    </inkml:brush>
  </inkml:definitions>
  <inkml:trace contextRef="#ctx0" brushRef="#br0">221 11 18353,'0'0'10453,"-10"-3"-8964,3 1-1322,-1 0-1,0 1 0,0-1 0,0 2 0,0-1 1,0 1-1,0 1 0,-8 0 0,13 0-133,0-1-1,0 1 1,0 0-1,0 0 1,1 0 0,-1 0-1,0 0 1,1 1-1,-1-1 1,1 1-1,-1 0 1,1 0-1,0-1 1,0 2-1,0-1 1,0 0-1,0 0 1,0 1-1,0-1 1,1 1-1,0-1 1,-1 1-1,1-1 1,0 1-1,0 0 1,0 0-1,0 0 1,1 0 0,-1 5-1,1-7-32,0 1 0,1-1 0,-1 0 0,0 0 0,1 0 0,-1 0 0,1 0 0,0 0 0,-1 0 0,1 0 0,0 0 0,-1 0 0,1 0 0,0 0 0,0-1 0,0 1 0,0 0 0,0 0 0,0-1 0,0 1 0,0-1 0,0 1 0,0-1 0,0 1 0,0-1 0,0 0 0,0 1 0,1-1 0,-1 0 0,0 0 0,0 0 0,0 0 0,1 0 0,-1 0 0,1-1 0,48-2 0,-42 0 0,1 0 0,-1-1 0,0 0 0,-1 0 0,1-1 0,-1 0 0,0-1 0,0 1 0,0-1 0,-1-1 0,0 1 0,0-1 0,6-11 0,-11 30-252,-6 10-25,-11 29 437,-12 77-1,-1 2 51,28-127-210,0-1 0,-1 0 0,1 0 0,0 0 0,-1 0 0,1 0 0,-1-1 0,0 1 0,1 0 0,-1-1 0,0 1 0,0-1 0,0 0 0,0 1 0,0-1 0,-1 0 0,1 0 0,0 0 0,0-1 0,-1 1 0,1 0 0,-1-1 0,1 0 0,0 0 0,-1 1 0,1-1 0,-1 0 0,1-1 0,0 1 0,-4-1 0,-2 0 0,-1 0 0,1 0 0,0-1 0,0-1 0,0 1 0,0-1 0,-12-6 0,17 8 0,1-1 0,-1 1 0,1-1 0,-1 1 0,1-1 0,0 0 0,-1 0 0,1 0 0,0 0 0,0 0 0,0 0 0,0-1 0,1 1 0,-1-1 0,1 1 0,0-1 0,-1 1 0,1-1 0,0 0 0,0 0 0,0-4 0,2 6-163,-1 0 1,1 0-1,0 1 1,0-1-1,0 0 1,0 0-1,0 1 0,0-1 1,0 0-1,0 1 1,0-1-1,0 1 1,0-1-1,0 1 0,0 0 1,1-1-1,-1 1 1,0 0-1,2 0 0,36-7-7186,-25 5 3083,19-4-8285</inkml:trace>
</inkml:ink>
</file>

<file path=ppt/ink/ink1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0.345"/>
    </inkml:context>
    <inkml:brush xml:id="br0">
      <inkml:brushProperty name="width" value="0.025" units="cm"/>
      <inkml:brushProperty name="height" value="0.025" units="cm"/>
    </inkml:brush>
  </inkml:definitions>
  <inkml:trace contextRef="#ctx0" brushRef="#br0">67 0 18481,'0'0'8649,"-39"62"-5318,26-39-1890,4 0-576,3-3-865,6-4 0,0-4 0,8-8-1762,8-4-1281,1 0-2145,-3-16-3300</inkml:trace>
</inkml:ink>
</file>

<file path=ppt/ink/ink1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0.687"/>
    </inkml:context>
    <inkml:brush xml:id="br0">
      <inkml:brushProperty name="width" value="0.025" units="cm"/>
      <inkml:brushProperty name="height" value="0.025" units="cm"/>
    </inkml:brush>
  </inkml:definitions>
  <inkml:trace contextRef="#ctx0" brushRef="#br0">0 17 20083,'0'0'8718,"9"0"-7656,36 0-386,1-2 0,67-13 1,-109 18-460,-8 8 75,-8 8 74,-11 15-366,3 0 0,0 2 0,3 0 0,0 1 0,3 0 0,1 1 0,-11 55 0,22-81 8,1-7-21,0 1 0,0 0 1,0-1-1,1 1 0,0 0 0,0-1 1,0 1-1,2 6 0,3-29-13835,-5-8-736</inkml:trace>
  <inkml:trace contextRef="#ctx0" brushRef="#br0" timeOffset="1">22 194 11435,'0'0'13933,"49"0"-12460,-18 0-1056,5 0-449,-1 0-1826,2-5-4900</inkml:trace>
</inkml:ink>
</file>

<file path=ppt/ink/ink1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1.064"/>
    </inkml:context>
    <inkml:brush xml:id="br0">
      <inkml:brushProperty name="width" value="0.025" units="cm"/>
      <inkml:brushProperty name="height" value="0.025" units="cm"/>
    </inkml:brush>
  </inkml:definitions>
  <inkml:trace contextRef="#ctx0" brushRef="#br0">0 22 19506,'0'0'12402,"9"1"-11612,164-23-721,-172 22-69,0 1 0,0-1 0,-1 0 0,1 1 0,0 0 0,0-1 0,-1 1 0,1-1 0,0 1 0,-1 0 0,1 0 0,0-1 0,-1 1 0,1 0 0,-1 0 0,1 0 0,-1 0 0,0 0 0,1-1 0,-1 1 0,0 0 0,0 0 0,0 0 0,1 0 0,-1 0 0,0 0 0,0 0 0,0 0 0,-1 0 0,1 0 0,0 1 0,-4 36 0,-8 2-670,-1-1 0,-18 38 1,20-54-428,1 0 1,1 1 0,1 0-1,1 0 1,1 1 0,-3 37-1,9-81-8790</inkml:trace>
</inkml:ink>
</file>

<file path=ppt/ink/ink1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1.406"/>
    </inkml:context>
    <inkml:brush xml:id="br0">
      <inkml:brushProperty name="width" value="0.025" units="cm"/>
      <inkml:brushProperty name="height" value="0.025" units="cm"/>
    </inkml:brush>
  </inkml:definitions>
  <inkml:trace contextRef="#ctx0" brushRef="#br0">0 12 11115,'0'0'15246,"57"-11"-13837,-25 11-736,2 0-545,-2 0-288,-5 0-2499,-6 0-3266,-6 4-7144</inkml:trace>
</inkml:ink>
</file>

<file path=ppt/ink/ink1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1.761"/>
    </inkml:context>
    <inkml:brush xml:id="br0">
      <inkml:brushProperty name="width" value="0.025" units="cm"/>
      <inkml:brushProperty name="height" value="0.025" units="cm"/>
    </inkml:brush>
  </inkml:definitions>
  <inkml:trace contextRef="#ctx0" brushRef="#br0">0 80 15407,'0'0'12934,"14"-1"-11407,318-22 463,-48 1-1081,247 15-909,-205 6 0,-320 1 12,1 1-161,0-1 0,0 0 0,0-1 0,0 0 0,0 0 0,0 0 0,0-1 0,13-4 0,-18 1-4955,0-4-4286</inkml:trace>
</inkml:ink>
</file>

<file path=ppt/ink/ink1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2.367"/>
    </inkml:context>
    <inkml:brush xml:id="br0">
      <inkml:brushProperty name="width" value="0.025" units="cm"/>
      <inkml:brushProperty name="height" value="0.025" units="cm"/>
    </inkml:brush>
  </inkml:definitions>
  <inkml:trace contextRef="#ctx0" brushRef="#br0">0 274 17553,'0'0'13255,"15"2"-11857,-7-1-1362,-1 0-1,1-1 0,0 0 0,-1 0 0,1 0 0,0-1 0,-1 0 0,1-1 0,-1 0 0,1 0 0,-1 0 0,0-1 0,0 0 0,0-1 0,9-5 0,122-95-35,-118 87 0,-1-2 0,-1 1 0,0-2 0,22-34 0,-29 37 0,-14 21 0,-16 30 0,10-14-54,1 0 0,1 0 0,0 1 0,2 0 0,0 0 0,2 0 0,-2 29 0,5-49-74,0 0 1,0 0-1,0 0 0,0 0 1,0 0-1,0 0 1,1 0-1,-1 0 1,0 0-1,0 0 1,1 0-1,-1 0 1,1 0-1,-1 0 0,1 0 1,-1-1-1,1 1 1,0 0-1,-1 0 1,1-1-1,0 1 1,-1 0-1,1-1 1,0 1-1,0-1 0,0 1 1,0-1-1,1 1 1,31 1-7065,2-7-1120</inkml:trace>
</inkml:ink>
</file>

<file path=ppt/ink/ink1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2.710"/>
    </inkml:context>
    <inkml:brush xml:id="br0">
      <inkml:brushProperty name="width" value="0.025" units="cm"/>
      <inkml:brushProperty name="height" value="0.025" units="cm"/>
    </inkml:brush>
  </inkml:definitions>
  <inkml:trace contextRef="#ctx0" brushRef="#br0">178 2 21460,'-11'5'2306,"-4"1"-1474,1 1 0,-1 1 0,2 0 0,-1 1 0,-17 16 0,25-21-601,1 1-1,0 1 1,-1-1-1,2 1 1,-1 0-1,1 0 1,0 0-1,0 1 0,0-1 1,1 1-1,0 0 1,1 0-1,-1 0 1,1 0-1,1 1 1,-2 7-1,3-14-226,0 1 0,0 0-1,0 0 1,0-1-1,0 1 1,0 0 0,1-1-1,-1 1 1,1 0 0,-1-1-1,1 1 1,0 0-1,-1-1 1,1 1 0,0-1-1,0 1 1,0-1 0,0 0-1,0 1 1,0-1 0,1 0-1,-1 0 1,0 0-1,2 1 1,0 0-2,1-1 0,-1 1 0,0-1 0,1 0-1,-1 0 1,1 0 0,-1-1 0,1 1 0,-1-1 0,1 0 0,4 0 0,-1-1-4,0 1 0,0-1 0,-1 0 1,1-1-1,-1 0 0,1 0 0,-1 0 1,0 0-1,0-1 0,0 0 0,0-1 1,9-6-1,-11 5 2,-1 0 0,1 0 0,-1 0 0,0 0 0,0-1 0,-1 1 0,1-1 0,-1 0 0,-1 0 0,1 0 0,-1 0 0,0 0 0,0 0 0,-1 0 0,1 0 0,-2 0 0,1 0 0,-1 0 0,-2-11 0,3 14 0,-1-1 0,0 0 0,0 1 0,0-1 0,0 1 0,-1-1 0,1 1 0,-1 0 0,0-1 0,0 1 0,0 0 0,0 0 0,-1 1 0,1-1 0,-1 0 0,0 1 0,0-1 0,0 1 0,0 0 0,0 0 0,0 0 0,-1 1 0,1-1 0,0 1 0,-1 0 0,1 0 0,-1 0 0,0 0 0,1 0 0,-1 1 0,0 0 0,-6 0 0,9 0-85,0 0 1,1 0-1,-1 0 0,0 0 1,0 1-1,0-1 0,1 0 1,-1 1-1,0-1 0,1 0 1,-1 1-1,0-1 0,1 1 1,-1-1-1,0 1 0,1 0 1,-1-1-1,1 1 0,-1-1 1,1 1-1,-1 0 0,1 0 1,0-1-1,-1 1 0,1 0 1,0 0-1,-1-1 0,1 1 1,0 0-1,0 0 0,0 0 1,0-1-1,0 1 0,0 0 1,0 0-1,0 0 0,0-1 1,0 1-1,0 0 0,1 0 1,-1 0-1,1 1 0,-1 0-321,1 1-1,0-1 1,0 1-1,0-1 1,0 0-1,0 0 1,0 1-1,1-1 1,-1 0-1,1 0 1,-1 0-1,1 0 1,2 2-1,3-1-1476,0 1-1,-1-1 1,1-1-1,1 1 1,12 2-1,16 0-9609</inkml:trace>
</inkml:ink>
</file>

<file path=ppt/ink/ink1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33.098"/>
    </inkml:context>
    <inkml:brush xml:id="br0">
      <inkml:brushProperty name="width" value="0.025" units="cm"/>
      <inkml:brushProperty name="height" value="0.025" units="cm"/>
    </inkml:brush>
  </inkml:definitions>
  <inkml:trace contextRef="#ctx0" brushRef="#br0">174 101 11819,'0'0'17521,"-9"-3"-16165,6 2-1288,-1 0 0,1 1 0,-1-1 1,1 1-1,-1-1 0,1 1 0,-1 0 1,1 0-1,-1 1 0,1-1 0,-1 1 1,1 0-1,-1 0 0,-2 1 0,0 1 37,0 0 1,1 1-1,-1-1 0,1 1 0,0 0 0,0 1 0,1-1 0,-9 11 1,6-6-88,0 0 0,1 1 0,0 0 0,0 0 0,1 1 0,-7 19 0,11-28-18,0 1-1,0-1 0,0 1 1,1-1-1,-1 1 0,1-1 1,-1 1-1,1-1 0,0 1 0,0-1 1,0 1-1,0 0 0,1-1 1,-1 1-1,1-1 0,-1 1 1,1-1-1,0 1 0,0-1 1,0 0-1,0 1 0,0-1 1,1 0-1,-1 0 0,1 0 0,0 0 1,-1 0-1,1 0 0,0 0 1,0-1-1,0 1 0,0-1 1,0 1-1,0-1 0,1 0 1,2 1-1,3 1 1,1-2 0,-1 1 0,1-1 0,-1-1 0,1 1 0,-1-1 0,1-1 0,-1 0 0,1 0 0,-1-1 0,1 1 0,-1-2 0,0 1 0,0-1 0,0-1 0,0 0 0,-1 0 0,0 0 0,1-1 0,-1 0 0,-1 0 0,8-8 0,-4 6 0,-1-2 0,-1 1 0,0-1 0,0 0 0,-1-1 0,0 0 0,0 0 0,-1-1 0,-1 1 0,1-1 0,-2-1 0,0 1 0,0 0 0,-1-1 0,2-14 0,-5 22 0,0 1 0,0 0 0,0-1 0,0 1 0,0 0 0,-1-1 0,0 1 0,0 0 0,0-1 0,0 1 0,0 0 0,0 0 0,-1 0 0,0 0 0,1 0 0,-1 0 0,0 1 0,-1-1 0,1 1 0,0-1 0,-1 1 0,1 0 0,-1 0 0,0 0 0,0 0 0,0 0 0,0 1 0,0-1 0,0 1 0,0 0 0,0 0 0,0 0 0,-1 0 0,1 0 0,0 1 0,-5 0 0,-1-1 0,0 0 0,-1 1 0,1 0 0,0 1 0,-1 0 0,1 0 0,0 1 0,0 0 0,0 1 0,0 0 0,0 1 0,-10 5 0,-35 33-1046,23-10-2974,15-13-6449</inkml:trace>
</inkml:ink>
</file>

<file path=ppt/ink/ink1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1.166"/>
    </inkml:context>
    <inkml:brush xml:id="br0">
      <inkml:brushProperty name="width" value="0.025" units="cm"/>
      <inkml:brushProperty name="height" value="0.025" units="cm"/>
    </inkml:brush>
  </inkml:definitions>
  <inkml:trace contextRef="#ctx0" brushRef="#br0">1 1 12075,'0'0'929,"66"43"-13260</inkml:trace>
</inkml:ink>
</file>

<file path=ppt/ink/ink1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1.507"/>
    </inkml:context>
    <inkml:brush xml:id="br0">
      <inkml:brushProperty name="width" value="0.025" units="cm"/>
      <inkml:brushProperty name="height" value="0.025" units="cm"/>
    </inkml:brush>
  </inkml:definitions>
  <inkml:trace contextRef="#ctx0" brushRef="#br0">44 25 15118,'0'0'4869,"-44"-25"-15343</inkml:trace>
</inkml:ink>
</file>

<file path=ppt/ink/ink1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5.490"/>
    </inkml:context>
    <inkml:brush xml:id="br0">
      <inkml:brushProperty name="width" value="0.025" units="cm"/>
      <inkml:brushProperty name="height" value="0.025" units="cm"/>
    </inkml:brush>
  </inkml:definitions>
  <inkml:trace contextRef="#ctx0" brushRef="#br0">63 0 18770,'0'0'12241,"-2"9"-11473,-13 48-338,-20 99 28,30-128-1897,0 52-1,8-66-2173,3-13-4593</inkml:trace>
</inkml:ink>
</file>

<file path=ppt/ink/ink1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5.862"/>
    </inkml:context>
    <inkml:brush xml:id="br0">
      <inkml:brushProperty name="width" value="0.025" units="cm"/>
      <inkml:brushProperty name="height" value="0.025" units="cm"/>
    </inkml:brush>
  </inkml:definitions>
  <inkml:trace contextRef="#ctx0" brushRef="#br0">18 0 18674,'0'0'1996,"-3"12"236,-1 2-1565,1 0 0,0 0 1,1 1-1,0-1 0,1 1 0,1 0 1,1-1-1,0 1 0,0-1 1,2 1-1,0-1 0,5 17 1,-2-15-563,0-1 0,2 0 0,-1 0 0,2 0 0,0-1 0,21 26 0,-27-36-88,1 0 1,0-1-1,0 1 1,1-1-1,-1 0 1,1 0-1,0 0 1,-1-1-1,1 1 1,0-1-1,1 0 1,-1-1-1,0 1 1,0-1-1,1 0 1,-1-1-1,1 1 1,-1-1-1,1 0 1,-1 0-1,0-1 1,1 1-1,-1-1 1,1-1-1,5-1 1,3-2-18,0-1 0,-1-1 0,0 0 0,0-1 0,-1 0 0,0-1 0,0 0 0,10-11 0,5-7 0,46-60 0,-67 78-711,0 0-1,0 0 1,8-20 0,-4 5-6469</inkml:trace>
</inkml:ink>
</file>

<file path=ppt/ink/ink1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8.316"/>
    </inkml:context>
    <inkml:brush xml:id="br0">
      <inkml:brushProperty name="width" value="0.025" units="cm"/>
      <inkml:brushProperty name="height" value="0.025" units="cm"/>
    </inkml:brush>
  </inkml:definitions>
  <inkml:trace contextRef="#ctx0" brushRef="#br0">1 18 2146,'0'0'15359,"8"-4"-12685,25-9-410,-33 13-2174,1 0 1,0 0 0,-1 0 0,1 0 0,-1 0 0,1 0-1,0 0 1,-1 0 0,1 1 0,-1-1 0,1 0-1,-1 0 1,1 1 0,-1-1 0,1 0 0,-1 1 0,1-1-1,-1 0 1,1 1 0,-1-1 0,0 1 0,1-1 0,-1 1-1,0-1 1,1 1 0,-1-1 0,0 1 0,1-1 0,-1 1-1,0 0 1,0-1 0,0 1 0,0-1 0,0 1 0,0 0-1,0-1 1,0 1 0,0-1 0,0 1 0,0 0-1,1 30 1567,-2-26-1149,0 24 571,-2 0 0,-13 54 0,10-54-1686,0 0-1,-2 56 0,8-54-3591,0-11-4611</inkml:trace>
</inkml:ink>
</file>

<file path=ppt/ink/ink1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8.658"/>
    </inkml:context>
    <inkml:brush xml:id="br0">
      <inkml:brushProperty name="width" value="0.025" units="cm"/>
      <inkml:brushProperty name="height" value="0.025" units="cm"/>
    </inkml:brush>
  </inkml:definitions>
  <inkml:trace contextRef="#ctx0" brushRef="#br0">21 0 15791,'0'0'3774,"-4"10"-1580,0 3-1327,1-1 1,0 0-1,1 1 0,0 0 0,0 25 0,2-32-702,0 0-1,1 0 1,-1 0-1,1 0 0,1 0 1,-1 0-1,1 0 1,0 0-1,0 0 0,1-1 1,0 1-1,0-1 1,0 0-1,1 0 0,-1 0 1,1 0-1,5 4 1,-4-5-113,1 1 0,-1-2 0,1 1-1,0-1 1,0 1 0,0-2 0,1 1 0,-1-1 0,1 0 0,-1 0 0,1 0 0,0-1 0,0 0 0,0-1 0,-1 0 0,1 0 0,0 0 0,0-1 0,0 0 0,-1 0 0,1 0 0,0-1 0,-1 0 0,1-1 0,-1 1 0,0-1 0,0 0-1,8-6 1,5-3 116,-1-1-1,-1 0 0,0-1 1,-1-1-1,-1 0 0,0-2 1,20-28-1,-28 37-3612,-4 15-3322,-3 2-830</inkml:trace>
</inkml:ink>
</file>

<file path=ppt/ink/ink1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7.631"/>
    </inkml:context>
    <inkml:brush xml:id="br0">
      <inkml:brushProperty name="width" value="0.025" units="cm"/>
      <inkml:brushProperty name="height" value="0.025" units="cm"/>
    </inkml:brush>
  </inkml:definitions>
  <inkml:trace contextRef="#ctx0" brushRef="#br0">0 317 16592,'0'0'11066,"11"-3"-9213,5-4-1550,0-1 1,0-1-1,0 0 1,-1-1-1,0 0 1,15-16-1,87-88 59,-8 7-137,-108 106-218,0 0 0,1-1 0,-1 1-1,1 0 1,-1 0 0,1 0 0,-1 0-1,1 0 1,-1 1 0,1-1-1,0 0 1,0 1 0,3-2 0,-5 3-2,1-1 1,-1 0-1,1 0 0,-1 0 1,0 1-1,1-1 1,-1 0-1,0 0 1,1 1-1,-1-1 1,0 0-1,1 1 1,-1-1-1,0 0 1,0 1-1,1-1 1,-1 1-1,0-1 1,0 0-1,0 1 1,1-1-1,-1 1 1,0-1-1,0 1 0,0-1 1,0 0-1,0 1 1,0-1-1,0 1 1,0-1-1,0 1 1,0-1-1,0 1 1,-14 52 258,-31 43-264,32-71 0,1 1 0,1-1 0,1 2 0,-7 28 0,17-54-33,-1 0 0,1-1-1,0 1 1,0-1 0,-1 1 0,1 0-1,0-1 1,0 1 0,0 0 0,0-1 0,0 1-1,0 0 1,0-1 0,0 1 0,0 0-1,0-1 1,0 1 0,1 0 0,-1-1 0,0 1-1,0 0 1,1-1 0,-1 1 0,0-1-1,1 1 1,-1-1 0,0 1 0,1 0 0,-1-1-1,1 0 1,-1 1 0,1-1 0,-1 1-1,2 0 1,0-1-182,-1 0 1,1 0-1,0-1 0,-1 1 0,1 0 1,0 0-1,-1-1 0,1 1 0,-1-1 1,1 0-1,0 1 0,-1-1 0,2-1 1,45-34-8440,-25 10-1937</inkml:trace>
</inkml:ink>
</file>

<file path=ppt/ink/ink1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7.972"/>
    </inkml:context>
    <inkml:brush xml:id="br0">
      <inkml:brushProperty name="width" value="0.025" units="cm"/>
      <inkml:brushProperty name="height" value="0.025" units="cm"/>
    </inkml:brush>
  </inkml:definitions>
  <inkml:trace contextRef="#ctx0" brushRef="#br0">119 1 15919,'0'0'16437,"-5"12"-16058,-11 26-358,-44 111-2,51-122-21,0 0 0,2 1 0,-6 47 0,14-55-4877,0-15 515,1-14 261,0-8-4075</inkml:trace>
</inkml:ink>
</file>

<file path=ppt/ink/ink1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8.329"/>
    </inkml:context>
    <inkml:brush xml:id="br0">
      <inkml:brushProperty name="width" value="0.025" units="cm"/>
      <inkml:brushProperty name="height" value="0.025" units="cm"/>
    </inkml:brush>
  </inkml:definitions>
  <inkml:trace contextRef="#ctx0" brushRef="#br0">1 152 13357,'0'0'17744,"67"-16"-17007,-34 15-577,1-2-128,1 2-608,-2-3-2019,-2-1-3170,-2 1-3140</inkml:trace>
  <inkml:trace contextRef="#ctx0" brushRef="#br0" timeOffset="1">494 1 11627,'0'0'19122,"-52"71"-18065,37-41-416,0 0-417,4 0-128,3-2-96,3-6-224,5-6-705,0-9-929,13-7-1025,3-1-1441,2-21-2979</inkml:trace>
</inkml:ink>
</file>

<file path=ppt/ink/ink1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8.674"/>
    </inkml:context>
    <inkml:brush xml:id="br0">
      <inkml:brushProperty name="width" value="0.025" units="cm"/>
      <inkml:brushProperty name="height" value="0.025" units="cm"/>
    </inkml:brush>
  </inkml:definitions>
  <inkml:trace contextRef="#ctx0" brushRef="#br0">132 0 18193,'0'0'9834,"-54"70"-8553,33-35-64,1 2-224,4 2-321,5-6-479,2-2-129,8-9-96,1-6-32,0-9-577,1-4-736,10-3-1122,-5 0-2017,0-12-1378,-2-3-4708</inkml:trace>
</inkml:ink>
</file>

<file path=ppt/ink/ink1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9.031"/>
    </inkml:context>
    <inkml:brush xml:id="br0">
      <inkml:brushProperty name="width" value="0.025" units="cm"/>
      <inkml:brushProperty name="height" value="0.025" units="cm"/>
    </inkml:brush>
  </inkml:definitions>
  <inkml:trace contextRef="#ctx0" brushRef="#br0">0 10 13229,'0'0'19538,"51"-7"-19538,-11 11 0,4-1 0,-4-1 0,-2 0 0,-5-2-769,-2 0-2786,-6 0-2947,-2-14-7463</inkml:trace>
</inkml:ink>
</file>

<file path=ppt/ink/ink1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49.916"/>
    </inkml:context>
    <inkml:brush xml:id="br0">
      <inkml:brushProperty name="width" value="0.025" units="cm"/>
      <inkml:brushProperty name="height" value="0.025" units="cm"/>
    </inkml:brush>
  </inkml:definitions>
  <inkml:trace contextRef="#ctx0" brushRef="#br0">61 91 4708,'0'0'14382,"-3"-8"-11238,2 5-2975,0 2-21,0-1 0,0 1 0,0 0 0,0-1 0,1 1 0,-1-1 0,0 1-1,1-1 1,-1 1 0,1-1 0,0 1 0,0-1 0,-1 0 0,1 1 0,0-1 0,0 1 0,0-1 0,1 0 0,-1 1 0,0-1 0,1 1 0,-1-1 0,1 1 0,-1-1 0,1 1 0,0-1 0,-1 1 0,1 0-1,0-1 1,0 1 0,0 0 0,0-1 0,0 1 0,0 0 0,1 0 0,-1 0 0,0 0 0,1 0 0,-1 1 0,0-1 0,1 0 0,-1 0 0,3 0 0,4-3 173,0 1 0,0 0 0,0 1 0,0-1 1,0 2-1,0-1 0,0 1 0,1 0 0,-1 1 1,0 0-1,17 2 0,-24-2-321,0 1 0,0 0 0,0-1 0,0 1 0,0 0 0,-1 0 0,1 0 0,0 0 0,0 0 0,-1 0 0,1 0 0,-1 0 0,1 0 0,0 0 0,-1 0 0,0 0 0,1 0 0,-1 0 0,0 1 0,0-1 0,1 0 0,-1 0 0,0 0 0,0 1 0,0-1 0,-1 0 0,1 0 0,0 0 0,0 1 0,-1 1 0,-14 38 0,2-23 0,-1 1 0,-1-2 0,-1 0 0,-19 16 0,16-16 0,1 2 0,-29 36 0,46-54-23,1-1-1,-1 1 1,0 0-1,0 0 1,1 0 0,-1 0-1,1-1 1,-1 1-1,1 0 1,-1 0 0,1 0-1,0 0 1,0 0 0,-1 0-1,1 0 1,0 0-1,0 1 1,0-1 0,0 0-1,0 0 1,0 0-1,0 0 1,0 0 0,1 0-1,-1 0 1,0 0-1,1 0 1,-1 0 0,0 0-1,1 0 1,-1 0 0,1 0-1,0-1 1,-1 1-1,1 0 1,0 0 0,-1 0-1,1-1 1,0 1-1,0 0 1,0-1 0,0 1-1,-1-1 1,1 1-1,0-1 1,0 1 0,0-1-1,0 0 1,0 1 0,0-1-1,0 0 1,0 0-1,1 0 1,-1 0 0,1 0-1,11 2-906,0 0 0,1-2 0,19 0 0,-21 0-361,18-2-6834,-2-3-5423</inkml:trace>
</inkml:ink>
</file>

<file path=ppt/ink/ink1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0.257"/>
    </inkml:context>
    <inkml:brush xml:id="br0">
      <inkml:brushProperty name="width" value="0.025" units="cm"/>
      <inkml:brushProperty name="height" value="0.025" units="cm"/>
    </inkml:brush>
  </inkml:definitions>
  <inkml:trace contextRef="#ctx0" brushRef="#br0">152 29 19410,'0'0'3001,"-11"0"-193,8 0-2683,-1-1 86,-1 0-1,0 1 0,1 0 0,-1 0 1,0 0-1,1 1 0,-1-1 0,0 1 1,1 0-1,-1 0 0,1 1 0,0 0 1,-1-1-1,1 1 0,0 1 0,0-1 0,0 0 1,0 1-1,1 0 0,-1 0 0,-3 5 1,2-3-104,1 0 0,0 0 0,1 1 0,-1 0 0,1-1 0,0 1 0,0 0 0,1 1 0,0-1 0,0 0 0,1 1 0,-1-1 0,1 1 0,1 0 0,-1-1 0,1 1 1,0 0-1,2 9 0,-1-14-92,-1-1 0,1 1 0,0 0 1,0-1-1,0 1 0,0-1 0,0 1 1,1-1-1,-1 1 0,0-1 0,0 0 1,1 0-1,-1 0 0,1 0 0,-1 0 1,1 0-1,0 0 0,-1 0 0,1 0 1,0-1-1,0 1 0,-1-1 0,1 0 1,0 1-1,0-1 0,0 0 0,-1 0 1,1 0-1,0 0 0,0 0 0,3-1 1,-1 1 2,0-1 1,0 0-1,0 1 1,0-2-1,0 1 1,0 0-1,0-1 1,0 0-1,-1 1 1,1-1-1,-1-1 1,1 1-1,3-4 1,-2 0-18,0-1 0,-1 0 0,0-1 0,0 1-1,0-1 1,-1 1 0,0-1 0,0 0 0,-1-1 0,0 1 0,-1 0 0,0 0 0,0-1-1,-1 1 1,0-1 0,0 1 0,-3-15 0,3 21-31,-1 0-1,1 1 1,-1-1 0,0 0-1,0 0 1,1 1 0,-1-1 0,0 0-1,-1 1 1,1-1 0,0 1-1,0 0 1,0-1 0,-1 1-1,1 0 1,-1 0 0,1 0-1,-1 0 1,0 0 0,1 0-1,-1 0 1,0 0 0,1 1 0,-1-1-1,0 1 1,0-1 0,0 1-1,0 0 1,1 0 0,-1-1-1,0 1 1,0 1 0,0-1-1,0 0 1,0 0 0,1 1-1,-1-1 1,0 1 0,0-1 0,0 1-1,1 0 1,-1 0 0,0 0-1,1 0 1,-1 0 0,1 0-1,-1 0 1,1 0 0,0 1-1,-1-1 1,1 1 0,0-1-1,0 1 1,0-1 0,0 1 0,0 0-1,1-1 1,-2 4 0,-6 38-5787,10-14-1803,2-10-1210</inkml:trace>
</inkml:ink>
</file>

<file path=ppt/ink/ink1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0.614"/>
    </inkml:context>
    <inkml:brush xml:id="br0">
      <inkml:brushProperty name="width" value="0.025" units="cm"/>
      <inkml:brushProperty name="height" value="0.025" units="cm"/>
    </inkml:brush>
  </inkml:definitions>
  <inkml:trace contextRef="#ctx0" brushRef="#br0">87 0 20980,'0'0'10826,"-53"67"-10121,40-39-449,4 1-256,2-4 0,3 1 0,4-7 0,0-3-801,3-8-864,9-6-1602,4-2-3652,-3-2-12555</inkml:trace>
</inkml:ink>
</file>

<file path=ppt/ink/ink1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1.206"/>
    </inkml:context>
    <inkml:brush xml:id="br0">
      <inkml:brushProperty name="width" value="0.025" units="cm"/>
      <inkml:brushProperty name="height" value="0.025" units="cm"/>
    </inkml:brush>
  </inkml:definitions>
  <inkml:trace contextRef="#ctx0" brushRef="#br0">173 75 7623,'0'0'7853,"2"-9"-5130,1-1-1587,2-12 98,-7-1 4408,1 22-5423,0 0 1,0 0-1,0 0 0,-1 1 0,1-1 0,0 0 0,-1 0 0,1 1 0,0-1 0,-1 1 0,1-1 0,-1 1 0,1-1 0,-1 1 0,1 0 0,-1 0 0,1 0 0,-1 0 0,1 0 0,-1 0 0,1 0 0,-1 1 0,-1-1 0,-39 7 979,21 1-1117,12-6-73,-1 2 1,1-1 0,0 1 0,-15 9-1,23-12-8,0 0-1,-1 0 0,1 0 1,0 0-1,0 0 0,0 0 1,-1 0-1,1 0 0,0 0 1,1 1-1,-1-1 0,0 0 1,0 1-1,0-1 1,1 1-1,-1-1 0,1 1 1,-1-1-1,1 1 0,0-1 1,0 1-1,-1 0 0,1-1 1,0 1-1,0-1 0,0 1 1,1 0-1,-1-1 0,0 1 1,1-1-1,-1 1 1,1-1-1,-1 1 0,1-1 1,1 2-1,0 0 1,0-1 0,0 1 0,1-1 0,-1 0 0,1 0 0,0 0 0,-1-1 0,1 1 0,0 0 0,0-1 0,0 0 0,0 0 0,0 0 0,0 0 0,1 0 0,-1-1 0,0 1 0,0-1 0,1 0 0,-1 0 0,3 0 0,2 0 0,-1 0 0,1-1 0,-1 0 0,1 0 0,-1 0 0,1-1 0,-1 0 0,9-4 0,-12 3 0,1 1 0,-1-1 0,1 0 0,-1 0 0,0 0 0,0-1 0,0 1 0,-1-1 0,1 0 0,-1 0 0,0 0 0,0-1 0,0 1 0,-1-1 0,4-9 0,-51 141 0,26-4 0,18-121 0,0 0 0,0 1 0,0-1 0,0 0 0,-1 0 0,1 0 0,-1 0 0,1 0 0,-1-1 0,0 1 0,0 0 0,0-1 0,0 1 0,0-1 0,0 0 0,0 0 0,0 0 0,0 0 0,-1 0 0,1 0 0,0 0 0,-1-1 0,1 1 0,-1-1 0,1 0 0,-1 1 0,-4-2 0,-69 1 0,76 1-4,-1-1 1,1 0-1,-1 0 0,1 0 1,0 0-1,-1 0 0,1 0 1,0 1-1,-1-1 0,1 0 1,-1 0-1,1 0 0,0 0 0,-1 0 1,1-1-1,0 1 0,-1 0 1,1 0-1,-1 0 0,1 0 1,0 0-1,-1 0 0,1-1 1,0 1-1,-1 0 0,1 0 1,0 0-1,-1-1 0,1 1 1,0 0-1,0 0 0,-1-1 1,1 1-1,0 0 0,0-1 1,0 1-1,-1 0 0,1-1 0,0 1 1,0-1-1,0 1 0,0 0 1,0-1-1,0 1 0,0 0 1,0-1-1,-1 1 0,1-1 1,1 1-1,-1 0 0,0-1 1,0 1-1,0 0 0,0-1 1,0 1-1,0-1 0,0 1 1,0 0-1,1-1 0,-1 1 1,0 0-1,0-1 0,1 1 1,-1 0-1,0-1 0,20-16-3586,-2 7-5966</inkml:trace>
</inkml:ink>
</file>

<file path=ppt/ink/ink1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2.893"/>
    </inkml:context>
    <inkml:brush xml:id="br0">
      <inkml:brushProperty name="width" value="0.025" units="cm"/>
      <inkml:brushProperty name="height" value="0.025" units="cm"/>
    </inkml:brush>
  </inkml:definitions>
  <inkml:trace contextRef="#ctx0" brushRef="#br0">0 30 9385,'0'0'8162,"15"0"-6843,150-14 46,-104 6-1357,89 0-1,-130 9-79,-1 0 1,1 1 0,-1 1-1,0 1 1,0 1-1,0 0 1,-1 1-1,33 17 1,-6 2 47,-32-16 144,0-1 0,1 0-1,0-1 1,1-1 0,-1 0 0,1-1 0,0-1-1,1 0 1,23 2 0,21-5 870,112-14 1,-120 6-940,1 3-1,-1 2 1,53 5-1,-101-3 85,0 1 0,0 0 0,1 1-1,-1-1 1,0 1 0,0-1-1,-1 1 1,1 1 0,0-1-1,0 0 1,-1 1 0,0 0 0,1-1-1,-1 1 1,5 7 0,-4-6 278,-1 0 0,1 0 0,0 0 0,1-1 0,-1 1 0,1-1 0,-1-1 0,6 4 0,-6-5-200,0 0 0,0 0 0,0 0 0,0-1 0,0 0 1,1 1-1,-1-1 0,0-1 0,0 1 0,0-1 0,0 1 0,0-1 1,0 0-1,0-1 0,0 1 0,7-4 0,6-4-125,1-1-1,20-16 0,-5 3-70,13 0-790,-14 14-5170</inkml:trace>
</inkml:ink>
</file>

<file path=ppt/ink/ink1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6.125"/>
    </inkml:context>
    <inkml:brush xml:id="br0">
      <inkml:brushProperty name="width" value="0.025" units="cm"/>
      <inkml:brushProperty name="height" value="0.025" units="cm"/>
    </inkml:brush>
  </inkml:definitions>
  <inkml:trace contextRef="#ctx0" brushRef="#br0">29 2 13677,'0'-2'7303,"0"23"-5509,0 7 127,0 10-447,0 5-898,0 4-480,0 0-64,0-5-96,0-6-288,0-4-481,0-6-480,0-4-224,0-5-642,-3-6-863,-7-2-2788,-5-5-4356</inkml:trace>
</inkml:ink>
</file>

<file path=ppt/ink/ink1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6.482"/>
    </inkml:context>
    <inkml:brush xml:id="br0">
      <inkml:brushProperty name="width" value="0.025" units="cm"/>
      <inkml:brushProperty name="height" value="0.025" units="cm"/>
    </inkml:brush>
  </inkml:definitions>
  <inkml:trace contextRef="#ctx0" brushRef="#br0">61 503 9673,'0'0'14158,"53"0"-12781,-20-4-256,7-3-352,9-5-385,0-1-256,-2 0-96,-5 1-1697,-7 1-1827,-13 0-1761,-14-1-2946</inkml:trace>
  <inkml:trace contextRef="#ctx0" brushRef="#br0" timeOffset="1">1 8 17104,'0'0'8905,"83"9"-8265,-31-9-544,10 0-32,2 0-352,-6-5-1313,-6 0-2467,-9-1-3588</inkml:trace>
</inkml:ink>
</file>

<file path=ppt/ink/ink1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6.812"/>
    </inkml:context>
    <inkml:brush xml:id="br0">
      <inkml:brushProperty name="width" value="0.025" units="cm"/>
      <inkml:brushProperty name="height" value="0.025" units="cm"/>
    </inkml:brush>
  </inkml:definitions>
  <inkml:trace contextRef="#ctx0" brushRef="#br0">21 0 17104,'-2'11'1949,"-1"1"-1362,-1-1 253,1 0 1,0 1-1,1-1 1,0 1-1,1 0 1,1 0-1,-1-1 1,3 17-1,-1-26-805,-1-1 0,1 1 0,0-1 0,0 1 0,0-1 0,0 0 0,0 1-1,0-1 1,0 0 0,0 0 0,0 0 0,1 1 0,-1-1 0,0-1 0,1 1 0,-1 0-1,1 0 1,-1 0 0,1-1 0,-1 1 0,1-1 0,0 1 0,-1-1 0,1 0 0,0 1-1,-1-1 1,1 0 0,0 0 0,-1 0 0,1 0 0,0-1 0,-1 1 0,1 0 0,-1-1-1,3 0 1,3-1 29,-1 0-1,0 0 0,0 0 0,1-1 0,-1 0 1,-1 0-1,10-6 0,0-4 30,-12 9-74,1 1 0,0-1-1,0 0 1,0 1 0,1 0-1,-1 0 1,1 1 0,-1-1 0,1 1-1,0 0 1,0 0 0,9-2-1,-13 5 26,0-1-1,0 1 0,-1-1 1,1 0-1,0 1 0,0 0 1,-1-1-1,1 1 0,0 0 1,0-1-1,-1 1 0,1 0 1,-1-1-1,1 1 0,-1 0 1,1 0-1,-1 0 0,1 0 1,-1 0-1,0-1 0,0 1 1,1 0-1,-1 0 0,0 0 1,0 0-1,0 0 0,0 0 1,0 0-1,0 0 0,0 1 1,-1 39 1067,1-30-779,0 64 346,1-74-846,0-1-1,-1 1 1,1-1-1,0 1 1,0-1-1,0 1 1,0-1-1,0 1 1,0-1-1,0 0 1,0 0-1,0 0 1,0 0 0,0 1-1,0-1 1,0-1-1,0 1 1,0 0-1,0 0 1,0 0-1,2-1 1,26-6-6189,-17-5 63,1-2-2813</inkml:trace>
</inkml:ink>
</file>

<file path=ppt/ink/ink1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7.215"/>
    </inkml:context>
    <inkml:brush xml:id="br0">
      <inkml:brushProperty name="width" value="0.025" units="cm"/>
      <inkml:brushProperty name="height" value="0.025" units="cm"/>
    </inkml:brush>
  </inkml:definitions>
  <inkml:trace contextRef="#ctx0" brushRef="#br0">165 1 16560,'0'0'7377,"-6"13"-5610,-5 15-993,2 0 0,1 0 1,2 1-1,0 0 0,-2 43 0,8-50-655,-2 119 1250,4-121-1183,-1 1 0,2-2 0,1 1 0,11 36 0,-19-121-186,-7 34-150,-2 0 0,-1 0-1,-1 1 1,-2 1 0,-1 0 0,-24-27-1,105 59-30,-58-3 25,26 2-2542,59-4 0,-30-11-3719,-53 10 4594,0 0 0,-1 0 0,1 0 0,0-1 0,11-9 0,2-5-5202</inkml:trace>
</inkml:ink>
</file>

<file path=ppt/ink/ink1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7.561"/>
    </inkml:context>
    <inkml:brush xml:id="br0">
      <inkml:brushProperty name="width" value="0.025" units="cm"/>
      <inkml:brushProperty name="height" value="0.025" units="cm"/>
    </inkml:brush>
  </inkml:definitions>
  <inkml:trace contextRef="#ctx0" brushRef="#br0">63 1 11531,'0'0'16047,"-7"12"-14926,-2 3-809,2 1 1,0 0-1,1 0 0,1 0 1,0 1-1,1 0 0,-2 21 1,1 12 165,3 0 1,5 55 0,-2-101-589,-1-1 0,1 1 0,0-1 0,0 1 0,0-1 1,0 1-1,0-1 0,1 0 0,0 1 0,0-1 0,2 3 0,14 7-4096,6-12-5665,-6-7-3139</inkml:trace>
</inkml:ink>
</file>

<file path=ppt/ink/ink1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7.917"/>
    </inkml:context>
    <inkml:brush xml:id="br0">
      <inkml:brushProperty name="width" value="0.025" units="cm"/>
      <inkml:brushProperty name="height" value="0.025" units="cm"/>
    </inkml:brush>
  </inkml:definitions>
  <inkml:trace contextRef="#ctx0" brushRef="#br0">83 0 19474,'0'0'5104,"-9"4"-2787,4-2-2176,1 0 1,-1 1-1,1-1 1,0 1-1,0 0 1,0 0-1,0 0 1,0 0-1,1 1 0,0-1 1,-1 1-1,1 0 1,0 0-1,1 0 1,-1 1-1,1-1 1,0 1-1,0-1 1,0 1-1,1 0 1,-1-1-1,1 1 1,0 0-1,1 0 0,-1 6 1,1-6-81,-1-1 1,1 1-1,0-1 1,1 1 0,-1-1-1,1 1 1,0-1-1,0 1 1,0-1-1,1 1 1,2 4-1,-3-7-38,0-1 0,1 1 0,-1-1 0,1 0 0,-1 0 0,1 0 0,-1 0 0,1 0 0,0 0 0,0 0 0,-1 0 0,1-1 0,0 1 1,0-1-1,0 1 0,0-1 0,0 0 0,0 0 0,0 0 0,-1 0 0,1 0 0,0 0 0,0 0 0,0-1 0,0 1 0,0-1 0,0 1 0,-1-1 0,1 0 0,2-1 0,2 0 5,1-1 0,-1-1 1,1 1-1,-1-1 0,0 0 0,-1-1 1,1 1-1,-1-1 0,0 0 0,0-1 1,0 1-1,-1-1 0,1 0 0,-1 0 1,-1 0-1,1 0 0,-1-1 0,-1 0 1,1 1-1,-1-1 0,0 0 0,0 0 1,0-12-1,-2 19-27,0 0 0,0 0 0,0-1 1,0 1-1,0 0 0,0 0 0,0 0 0,0-1 0,0 1 1,0 0-1,0 0 0,0-1 0,0 1 0,0 0 0,0 0 1,0-1-1,0 1 0,0 0 0,-1 0 0,1 0 0,0-1 0,0 1 1,0 0-1,0 0 0,0 0 0,-1 0 0,1-1 0,0 1 1,0 0-1,0 0 0,-1 0 0,1 0 0,0 0 0,0 0 1,-1 0-1,1 0 0,0 0 0,0 0 0,0-1 0,-1 1 1,1 0-1,0 0 0,0 0 0,-1 0 0,1 1 0,0-1 0,0 0 1,-1 0-1,1 0 0,0 0 0,0 0 0,0 0 0,-1 0 1,1 0-1,0 0 0,0 1 0,0-1 0,-1 0 0,1 0 1,0 0-1,0 0 0,0 1 0,0-1 0,-1 0 0,1 0 1,0 0-1,0 1 0,0-1 0,-13 14-17,8-5 16,0 1 0,1-1 0,0 1 0,1 1 0,-3 11 0,5-16 0,-1 0 0,1 0 0,1 0 0,-1 0 0,1 0 0,0 0 0,0 0 0,1 0 0,0 0 0,3 11 0,-3-15 3,0-1 0,1 1 0,-1-1 1,1 1-1,-1-1 0,1 1 0,0-1 0,0 0 0,-1 0 0,1 0 1,0 0-1,0 0 0,0 0 0,0-1 0,0 1 0,1 0 1,-1-1-1,0 0 0,0 0 0,0 1 0,0-1 0,0-1 0,1 1 1,2 0-1,2-1-69,1 0 1,-1 0-1,0 0 0,1-1 1,13-5-1,19-18-3645,-7-10-5716,-16 9-54</inkml:trace>
</inkml:ink>
</file>

<file path=ppt/ink/ink1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8.322"/>
    </inkml:context>
    <inkml:brush xml:id="br0">
      <inkml:brushProperty name="width" value="0.025" units="cm"/>
      <inkml:brushProperty name="height" value="0.025" units="cm"/>
    </inkml:brush>
  </inkml:definitions>
  <inkml:trace contextRef="#ctx0" brushRef="#br0">30 1 15375,'0'0'9897,"-4"9"-7874,-2 4-1709,2 0 0,0 1 0,0 0 0,1-1 1,1 1-1,1 0 0,0 1 0,0-1 0,2 0 0,-1 0 0,6 26 0,34 109 49,-40-147-299,0-16-131,-1 1-1,0-1 0,-1 0 1,0 1-1,-1 0 0,-1 0 1,0 0-1,-12-24 1,10 34 107,5 13 141,1-9-162,0 1-1,1 0 1,-1 0-1,1-1 1,-1 1-1,1 0 1,-1 0-1,1-1 1,0 1-1,0-1 1,0 1-1,0-1 1,0 1-1,0-1 1,2 3-1,2-1-19,-1-1-1,1 1 1,0-1-1,-1 0 0,1 0 1,0-1-1,0 1 1,0-1-1,1 0 1,-1 0-1,0-1 0,0 1 1,1-1-1,-1-1 1,0 1-1,0-1 0,1 1 1,-1-1-1,0-1 1,0 1-1,6-4 0,-4 3-11,-1-1 0,0 0 0,0 0 0,0-1 0,0 1-1,0-2 1,-1 1 0,1 0 0,-1-1 0,-1 0 0,1 0-1,0-1 1,-1 1 0,0-1 0,5-10 0,-9 15 221,1 3-154,-1 0 0,0 1 1,0-1-1,0 0 0,0 0 0,-1 1 0,1-1 0,-1 0 1,1 0-1,-1 0 0,0 1 0,1-1 0,-3 2 1,1 2 99,-2 10-72,0 1 0,1 0-1,0 0 1,2-1 0,0 26 0,1-41-81,0 1 1,1-1-1,-1 0 0,1 1 0,-1-1 1,1 0-1,-1 1 0,1-1 0,0 0 1,0 0-1,0 1 0,-1-1 1,1 0-1,0 0 0,0 0 0,0 0 1,1 0-1,-1-1 0,0 1 0,0 0 1,0 0-1,1-1 0,-1 1 0,0-1 1,1 1-1,-1-1 0,0 1 1,1-1-1,-1 0 0,1 0 0,-1 0 1,1 0-1,-1 0 0,0 0 0,1 0 1,-1 0-1,1 0 0,-1-1 1,2 0-1,2 1-27,1-1 1,-1 0 0,0 0-1,0-1 1,0 0 0,0 0-1,0 0 1,0 0-1,8-6 1,12-23-3236,-11-7-4614,-9 7-741</inkml:trace>
</inkml:ink>
</file>

<file path=ppt/ink/ink1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8.663"/>
    </inkml:context>
    <inkml:brush xml:id="br0">
      <inkml:brushProperty name="width" value="0.025" units="cm"/>
      <inkml:brushProperty name="height" value="0.025" units="cm"/>
    </inkml:brush>
  </inkml:definitions>
  <inkml:trace contextRef="#ctx0" brushRef="#br0">24 1 18001,'0'0'12300,"-24"51"-12460,43-36-1442,2-3-2274,1-3-2081,1 0-5734</inkml:trace>
</inkml:ink>
</file>

<file path=ppt/ink/ink1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9.116"/>
    </inkml:context>
    <inkml:brush xml:id="br0">
      <inkml:brushProperty name="width" value="0.025" units="cm"/>
      <inkml:brushProperty name="height" value="0.025" units="cm"/>
    </inkml:brush>
  </inkml:definitions>
  <inkml:trace contextRef="#ctx0" brushRef="#br0">97 56 9897,'0'0'19320,"-10"5"-18530,4-2-694,1 0-1,-1 1 1,1-1 0,-1 1-1,1 0 1,0 1 0,0-1-1,1 1 1,0 0 0,-1 0-1,2 0 1,-1 0-1,0 1 1,1 0 0,0-1-1,1 1 1,-1 1 0,1-1-1,0 0 1,1 0 0,-1 1-1,1-1 1,0 7 0,1-12-89,0 0 1,0 0 0,0 0-1,0-1 1,0 1 0,0 0-1,1 0 1,-1 0 0,0 0-1,0-1 1,1 1 0,-1 0-1,1 0 1,-1-1 0,0 1-1,1 0 1,-1-1 0,1 1-1,0 0 1,-1-1 0,1 1-1,-1-1 1,1 1 0,0-1-1,-1 1 1,1-1 0,0 0-1,1 1 1,27-1 30,-24-1-82,1 0 0,-1-1-1,0 0 1,0 0 0,-1 0 0,1-1 0,0 0-1,-1 0 1,6-4 0,-5 2 34,-1-1 0,0 0 1,-1 1-1,1-1 0,-1-1 0,0 1 0,-1 0 0,1-1 1,-1 1-1,-1-1 0,1 0 0,-1 0 0,0 0 0,-1 1 1,1-1-1,-1 0 0,-1 0 0,-1-9 0,2 16 15,0-1 0,0 0 0,-1 1 0,1-1 0,0 1-1,0-1 1,-1 0 0,1 1 0,-1-1 0,1 1 0,0-1 0,-1 1-1,1 0 1,-1-1 0,1 1 0,-1-1 0,0 1 0,1 0 0,-1-1 0,1 1-1,-1 0 1,1 0 0,-1-1 0,0 1 0,1 0 0,-1 0 0,0 0-1,1 0 1,-1 0 0,0 0 0,1 0 0,-1 0 0,0 0 0,1 0 0,-1 0-1,1 0 1,-1 1 0,0-1 0,1 0 0,-1 0 0,1 1 0,-1-1-1,0 0 1,1 1 0,-1-1 0,1 1 0,-1-1 0,1 1 0,0-1 0,-1 1-1,-25 24 133,25-24-214,0 1 1,0-1-1,1 1 1,-1-1-1,0 1 1,1 0-1,-1-1 1,1 1 0,-1 0-1,1 0 1,0-1-1,0 1 1,-1 0-1,1 0 1,1-1-1,-1 1 1,0 0 0,0 0-1,1-1 1,-1 1-1,1 0 1,-1-1-1,2 3 1,-1-3-157,1 0 0,-1 1 0,0-1 1,1 0-1,0 0 0,-1 0 0,1 0 0,0-1 0,-1 1 1,1 0-1,0-1 0,0 1 0,-1-1 0,1 0 0,0 1 1,0-1-1,3 0 0,5-1-714,0 1 1,-1-1 0,1-1-1,-1 0 1,1 0 0,-1-1-1,12-5 1,48-31-10705,-37 11 8560,-21 13 5152,-4 0 3520,-9 4 5015,-10 12-6598,-11 13-2006,20-11-1835,0 0 0,0 1 0,1-1 0,-1 1 0,1-1 0,0 1 0,0 0 0,0 0 0,1 0 1,-2 7-1,2-10-191,1 1 1,0-1 0,-1 1-1,1-1 1,0 0 0,0 1-1,0-1 1,0 0 0,0 1-1,0-1 1,1 0-1,-1 1 1,0-1 0,1 0-1,-1 1 1,1-1 0,-1 0-1,1 0 1,0 1 0,-1-1-1,1 0 1,0 0 0,0 0-1,0 0 1,0 0 0,0 0-1,0 0 1,0 0 0,0-1-1,0 1 1,1 0 0,-1 0-1,0-1 1,3 1 0,65 14-2234,-56-13 2165,-1 0-1,1 1 1,-1 0-1,0 0 1,0 2-1,23 10 0,-35-15 135,1 1-1,0-1 1,-1 0-1,1 1 1,-1-1-1,1 0 1,0 1-1,-1-1 0,1 1 1,-1-1-1,0 1 1,1-1-1,-1 1 1,1-1-1,-1 1 1,0-1-1,1 1 1,-1-1-1,0 1 0,1 0 1,-1-1-1,0 1 1,0 0-1,0-1 1,0 1-1,0 0 1,0-1-1,0 1 1,0 0-1,0-1 0,0 1 1,0 1-1,-19 15 2170,-36 4 1473,51-20-3604,-22 9-68,18-7-4,0 1 0,0-1 0,0-1 0,0 1 0,-1-1-1,1-1 1,-1 0 0,0 0 0,1-1 0,-11 0 0,40-24-11599,-4 10 2019</inkml:trace>
</inkml:ink>
</file>

<file path=ppt/ink/ink1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0.053"/>
    </inkml:context>
    <inkml:brush xml:id="br0">
      <inkml:brushProperty name="width" value="0.025" units="cm"/>
      <inkml:brushProperty name="height" value="0.025" units="cm"/>
    </inkml:brush>
  </inkml:definitions>
  <inkml:trace contextRef="#ctx0" brushRef="#br0">121 0 16335,'0'0'10512,"-8"13"-9338,4-6-1003,-1 0-56,0 1-1,1-1 1,0 1-1,1 0 1,-1 0-1,2 0 1,-1 1-1,1-1 1,0 1-1,0 9 1,1 311 3200,9-286-3315,-8-41 0,1-1 0,-1 0 0,0 1 0,1-1 0,0 0 0,-1 0 0,1 1 0,-1-1 0,1 0 0,0 0 0,0 0 0,0 0 0,0 0 0,0 0 0,0 0 0,0 0 0,0 0 0,0-1 0,0 1 0,0 0 0,0-1 0,1 1 0,-1-1 0,0 1 0,1-1 0,-1 1 0,2-1 0,-2-1 0,-1 1 0,1-1 0,0 0 0,-1 0 0,1 0 0,0 1 0,-1-1 0,1 0 0,-1 0 0,1 0 0,-1 0 0,0 0 0,1 0 0,-1 0 0,0 0 0,0 0 0,0 0 0,1 0 0,-1-1 0,0 1 0,-1 0 0,1 0 0,0 0 0,0-1 0,-3-31 0,0 23 0,0 1 0,-1 0 0,0-1 0,-1 1 0,0 1 0,0-1 0,-1 1 0,0 0 0,-1 0 0,-11-11 0,-27-37 0,83 53-694,8 5-2202,38 0-6289,-77-2 8187,-1 0 0,0-1 1,1 0-1,-1 0 0,0-1 1,0 1-1,0-2 0,0 1 1,11-6-1,2-14 4618,-18 20-2957,0 0-1,0 0 1,0 0-1,0-1 1,0 1-1,0 0 1,-1-1-1,1 1 1,-1-1 0,0 1-1,1 0 1,-1-1-1,0 1 1,-1-1-1,1 1 1,-1-3-1,1 4-594,0 1-1,-1-1 1,1 1 0,0 0-1,-1-1 1,1 1 0,0 0-1,-1 0 1,1-1-1,-1 1 1,1 0 0,0 0-1,-1-1 1,1 1-1,-1 0 1,1 0 0,-1 0-1,1 0 1,-1 0-1,1 0 1,-1 0 0,1 0-1,-1 0 1,1 0 0,0 0-1,-1 0 1,1 0-1,-1 0 1,1 0 0,-1 0-1,1 0 1,-1 1-1,1-1 1,0 0 0,-1 0-1,1 1 1,-1-1-1,1 0 1,0 0 0,-1 1-1,1-1 1,0 1 0,-1-1-1,1 0 1,0 1-1,0-1 1,-1 0 0,1 1-1,-17 18 699,13-13-493,0 1 1,0-1-1,1 1 1,0 0-1,0 0 1,1 0-1,0 0 1,0 1-1,1-1 1,-1 0-1,2 1 1,-1 12-1,1-19-266,1 0 0,-1 0 0,1 0 0,-1 0 0,1-1 0,-1 1 0,1 0 0,-1 0-1,1-1 1,0 1 0,-1 0 0,1-1 0,0 1 0,0 0 0,0-1 0,-1 1 0,1-1 0,0 1 0,0-1 0,0 0 0,0 1-1,0-1 1,0 0 0,0 0 0,0 0 0,0 0 0,0 0 0,0 0 0,0 0 0,0 0 0,0 0 0,0 0 0,0 0 0,0 0 0,0-1-1,-1 1 1,3-1 0,1 0-48,0 0 0,0 0 1,1 0-1,-1 0 0,0-1 0,0 0 0,5-3 0,1-4-733,-2 0 0,1-1 0,-1 0 0,0 0 0,11-22 0,-17 29 363,-2 2-833,0 14-689,0-8 1736,5 36-33,6-28-2775,11-7-5030,-9-6-1147</inkml:trace>
</inkml:ink>
</file>

<file path=ppt/ink/ink1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0.393"/>
    </inkml:context>
    <inkml:brush xml:id="br0">
      <inkml:brushProperty name="width" value="0.025" units="cm"/>
      <inkml:brushProperty name="height" value="0.025" units="cm"/>
    </inkml:brush>
  </inkml:definitions>
  <inkml:trace contextRef="#ctx0" brushRef="#br0">39 0 14382,'0'0'10420,"-3"10"-9689,-8 37 388,2 0-1,2 0 1,-1 84-1,8-129-1099,-1-1 1,1 1-1,0-1 1,0 1-1,0-1 0,0 1 1,0-1-1,0 1 1,1-1-1,-1 1 0,0-1 1,1 0-1,-1 1 0,1-1 1,0 0-1,-1 1 1,1-1-1,0 0 0,0 1 1,0-1-1,0 0 1,0 0-1,0 0 0,0 0 1,0 0-1,0 0 0,0 0 1,1 0-1,-1-1 1,0 1-1,0 0 0,1-1 1,-1 1-1,1-1 1,-1 1-1,1-1 0,-1 0 1,1 0-1,-1 0 0,1 1 1,-1-1-1,0-1 1,4 1-1,0-1 16,0 0 0,0-1 1,0 0-1,0 0 0,0 0 0,-1 0 1,1-1-1,-1 1 0,1-1 0,-1 0 1,6-6-1,-1 0-32,0-1 1,-1 0 0,0 0-1,-1-1 1,0 0-1,-1 0 1,0-1-1,0 0 1,-1 0 0,-1 0-1,0 0 1,-1-1-1,0 0 1,1-19-1,-7 24 46,-6 15-348,-4 20-4698,12-13-1377,0 0-3412</inkml:trace>
</inkml:ink>
</file>

<file path=ppt/ink/ink1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0.739"/>
    </inkml:context>
    <inkml:brush xml:id="br0">
      <inkml:brushProperty name="width" value="0.025" units="cm"/>
      <inkml:brushProperty name="height" value="0.025" units="cm"/>
    </inkml:brush>
  </inkml:definitions>
  <inkml:trace contextRef="#ctx0" brushRef="#br0">3 0 19795,'0'0'10986,"-2"58"-9000,8-45-1986,7-2 0,2-4 0,2-2 0,3-5-1794,-1 0-2145,-1-12-3300,-3-9-9609</inkml:trace>
</inkml:ink>
</file>

<file path=ppt/ink/ink1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1.110"/>
    </inkml:context>
    <inkml:brush xml:id="br0">
      <inkml:brushProperty name="width" value="0.025" units="cm"/>
      <inkml:brushProperty name="height" value="0.025" units="cm"/>
    </inkml:brush>
  </inkml:definitions>
  <inkml:trace contextRef="#ctx0" brushRef="#br0">45 0 19474,'0'0'5243,"-5"11"-2708,-3 11-2022,2 0-1,0 1 1,1-1-1,1 1 1,-1 41-1,3-21-451,1-31-291,-1 1 0,2-1 0,0 0 1,0 1-1,1-1 0,1 0 1,0 1-1,1-1 0,5 16 1,-8-28 196,0 0 0,0 0 0,0 0 0,0-1 0,0 1 0,0 0 1,0 0-1,0 0 0,0-1 0,0 1 0,0 0 0,0 0 0,0 0 1,0-1-1,0 1 0,0 0 0,0 0 0,0 0 0,1-1 0,-1 1 0,0 0 1,0 0-1,0 0 0,0 0 0,0-1 0,0 1 0,1 0 0,-1 0 1,0 0-1,0 0 0,0 0 0,0-1 0,1 1 0,-1 0 0,0 0 1,0 0-1,0 0 0,1 0 0,-1 0 0,0 0 0,0 0 0,0 0 1,1 0-1,-1 0 0,0 0 0,0 0 0,0 0 0,1 0 0,-1 0 0,0 0 1,0 0-1,0 0 0,1 0 0,-1 0 0,0 0 0,0 1 0,0-1 1,1 0-1,-1 0 0,0 0 0,0 0 0,0 0 0,0 0 0,0 1 1,1-1-1,-1 0 0,0 0 0,3-18-2800,-3 17 2632,6-77-11801,-11 37 9874,4 38 2600,0 0 0,0 1-1,0-1 1,0 0 0,0 1 0,-1-1 0,1 1-1,-1-1 1,-3-4 0,-1 6 7703,5 9-5288,7 11-971,-2-15-1831,1 0 0,-1-1 0,1 1 1,0-1-1,0 0 0,0-1 0,1 1 0,-1-1 1,0 0-1,1 0 0,0-1 0,-1 0 1,1 0-1,0 0 0,9 0 0,-11-1-252,0 1 1,0-1-1,1 0 0,-1 0 0,0 0 0,1 0 1,-1-1-1,0 0 0,0 0 0,0 0 0,0 0 1,1-1-1,-2 0 0,1 0 0,0 0 0,0 0 0,-1 0 1,1-1-1,-1 1 0,1-1 0,3-5 0,-6 7 9,0-1 0,-1 1-1,1 0 1,0-1 0,-1 1 0,0-1-1,1 1 1,-1 0 0,0-1-1,0 1 1,1-1 0,-1 1-1,0-1 1,-1 1 0,1-3-1,0 3-4,0 1 0,-1 0 0,1-1-1,0 1 1,0-1 0,-1 1-1,1-1 1,0 1 0,-1 0 0,1-1-1,0 1 1,-1 0 0,1-1 0,0 1-1,-1 0 1,1-1 0,-1 1 0,1 0-1,0 0 1,-1 0 0,1-1 0,-1 1-1,1 0 1,-1 0 0,1 0-1,-1 0 1,1 0 0,-1 0 0,0 0-1,-3 0-4571</inkml:trace>
</inkml:ink>
</file>

<file path=ppt/ink/ink1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1.469"/>
    </inkml:context>
    <inkml:brush xml:id="br0">
      <inkml:brushProperty name="width" value="0.025" units="cm"/>
      <inkml:brushProperty name="height" value="0.025" units="cm"/>
    </inkml:brush>
  </inkml:definitions>
  <inkml:trace contextRef="#ctx0" brushRef="#br0">116 81 13613,'0'0'12054,"-8"-4"-10308,-27-11-892,33 15-810,0 0 0,0 0 1,0-1-1,0 1 0,0 1 1,0-1-1,0 0 0,0 0 0,0 1 1,1 0-1,-1-1 0,0 1 1,0 0-1,0-1 0,1 1 0,-1 0 1,0 1-1,1-1 0,-1 0 1,1 0-1,-1 1 0,1-1 1,-1 1-1,1-1 0,0 1 0,0-1 1,-2 4-1,0 0 249,-1 0 1,1 0-1,1 1 1,-1-1-1,1 1 0,0 0 1,-2 7-1,4-12-273,0 0 1,1 0-1,-1 0 0,0 0 1,1 0-1,-1-1 0,1 1 1,-1 0-1,1 0 0,-1 0 0,1 0 1,0-1-1,0 1 0,-1 0 1,1-1-1,0 1 0,0 0 1,0-1-1,0 1 0,-1-1 0,1 1 1,0-1-1,0 0 0,0 1 1,0-1-1,0 0 0,0 0 1,0 0-1,0 0 0,0 1 0,0-1 1,0-1-1,0 1 0,2 0 1,50 0-320,-39 0 15,80 1-538,-93-1 1570,-16-32 111,-11-93-859,55 136 0,3 2-2141,19-2-5733,-30-11-336</inkml:trace>
</inkml:ink>
</file>

<file path=ppt/ink/ink1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1.876"/>
    </inkml:context>
    <inkml:brush xml:id="br0">
      <inkml:brushProperty name="width" value="0.025" units="cm"/>
      <inkml:brushProperty name="height" value="0.025" units="cm"/>
    </inkml:brush>
  </inkml:definitions>
  <inkml:trace contextRef="#ctx0" brushRef="#br0">1 1 4036,'0'0'14510</inkml:trace>
</inkml:ink>
</file>

<file path=ppt/ink/ink1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2.920"/>
    </inkml:context>
    <inkml:brush xml:id="br0">
      <inkml:brushProperty name="width" value="0.025" units="cm"/>
      <inkml:brushProperty name="height" value="0.025" units="cm"/>
    </inkml:brush>
  </inkml:definitions>
  <inkml:trace contextRef="#ctx0" brushRef="#br0">73 91 2530,'0'0'9225,"-9"-3"-6967,-42-13 2050,50 15-4168,0 1-1,1 0 0,-1-1 0,0 1 0,1 0 1,-1-1-1,0 1 0,1-1 0,-1 1 1,0-1-1,1 1 0,-1-1 0,1 1 0,-1-1 1,1 0-1,0 1 0,-1-1 0,1 0 0,0 0 1,-1 1-1,1-1 0,0 0 0,0 0 1,-1 1-1,1-1 0,0 0 0,0 0 0,0 1 1,0-1-1,0 0 0,0 0 0,0 0 1,1 1-1,-1-1 0,0 0 0,0 0 0,0 1 1,1-1-1,-1 0 0,1 1 0,-1-1 1,0 0-1,1 1 0,-1-1 0,1 0 0,-1 1 1,2-2-1,0-1 419,1 0 0,0 0 0,0-1 0,0 2 0,0-1 0,1 0 0,5-3 0,-5 4-424,0 0 1,0 0-1,1 1 1,-1-1-1,1 1 1,-1 0 0,1 0-1,-1 1 1,1-1-1,0 1 1,-1 0-1,1 0 1,-1 1-1,8 1 1,-11-2-102,1 1 1,0 0 0,0-1 0,-1 1-1,1 0 1,-1 0 0,1 0 0,-1 0-1,1 1 1,-1-1 0,0 0-1,0 1 1,1-1 0,-1 1 0,0-1-1,0 1 1,0-1 0,-1 1-1,1 0 1,0-1 0,-1 1 0,1 0-1,-1 0 1,1 0 0,-1-1-1,0 1 1,0 0 0,0 0 0,0 0-1,0 0 1,0-1 0,0 1-1,-1 0 1,1 0 0,-1 0 0,1-1-1,-2 4 1,-1 2-34,-1 1 0,0-1 0,-1 1 0,0-1 0,0-1 0,0 1 0,-1-1 0,1 1 0,-2-2 0,1 1 0,-13 8 0,-26 26 0,45-40-52,0 1 0,-1-1 0,1 0 0,0 1-1,-1-1 1,1 0 0,0 1 0,-1-1 0,1 0 0,0 1 0,0-1 0,-1 0 0,1 1-1,0-1 1,0 1 0,0-1 0,-1 1 0,1-1 0,0 1 0,0-1 0,0 0 0,0 1 0,0-1-1,0 1 1,0-1 0,0 1 0,0-1 0,0 1 0,0-1 0,1 0 0,-1 1 0,0-1-1,0 1 1,0-1 0,1 1 0,-1-1 0,0 0 0,0 1 0,1-1 0,-1 0 0,0 1-1,0-1 1,1 0 0,-1 1 0,1-1 0,-1 0 0,0 0 0,1 1 0,-1-1 0,1 0 0,-1 0-1,0 0 1,1 0 0,-1 1 0,1-1 0,-1 0 0,1 0 0,-1 0 0,1 0 0,-1 0-1,0 0 1,1 0 0,-1 0 0,1 0 0,-1-1 0,1 1 0,-1 0 0,1 0 0,36-3-6699,-7-4-584</inkml:trace>
</inkml:ink>
</file>

<file path=ppt/ink/ink1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3.262"/>
    </inkml:context>
    <inkml:brush xml:id="br0">
      <inkml:brushProperty name="width" value="0.025" units="cm"/>
      <inkml:brushProperty name="height" value="0.025" units="cm"/>
    </inkml:brush>
  </inkml:definitions>
  <inkml:trace contextRef="#ctx0" brushRef="#br0">94 20 14606,'0'0'9385,"-10"4"-6497,3-1-2477,0 1 0,0 0 0,0 0 0,1 0 0,0 1 0,0 0 0,-9 10 0,12-13-338,1 1-1,0-1 1,0 1 0,0 0-1,1 0 1,-1 0 0,0 0 0,1 0-1,0 0 1,0 1 0,0-1-1,0 0 1,1 0 0,-1 1-1,1-1 1,0 1 0,-1-1-1,2 0 1,-1 1 0,0-1 0,1 0-1,0 1 1,-1-1 0,1 0-1,2 4 1,-2-5-64,1 0 0,-1 1 0,1-1-1,0 0 1,-1 0 0,1 0 0,0 0 0,0-1 0,0 1 0,1 0 0,-1-1-1,0 0 1,1 1 0,-1-1 0,1 0 0,-1 0 0,1 0 0,-1-1 0,1 1-1,0-1 1,-1 1 0,1-1 0,0 0 0,0 0 0,-1 0 0,1 0 0,3-1-1,-1 1 4,-1-1 0,0 0 0,1 0 0,-1 0-1,0 0 1,0 0 0,0-1 0,0 0-1,0 0 1,0 0 0,-1 0 0,1-1-1,0 1 1,-1-1 0,0 0 0,5-5-1,-6 5-6,0-1 0,0 1 0,0-1 0,0 1 0,-1-1 0,1 0 0,-1 0 0,0 0 0,0 0 0,0 0 0,-1 0 0,1 0 0,-1 0 0,0 0-1,-1 0 1,1 0 0,0 0 0,-1 0 0,0 0 0,0 0 0,0 0 0,-1 0 0,1 0 0,-1 1 0,0-1 0,0 0 0,0 1 0,-1 0 0,1-1-1,-1 1 1,1 0 0,-1 1 0,0-1 0,0 0 0,-1 1 0,1-1 0,-1 1 0,1 0 0,-1 0 0,1 1 0,-1-1 0,0 1 0,0-1 0,0 1 0,0 1-1,0-1 1,0 0 0,0 1 0,0 0 0,0 0 0,0 0 0,-6 1 0,9-1-89,0 1 0,0-1 1,1 0-1,-1 1 0,0-1 0,0 1 1,0-1-1,0 1 0,0-1 0,1 1 1,-1-1-1,0 1 0,1 0 0,-1-1 1,0 1-1,1 0 0,-1 0 0,1 0 1,-1-1-1,1 1 0,-1 0 0,1 0 1,0 0-1,-1 0 0,1 0 0,0 0 1,0 0-1,0 0 0,-1 0 0,1 0 1,0 0-1,0 0 0,1 0 0,-1 0 1,0 0-1,0 1 0,1 0-188,-1-1 0,0 1 0,0 0 1,1 0-1,-1-1 0,1 1 0,0 0 0,-1-1 0,1 1 0,0-1 0,0 1 1,0-1-1,0 1 0,0-1 0,0 0 0,1 0 0,-1 1 0,0-1 0,1 0 1,1 1-1,14 2-6572,2-3-4025</inkml:trace>
</inkml:ink>
</file>

<file path=ppt/ink/ink1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3.618"/>
    </inkml:context>
    <inkml:brush xml:id="br0">
      <inkml:brushProperty name="width" value="0.025" units="cm"/>
      <inkml:brushProperty name="height" value="0.025" units="cm"/>
    </inkml:brush>
  </inkml:definitions>
  <inkml:trace contextRef="#ctx0" brushRef="#br0">3 1 18065,'0'0'12684,"-3"69"-12043,3-44-225,0 3-224,4-2-128,5-3-32,0 0-704,1-7-1442,-3-5-2819,0-7-3587</inkml:trace>
</inkml:ink>
</file>

<file path=ppt/ink/ink1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4.067"/>
    </inkml:context>
    <inkml:brush xml:id="br0">
      <inkml:brushProperty name="width" value="0.025" units="cm"/>
      <inkml:brushProperty name="height" value="0.025" units="cm"/>
    </inkml:brush>
  </inkml:definitions>
  <inkml:trace contextRef="#ctx0" brushRef="#br0">135 24 19282,'0'0'3796,"-8"-5"-545,2 2-2929,0 1 0,0-1 1,0 1-1,0 0 0,0 0 0,-1 0 0,1 1 1,-12-1-1,16 2-299,0 1 1,-1-1 0,1 0-1,-1 0 1,1 1 0,0 0-1,-1-1 1,1 1 0,0 0-1,-1 0 1,1 0 0,0 0-1,0 1 1,0-1 0,0 1-1,0-1 1,0 1 0,1-1-1,-1 1 1,0 0 0,1 0-1,-1 0 1,1 0-1,0 0 1,0 0 0,0 1-1,0-1 1,0 0 0,0 0-1,0 1 1,0 2 0,1-3-22,-1 0 0,1-1-1,0 1 1,-1 0 0,1 0 0,0 0 0,0-1 0,0 1 0,0 0 0,0 0 0,1 0 0,-1 0 0,0-1 0,1 1-1,0 0 1,-1 0 0,1-1 0,0 1 0,0 0 0,0-1 0,0 1 0,0-1 0,0 1 0,0-1 0,0 0-1,1 1 1,-1-1 0,1 0 0,-1 0 0,1 0 0,-1 0 0,1 0 0,0 0 0,-1 0 0,1-1 0,0 1 0,0-1-1,-1 1 1,1-1 0,0 0 0,0 1 0,0-1 0,0 0 0,2-1 0,2 2-90,1-1 0,0 0-1,-1 0 1,1-1 0,0 0 0,-1 0 0,1-1 0,-1 0 0,1 0-1,-1 0 1,9-5 0,-5 0 50,-8 5 13,1 1 1,-1-1-1,0 1 0,0-1 1,1 1-1,-1 0 1,1 0-1,-1 0 0,1 0 1,2 0-1,-4 1 13,0 0 0,1 1 0,-1-1 0,0 1 0,0-1 0,0 1 0,0-1 0,0 1 0,0 0 0,0-1 0,0 1 0,-1 0 0,1 0 0,0 0 0,0 0 0,-1 0 0,1 0 0,0 0 0,-1 0-1,1 0 1,-1 0 0,1 0 0,-1 0 0,0 0 0,1 0 0,-1 0 0,0 2 0,11 29 86,-2-11 355,-2 1 1,0-1-1,-1 2 1,-2-1-1,0 1 1,1 35-1,-5-56-403,0-1 0,0 1 0,-1 0 0,1 0 0,-1-1 0,1 1 0,-1 0 0,0-1-1,1 1 1,-1 0 0,0-1 0,0 1 0,0-1 0,0 0 0,0 1 0,-1-1 0,1 0 0,0 0-1,-1 1 1,-1 0 0,-2 1 26,1-1 0,-1 0 0,1 0 0,-1 0 0,0 0 0,0-1 0,-6 2 0,0-1-1,1-1 1,-1 0-1,0-1 0,0 0 0,1 0 1,-17-4-1,26 4-105,0 0 0,0 0 0,1-1 0,-1 1 0,0 0 0,0-1 0,0 1 0,0-1 0,1 1 0,-1-1-1,0 1 1,0-1 0,1 0 0,-1 1 0,0-1 0,1 0 0,-1 0 0,1 1 0,-1-1 0,1 0 0,-1 0 0,1 0 0,0 0 0,-1 1 0,1-1 0,0 0 0,0 0 0,0 0 0,-1 0-1,1 0 1,0-1 0,0-16-6800</inkml:trace>
</inkml:ink>
</file>

<file path=ppt/ink/ink1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9.047"/>
    </inkml:context>
    <inkml:brush xml:id="br0">
      <inkml:brushProperty name="width" value="0.025" units="cm"/>
      <inkml:brushProperty name="height" value="0.025" units="cm"/>
    </inkml:brush>
  </inkml:definitions>
  <inkml:trace contextRef="#ctx0" brushRef="#br0">0 314 19346,'0'0'10688,"14"-10"-9610,27-20-727,-1-3-1,39-41 1,77-92-68,-155 166-291,-1 1 1,1-1 0,-1 1-1,0-1 1,1 1-1,-1-1 1,0 1 0,0-1-1,1 1 1,-1-1-1,0 1 1,0-1 0,0 1-1,0-1 1,0 1-1,1 0 1,-1-1 0,0 1-1,0-1 1,-1 1 0,1 0-1,0-1 1,0 1-1,0-1 1,0 1 0,0-1-1,-1 1 1,1-1-1,0 1 1,0-1 0,-1 2-1,-5 28-1,-11 14-49,-16 51 413,31-85-609,-1 0 0,1 0 0,1 0 0,0 0 0,0 0 0,1 0 0,2 14 0,-1-23-85,-1 0-1,1 0 1,0 0-1,0 0 1,-1 0-1,1 0 1,0 0-1,0 0 0,0-1 1,0 1-1,0 0 1,0-1-1,1 1 1,-1 0-1,0-1 1,0 0-1,0 1 1,0-1-1,1 0 1,-1 1-1,0-1 1,0 0-1,1 0 1,-1 0-1,0 0 1,0 0-1,1 0 1,-1-1-1,0 1 1,0 0-1,1-1 0,-1 1 1,0-1-1,2 0 1,18-10-8603</inkml:trace>
</inkml:ink>
</file>

<file path=ppt/ink/ink1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9.375"/>
    </inkml:context>
    <inkml:brush xml:id="br0">
      <inkml:brushProperty name="width" value="0.025" units="cm"/>
      <inkml:brushProperty name="height" value="0.025" units="cm"/>
    </inkml:brush>
  </inkml:definitions>
  <inkml:trace contextRef="#ctx0" brushRef="#br0">81 1 22421,'0'0'5766,"-56"68"-4069,42-41-287,6 1-578,5-1-511,3 1-225,0-4-32,3-2-416,6-6-1090,0-5-704,-5-5-1441</inkml:trace>
</inkml:ink>
</file>

<file path=ppt/ink/ink1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0:59.734"/>
    </inkml:context>
    <inkml:brush xml:id="br0">
      <inkml:brushProperty name="width" value="0.025" units="cm"/>
      <inkml:brushProperty name="height" value="0.025" units="cm"/>
    </inkml:brush>
  </inkml:definitions>
  <inkml:trace contextRef="#ctx0" brushRef="#br0">1 50 9737,'0'0'20564,"64"-41"-19860,-28 37-544,4 3-192,-1 1-1729,-5-1-3108,-5-2-4195</inkml:trace>
</inkml:ink>
</file>

<file path=ppt/ink/ink1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0.079"/>
    </inkml:context>
    <inkml:brush xml:id="br0">
      <inkml:brushProperty name="width" value="0.025" units="cm"/>
      <inkml:brushProperty name="height" value="0.025" units="cm"/>
    </inkml:brush>
  </inkml:definitions>
  <inkml:trace contextRef="#ctx0" brushRef="#br0">58 149 13261,'0'0'12390,"-7"11"-10628,2-4-1631,0 0 0,0 1 0,1 0-1,0 0 1,0 0 0,1 1 0,0-1 0,0 1 0,1 0 0,1 0 0,-1 0 0,1 0 0,1 0 0,0 11 0,0-19-251,0 0-1,0 0 0,1 0 1,-1 0-1,0 0 1,1 0-1,-1 0 0,1 0 1,-1 0-1,1 0 1,-1 0-1,1 0 0,0 0 1,0-1-1,-1 1 1,1 0-1,0 0 1,0-1-1,0 1 0,0-1 1,-1 1-1,1-1 1,0 1-1,0-1 0,0 1 1,0-1-1,0 0 1,0 0-1,0 0 0,1 1 1,-1-1-1,0 0 1,0 0-1,0 0 1,0 0-1,0-1 0,0 1 1,0 0-1,0 0 1,0-1-1,0 1 0,0 0 1,0-1-1,0 1 1,0-1-1,0 1 0,1-2 1,3-1-993,1 1 1,-1-2 0,1 1-1,-1-1 1,0 0-1,7-7 1,16-23-7158,-11 9 5599,-4 4 5100,0 0 6355,-19 29 40,-2 1-6027,-14 17-1990,15-14-575,0-1 1,1 2-1,0-1 1,1 0-1,-6 23 1,8-13-3292,2 2-3429</inkml:trace>
  <inkml:trace contextRef="#ctx0" brushRef="#br0" timeOffset="1">0 24 15631,'0'0'14798,"54"-24"-14574,-17 33-224,3 0-641,-1-3-2241,-9-6-2756,-1 0-10121</inkml:trace>
</inkml:ink>
</file>

<file path=ppt/ink/ink1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0.731"/>
    </inkml:context>
    <inkml:brush xml:id="br0">
      <inkml:brushProperty name="width" value="0.025" units="cm"/>
      <inkml:brushProperty name="height" value="0.025" units="cm"/>
    </inkml:brush>
  </inkml:definitions>
  <inkml:trace contextRef="#ctx0" brushRef="#br0">35 15 7303,'0'0'19442,"11"-2"-18395,4-2-828,1 1-1,0 1 1,0 0 0,0 1 0,1 0 0,28 4 0,-44-3-218,1 1 0,-1-1-1,0 0 1,0 0 0,0 1 0,0-1 0,0 1 0,0-1 0,0 1 0,0 0-1,0-1 1,-1 1 0,1 0 0,0-1 0,0 1 0,0 0 0,-1 0 0,1 0 0,-1 0-1,1 0 1,0 0 0,-1 0 0,1 0 0,-1 0 0,0 0 0,1 2 0,-1-1 7,0 1 1,0-1 0,0 1 0,-1-1 0,1 0 0,-1 1 0,1-1-1,-1 1 1,0-1 0,0 0 0,-2 4 0,-2 2 90,0 1 1,-1-1-1,0 0 0,0-1 0,-8 8 1,-135 100 2617,149-114-2716,-1-1 0,0 0 1,1 1-1,-1-1 0,1 0 0,-1 1 0,1-1 1,-1 1-1,1-1 0,-1 1 0,1 0 0,-1-1 1,1 1-1,-1-1 0,1 1 0,0 0 1,-1-1-1,1 1 0,0 0 0,0-1 0,0 1 1,-1 0-1,1-1 0,0 1 0,0 1 0,15 2 31,30-10-346,-28 1-1079,-1-1-1,0-1 1,28-15 0,7-8-5851</inkml:trace>
</inkml:ink>
</file>

<file path=ppt/ink/ink1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1.088"/>
    </inkml:context>
    <inkml:brush xml:id="br0">
      <inkml:brushProperty name="width" value="0.025" units="cm"/>
      <inkml:brushProperty name="height" value="0.025" units="cm"/>
    </inkml:brush>
  </inkml:definitions>
  <inkml:trace contextRef="#ctx0" brushRef="#br0">103 1 21492,'-11'6'1564,"5"-2"-1452,-5 2 665,-1 2 1,1 0-1,-13 12 1,22-19-625,0 1 1,-1 0 0,1 0-1,0 1 1,1-1 0,-1 0-1,0 1 1,0-1 0,1 1-1,0-1 1,-1 1 0,1 0-1,0-1 1,0 1 0,1 0-1,-1 0 1,1 0 0,-1 0-1,1 0 1,0 0 0,0 0-1,0 0 1,0-1 0,1 5-1,1-5-143,-1 0 0,1-1 0,-1 1 0,1 0 0,0-1 0,0 1 0,0-1 0,0 0-1,0 1 1,0-1 0,0 0 0,0 0 0,0 0 0,0-1 0,0 1 0,1-1 0,-1 1 0,0-1 0,1 1 0,-1-1 0,4 0 0,54-3 118,-56 2-50,0-1-1,1 0 1,-1 0-1,0 0 1,0-1-1,-1 0 1,1 1-1,0-1 1,-1 0-1,0-1 1,0 1-1,0-1 1,0 1-1,4-7 1,-5 7-24,0 1 0,-1-1 0,1 0 0,0 0 1,-1-1-1,0 1 0,1 0 0,-1 0 0,-1-1 1,1 1-1,0 0 0,-1-1 0,0 1 1,1-1-1,-1 1 0,-1-1 0,1 1 0,0-1 1,-1 1-1,-1-4 0,1 6-70,-1-1 0,0 1 1,1 0-1,-1-1 0,0 1 0,0 0 1,0 0-1,0 1 0,0-1 0,0 0 0,0 0 1,0 1-1,0 0 0,0-1 0,0 1 1,0 0-1,0 0 0,0 0 0,-1 0 1,1 0-1,-2 1 0,-3-1-122,1 1 0,-1 0 0,1 0 0,0 0 0,-12 5 1,14-4-141,1 1 0,-1 0 0,1 0 0,0 0 0,0 0 0,0 0 0,1 1 0,-1-1 0,1 1 0,0 0 0,-3 5 0,0 19-3845,5-27 3767,0 0 0,1 0-1,-1 1 1,0-1 0,1 0-1,-1 0 1,1 0-1,-1 0 1,1 0 0,0 0-1,-1 0 1,1 0-1,0 0 1,0 0 0,-1 0-1,1-1 1,0 1 0,0 0-1,0 0 1,2 0-1,16 6-5723</inkml:trace>
</inkml:ink>
</file>

<file path=ppt/ink/ink1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1.462"/>
    </inkml:context>
    <inkml:brush xml:id="br0">
      <inkml:brushProperty name="width" value="0.025" units="cm"/>
      <inkml:brushProperty name="height" value="0.025" units="cm"/>
    </inkml:brush>
  </inkml:definitions>
  <inkml:trace contextRef="#ctx0" brushRef="#br0">92 0 10826,'0'0'20179,"-60"9"-19858,48 17-193,3 1-96,1-1 0,5 1 0,3-4-449,0-5-415,0-1-418,5-5-1440,6-6-1282,0-5-2690</inkml:trace>
</inkml:ink>
</file>

<file path=ppt/ink/ink1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01.848"/>
    </inkml:context>
    <inkml:brush xml:id="br0">
      <inkml:brushProperty name="width" value="0.025" units="cm"/>
      <inkml:brushProperty name="height" value="0.025" units="cm"/>
    </inkml:brush>
  </inkml:definitions>
  <inkml:trace contextRef="#ctx0" brushRef="#br0">192 43 19282,'0'0'3406,"-10"2"-144,-1 1-2783,1 1 0,0 0 0,0 1 1,0 0-1,1 0 0,0 1 0,-9 7 0,14-10-423,1-1-1,-1 1 0,1 0 1,0 0-1,0 0 0,0 0 0,0 0 1,1 1-1,0 0 0,-1-1 1,1 1-1,0 0 0,1 0 0,-1 0 1,1 0-1,0 0 0,0 0 1,0 1-1,0-1 0,1 0 0,-1 0 1,1 1-1,0-1 0,2 7 0,-2-10-76,1 0-1,-1-1 1,1 1-1,-1 0 1,1 0-1,0 0 1,-1 0-1,1-1 1,0 1-1,0 0 1,0-1-1,0 1 1,0-1-1,-1 1 1,1-1-1,0 1 1,0-1-1,0 0 1,0 1-1,0-1 1,0 0-1,1 0 1,0 1-1,34 2-935,-12-1 210,-14 0 649,1 2-1,-1-1 1,0 1 0,0 1 0,-1-1 0,16 11-1,-24-14 108,1 0-1,-1 0 1,0 0-1,1 0 1,-1 0-1,0 0 0,0 1 1,1-1-1,-1 0 1,0 1-1,0-1 0,0 0 1,-1 1-1,1-1 1,0 1-1,0 0 0,-1-1 1,1 1-1,-1-1 1,0 1-1,1 0 0,-1 0 1,0-1-1,0 1 1,0 0-1,0-1 0,0 1 1,0 0-1,-1-1 1,1 1-1,-1 0 0,1-1 1,-1 1-1,1 0 1,-1-1-1,0 1 1,0-1-1,0 1 0,0-1 1,0 0-1,0 1 1,0-1-1,0 0 0,-1 0 1,1 0-1,0 0 1,-1 0-1,1 0 0,-3 1 1,-7 7 293,-1-1 0,0-1 1,0 0-1,-1 0 0,1-1 0,-2-1 0,1 0 1,0-1-1,-1 0 0,0-1 0,0-1 1,-19 1-1,32-3-298,0 1-1,0-1 1,0 0 0,0 0-1,0 0 1,0 0 0,0 0 0,0 0-1,0 0 1,1-1 0,-1 1-1,0 0 1,0 0 0,0-1-1,0 1 1,0-1 0,0 1 0,1 0-1,-1-1 1,0 0 0,0 1-1,1-1 1,-1 1 0,0-1 0,1 0-1,-1 0 1,0 1 0,1-1-1,-1 0 1,1 0 0,-1 0-1,1 1 1,0-1 0,-1 0 0,1 0-1,0 0 1,0 0 0,0 0-1,-1 0 1,1 0 0,0 0 0,0 0-1,0 0 1,1 0 0,-1 0-1,0 0 1,0 1 0,0-1-1,1 0 1,-1 0 0,0 0 0,1 0-1,0-1 1,1-3-9,1-1 0,0 1 0,0 0 0,0 0 0,1 0 0,-1 0 0,7-5 0,11-7 5,0 1 0,2 1 0,-1 1 0,35-15 0,-32 17 0,-1-1 0,0-1 0,40-32 0,-61 44 0,-1 0 0,1 0 0,-1 0 0,0 0 0,0-1 0,0 0 0,0 1 0,-1-1 0,1 0 0,-1 0 0,1 1 0,-1-1 0,0 0 0,0 0 0,0-1 0,-1 1 0,1 0 0,-1-4 0,0 5 0,0 0 0,-1-1 0,0 1 0,1 0 0,-1 0 0,0-1 0,0 1 0,0 0 0,0 0 0,0 0 0,-1 0 0,1 0 0,-1 1 0,1-1 0,-1 0 0,0 1 0,0-1 0,1 1 0,-1-1 0,0 1 0,0 0 0,0 0 0,-1 0 0,-3-1 0,-10-4-329,1 1 0,-1 0 0,-25-3 0,-51 1-5103</inkml:trace>
</inkml:ink>
</file>

<file path=ppt/ink/ink1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5.500"/>
    </inkml:context>
    <inkml:brush xml:id="br0">
      <inkml:brushProperty name="width" value="0.025" units="cm"/>
      <inkml:brushProperty name="height" value="0.025" units="cm"/>
    </inkml:brush>
  </inkml:definitions>
  <inkml:trace contextRef="#ctx0" brushRef="#br0">0 100 13581,'1'-2'169,"-1"0"0,0 0 0,0 0 1,1 0-1,-1 0 0,1 0 0,0 0 0,-1 0 0,1 1 1,0-1-1,0 0 0,0 1 0,0-1 0,1 1 0,-1-1 1,0 1-1,1-1 0,-1 1 0,1 0 0,-1 0 0,1-1 1,-1 1-1,1 0 0,0 1 0,0-1 0,-1 0 0,1 0 1,0 1-1,2-1 0,8-2 410,0 0-1,0 1 1,21 0 0,-18 1-180,125-7 118,185 15 1,-283-2-168,0 2 0,81 24 0,-23-3 2721,-67-22-2915,-1-2-1,1 0 0,0-3 1,0 0-1,62-9 0,160-40-131,-219 39 849,0 2 0,0 2-1,1 1 1,0 1 0,47 4 0,-55 0-737,55-2 1,-73 0-690,0 0 1,0-1 0,-1-1 0,1 1-1,-1-2 1,1 0 0,-1 0-1,12-7 1,-12 2-3750,-8 2-3167</inkml:trace>
</inkml:ink>
</file>

<file path=ppt/ink/ink1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5.920"/>
    </inkml:context>
    <inkml:brush xml:id="br0">
      <inkml:brushProperty name="width" value="0.025" units="cm"/>
      <inkml:brushProperty name="height" value="0.025" units="cm"/>
    </inkml:brush>
  </inkml:definitions>
  <inkml:trace contextRef="#ctx0" brushRef="#br0">3 0 12812,'0'0'18514,"15"72"-18130,-24-41-288,3-1-32,4-4-32,2 0-32,0-4-576,0-3-834,2-3-2177,-2-3-2147,0-7-2818</inkml:trace>
</inkml:ink>
</file>

<file path=ppt/ink/ink1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6.246"/>
    </inkml:context>
    <inkml:brush xml:id="br0">
      <inkml:brushProperty name="width" value="0.025" units="cm"/>
      <inkml:brushProperty name="height" value="0.025" units="cm"/>
    </inkml:brush>
  </inkml:definitions>
  <inkml:trace contextRef="#ctx0" brushRef="#br0">0 73 14830,'0'0'14254,"73"3"-13550,-29-10-319,5 0-257,4-1-96,0 0 0,-4-1-481,-6 4-1633,-12-1-1217,-6 0-256,-12-2-961,-12-3-3364</inkml:trace>
</inkml:ink>
</file>

<file path=ppt/ink/ink1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6.620"/>
    </inkml:context>
    <inkml:brush xml:id="br0">
      <inkml:brushProperty name="width" value="0.025" units="cm"/>
      <inkml:brushProperty name="height" value="0.025" units="cm"/>
    </inkml:brush>
  </inkml:definitions>
  <inkml:trace contextRef="#ctx0" brushRef="#br0">1 66 13357,'0'0'13196,"97"-50"-12235,-42 45-641,5-1-224,0 3-64,-4 1-1121,-8 2-2018,-7 0-2306,-10 0-3267</inkml:trace>
</inkml:ink>
</file>

<file path=ppt/ink/ink1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6.962"/>
    </inkml:context>
    <inkml:brush xml:id="br0">
      <inkml:brushProperty name="width" value="0.025" units="cm"/>
      <inkml:brushProperty name="height" value="0.025" units="cm"/>
    </inkml:brush>
  </inkml:definitions>
  <inkml:trace contextRef="#ctx0" brushRef="#br0">43 0 16912,'-6'9'3721,"4"-5"-3372,-3 3 465,1 1 0,0-1 0,0 1 0,1 0 0,0 0 0,0 0 0,0 1 0,1-1-1,1 0 1,0 1 0,-1 16 0,3-24-786,0 1 0,0 0 0,0 0 0,0-1 0,0 1 0,0 0 0,1-1 0,-1 1 1,1-1-1,-1 0 0,1 1 0,0-1 0,-1 0 0,1 0 0,0 0 0,0 0 0,-1 0 0,1-1 0,0 1 0,0 0 0,0-1 0,0 0 0,0 1 0,0-1 0,0 0 0,0 0 0,0 0 0,0 0 0,4-1 0,5 1 9,0-1 0,0 0 0,0 0-1,13-5 1,-11 2-85,-1-2 1,1 0-1,-1 0 0,-1-1 1,1 0-1,15-14 0,27-17-194,-54 38 247,0 0 1,0 0-1,1 0 1,-1 0-1,0 0 1,0 0-1,0 0 1,1 0-1,-1 0 1,0 0-1,0 0 1,0 0-1,1 0 1,-1 0-1,0 0 1,0 0-1,0 0 1,1 0-1,-1 0 1,0 0-1,0 0 1,0 1-1,0-1 1,1 0-1,-1 0 1,0 0-1,0 0 1,0 0-1,0 1 1,0-1-1,1 0 1,-1 0-1,0 0 1,0 1-1,0-1 1,0 0-1,0 0 1,0 0-1,0 1 1,0-1-1,0 0 1,0 0-1,0 0 1,0 1-1,3 18 280,-2 30 139,-1-40-393,0-2-427,4 42 800,8-32-3968,-11-16 3018,0-1-1,0 1 1,0-1-1,0 1 1,0-1 0,0 0-1,0 0 1,1 1-1,-1-1 1,0 0-1,0 0 1,0 0-1,0 0 1,1 0-1,-1-1 1,0 1 0,0 0-1,2-1 1,8-4-8412</inkml:trace>
</inkml:ink>
</file>

<file path=ppt/ink/ink1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7.318"/>
    </inkml:context>
    <inkml:brush xml:id="br0">
      <inkml:brushProperty name="width" value="0.025" units="cm"/>
      <inkml:brushProperty name="height" value="0.025" units="cm"/>
    </inkml:brush>
  </inkml:definitions>
  <inkml:trace contextRef="#ctx0" brushRef="#br0">136 0 18033,'0'0'1671,"-7"9"-107,-1 2-990,0 0 1,1 0-1,1 0 0,0 1 1,0 0-1,1 0 0,1 0 1,0 1-1,0 0 0,2 0 1,-3 14-1,5 8-404,2 0 1,1 0-1,1 0 1,2-1-1,16 51 1,-12-43-142,-119-265-29,109 223-5,0-1 0,-1 1 0,1 0 1,0-1-1,0 1 0,0 0 0,0-1 0,0 1 1,0 0-1,0 0 0,0-1 0,0 1 1,0 0-1,0-1 0,0 1 0,0 0 0,0-1 1,0 1-1,0 0 0,0-1 0,0 1 1,0 0-1,0-1 0,0 1 0,0 0 1,1 0-1,-1-1 0,0 1 0,0 0 0,0 0 1,1-1-1,-1 1 0,0 0 0,0 0 1,1-1-1,-1 1 0,0 0 0,0 0 0,1 0 1,19-5-196,38 4-1296,-38 1-290,-13 0 861,0 0-1,-1-1 1,1 0 0,-1 0 0,1-1 0,-1 0 0,0 0-1,1-1 1,-1 1 0,0-1 0,-1 0 0,10-7-1,9-11-5827</inkml:trace>
  <inkml:trace contextRef="#ctx0" brushRef="#br0" timeOffset="1">270 14 12204,'0'0'12652,"-13"55"-11147,2-24-640,7 5 64,1 3 192,3 1-192,0-4-321,5-2-320,8-7-191,0-5-226,4-8-479,-1-11-994,-1-3-2241,2-5-2435,1-17-7752</inkml:trace>
</inkml:ink>
</file>

<file path=ppt/ink/ink1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7.646"/>
    </inkml:context>
    <inkml:brush xml:id="br0">
      <inkml:brushProperty name="width" value="0.025" units="cm"/>
      <inkml:brushProperty name="height" value="0.025" units="cm"/>
    </inkml:brush>
  </inkml:definitions>
  <inkml:trace contextRef="#ctx0" brushRef="#br0">84 34 16400,'0'0'2973,"-9"9"-170,2-4-2318,-33 34 2181,37-36-2347,0 0 0,0 1 0,1-1 0,-1 1 0,1 0 0,0 0 0,0 0 0,0 0 0,1 0 0,-1 1-1,1-1 1,-1 6 0,3-9-296,-1 0-1,0 0 1,1 0-1,-1 0 1,1 0 0,-1 0-1,1 0 1,-1 0-1,1 0 1,0 0-1,0 0 1,-1 0 0,1 0-1,0 0 1,0-1-1,0 1 1,0 0-1,0-1 1,0 1 0,0 0-1,0-1 1,0 1-1,0-1 1,0 0-1,0 1 1,1-1-1,-1 0 1,0 0 0,0 0-1,0 0 1,0 0-1,1 0 1,-1 0-1,0 0 1,1 0 0,4 0-55,1 0 1,-1 0 0,0-1-1,0 0 1,11-3 0,-12 2-84,0-1 0,1 1 0,-2-1-1,1-1 1,0 1 0,-1-1 0,1 1 0,-1-1 0,0-1 0,0 1 0,0 0 0,-1-1 0,0 0-1,0 0 1,0 0 0,0 0 0,-1 0 0,0-1 0,0 1 0,0-1 0,-1 1 0,0-1 0,0 0 0,0-5-1,-4 7 251,-4 11 82,-5 12 200,10-14-332,0 1 1,1-1-1,-1 1 0,1 0 1,0-1-1,1 1 0,0 0 0,0 0 1,0 0-1,0 0 0,1-1 0,2 9 1,-3-12-95,1 1 1,0-1-1,1 0 1,-1 0-1,0 0 1,0 0 0,1 0-1,-1 0 1,1 0-1,0 0 1,0-1-1,-1 1 1,1-1-1,0 1 1,0-1-1,1 0 1,-1 1 0,0-1-1,0 0 1,0-1-1,1 1 1,-1 0-1,1-1 1,-1 1-1,0-1 1,1 0 0,-1 0-1,1 0 1,-1 0-1,1 0 1,2-1-1,-1 0-228,0 0-1,0 0 0,0 0 1,0-1-1,0 0 0,0 0 1,0 0-1,-1 0 0,1-1 1,-1 1-1,1-1 0,-1 0 1,0 0-1,0 0 0,0-1 1,-1 1-1,1-1 0,2-5 1,7-11-2971,-1 0-1,9-25 1,-17 37 1888,13-31-5064</inkml:trace>
</inkml:ink>
</file>

<file path=ppt/ink/ink1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8.019"/>
    </inkml:context>
    <inkml:brush xml:id="br0">
      <inkml:brushProperty name="width" value="0.025" units="cm"/>
      <inkml:brushProperty name="height" value="0.025" units="cm"/>
    </inkml:brush>
  </inkml:definitions>
  <inkml:trace contextRef="#ctx0" brushRef="#br0">34 1 13196,'0'0'3011,"-3"10"-651,-6 25 221,-8 57 0,15-73-2324,0-1 0,1 1 0,1-1 1,1 1-1,6 31 0,-7-48-241,0-1 0,0 1 0,0-1 0,1 0 0,-1 1 1,0-1-1,1 0 0,-1 1 0,1-1 0,-1 0 0,1 0 0,0 1 0,0-1 0,0 0 1,-1 0-1,1 0 0,0 0 0,0 0 0,0 0 0,1 0 0,0 1 0,-1-3 39,0 0-1,0 1 0,0-1 0,-1 0 1,1 0-1,0 0 0,0 1 0,-1-1 1,1 0-1,-1 0 0,1 0 0,-1 0 1,1 0-1,-1 0 0,0 0 0,1 0 1,-1 0-1,0 0 0,0-1 1,0 1-1,0 0 0,0 0 0,0 0 1,0 0-1,0 0 0,0 0 0,-1-1 1,2-15 223,0 7-189,-1 0 1,0 0-1,0 0 0,-1 0 0,0 0 0,0 1 1,-1-1-1,-1 0 0,1 1 0,-7-13 1,5 19-353,4 12 176,7 15 74,-3-19 8,0 0 0,0 0 0,1-1 0,-1 1 1,1-1-1,0 0 0,1-1 0,-1 1 0,0-1 1,1 0-1,0 0 0,0-1 0,0 1 0,0-1 0,0-1 1,0 1-1,0-1 0,1 0 0,10 0 0,-13-1 8,-1 0 0,1 0 0,-1-1 0,0 1 0,1-1 0,-1 0 0,0 0 0,1 0 0,-1 0 0,0 0 0,0-1 0,0 0 0,0 1 0,0-1 0,-1 0 0,1 0 0,-1-1 0,1 1 0,-1-1-1,0 1 1,1-1 0,-1 0 0,-1 1 0,1-1 0,0 0 0,-1 0 0,1-1 0,-1 1 0,0 0 0,0 0 0,0-1 0,-1 1 0,1 0 0,-1-1 0,0 1 0,0 0 0,0-6 0,0 9 637,-7 32 444,3-16-744,2-1 0,0 1-1,0 31 1,2-43-298,0-1 0,0 1 0,1-1-1,0 1 1,0-1 0,-1 0-1,2 1 1,-1-1 0,0 0 0,4 6-1,-4-7-82,0-1-1,0 0 0,0 0 1,0-1-1,1 1 0,-1 0 1,0 0-1,0 0 0,0-1 0,1 1 1,-1-1-1,0 1 0,1-1 1,-1 1-1,0-1 0,1 0 1,-1 0-1,1 1 0,-1-1 1,1 0-1,-1 0 0,0-1 1,1 1-1,-1 0 0,1 0 0,-1-1 1,2 0-1,-1 0-441,-1 1 0,1-1 0,-1 0 0,1 0-1,-1 0 1,0 0 0,1-1 0,-1 1 0,0 0 0,0 0 0,0-1 0,0 1-1,0-1 1,0 1 0,0-1 0,-1 1 0,1-1 0,0-2 0,0 2-604,10-26-11554</inkml:trace>
</inkml:ink>
</file>

<file path=ppt/ink/ink1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8.361"/>
    </inkml:context>
    <inkml:brush xml:id="br0">
      <inkml:brushProperty name="width" value="0.025" units="cm"/>
      <inkml:brushProperty name="height" value="0.025" units="cm"/>
    </inkml:brush>
  </inkml:definitions>
  <inkml:trace contextRef="#ctx0" brushRef="#br0">11 0 13485,'0'0'8712,"-10"61"-8167,15-42-353,11-1-609,1-3-2465,4 0-3108</inkml:trace>
  <inkml:trace contextRef="#ctx0" brushRef="#br0" timeOffset="1">166 185 10570,'0'0'15225,"-1"9"-13677,-1 4-1108,2-9-321,-1 0 0,0 1 0,1-1 0,0 1 0,0-1 0,0 1 0,1-1 0,1 8 0,-1-11-104,0 1 0,0-1 1,0 1-1,0-1 0,1 0 1,-1 0-1,0 1 0,1-1 0,-1 0 1,1 0-1,-1 0 0,1-1 0,0 1 1,-1 0-1,1 0 0,0-1 0,0 1 1,-1-1-1,1 0 0,0 0 1,0 1-1,0-1 0,-1 0 0,1 0 1,0-1-1,0 1 0,0 0 0,2-1 1,5 0-5,-1 0 1,1-1 0,-1 1 0,16-7 0,23-17-1174,-18 9-1786,0 2-4217,-13 8 903</inkml:trace>
</inkml:ink>
</file>

<file path=ppt/ink/ink1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8.716"/>
    </inkml:context>
    <inkml:brush xml:id="br0">
      <inkml:brushProperty name="width" value="0.025" units="cm"/>
      <inkml:brushProperty name="height" value="0.025" units="cm"/>
    </inkml:brush>
  </inkml:definitions>
  <inkml:trace contextRef="#ctx0" brushRef="#br0">94 17 15503,'0'0'9748,"-9"-3"-7010,-31-9-1430,38 11-1252,1 1 0,-1 0 0,1 0 1,-1 0-1,1 0 0,-1 0 0,1 0 0,-1 0 0,1 0 1,-1 1-1,1-1 0,0 0 0,-1 1 0,1-1 0,-1 1 0,1 0 1,0-1-1,-1 1 0,1 0 0,0 0 0,0 0 0,0 0 0,0 0 1,0 0-1,0 0 0,0 0 0,0 1 0,0-1 0,0 0 1,1 0-1,-1 1 0,0-1 0,1 1 0,-1-1 0,1 0 0,0 1 1,-1-1-1,1 1 0,0 2 0,-1-2-74,1 0 1,0 0-1,-1 0 1,1 0-1,0 0 1,0 0-1,0 0 1,1 0-1,-1 0 1,0 0-1,1 0 0,-1 0 1,1 0-1,0 0 1,-1 0-1,1 0 1,0 0-1,0 0 1,0-1-1,1 1 1,-1 0-1,0-1 1,1 1-1,-1-1 0,1 1 1,1 0-1,6 1-770,1-1 0,-1 0 0,1 0 0,-1-1-1,1 0 1,12-1 0,-14-1 306,-1 1 0,0 0-1,0 0 1,1 1 0,-1 0-1,0 1 1,0-1 0,0 1-1,0 1 1,0-1 0,0 1 0,6 4-1,-12-7 693,0 1 0,0-1 1,-1 1-1,1-1 0,0 1 0,0 0 0,-1-1 0,1 1 0,0 0 0,-1-1 1,1 1-1,-1 0 0,1 0 0,-1 0 0,1-1 0,-1 1 0,1 0 0,-1 0 0,0 0 1,0 0-1,1 0 0,-1 0 0,0 0 0,0 0 0,0 0 0,0 0 0,0 0 0,0 0 1,-1 1-1,0 0 93,0 0 1,0 0-1,0 0 1,-1-1 0,1 1-1,0 0 1,-1-1-1,0 1 1,1-1 0,-1 0-1,0 1 1,-3 0-1,-7 5 658,-1-1-1,-27 9 1,37-14-923,-40 11 271,15-10-3362,17-2-3305</inkml:trace>
</inkml:ink>
</file>

<file path=ppt/ink/ink1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9.480"/>
    </inkml:context>
    <inkml:brush xml:id="br0">
      <inkml:brushProperty name="width" value="0.025" units="cm"/>
      <inkml:brushProperty name="height" value="0.025" units="cm"/>
    </inkml:brush>
  </inkml:definitions>
  <inkml:trace contextRef="#ctx0" brushRef="#br0">196 108 4324,'0'0'5734,"6"-10"-989,-5 7-4040,23-36 2408,-23 37-2689,0 0 1,0 0-1,0 0 0,0-1 0,0 1 1,0 0-1,-1-1 0,1 1 0,-1-1 0,1 1 1,-1-1-1,0 1 0,0 0 0,0-1 0,-1 1 1,1-1-1,-1 1 0,0-4 0,0 6-349,1-1 0,0 0 0,-1 1 0,0-1 0,1 1 0,-1-1 0,1 1 0,-1-1 0,0 1 0,1 0 0,-1-1 0,0 1 0,1 0 0,-1-1 0,0 1 0,0 0 0,1 0 0,-1 0 0,0 0 0,0 0 0,1 0 0,-1 0 0,0 0 0,0 0 0,0 0 0,1 0 0,-1 0 0,0 0 0,0 1 0,1-1 0,-1 0 0,0 1 0,1-1 0,-1 0 0,0 1 0,1-1 0,-1 1-1,1-1 1,-1 1 0,0-1 0,1 1 0,-1 0 0,-23 26 374,13-4-235,1 1 1,0 1-1,2-1 1,1 2-1,-8 50 1,8-15 348,1 86 0,6-133-563,1 0 0,1-1 0,5 26 0,-6-35 0,0 0 0,0 0 0,1-1 0,-1 1 0,1 0 0,-1 0 0,1-1 0,0 1 0,1-1 0,-1 0 0,1 1 0,-1-1 0,1 0 0,0 0 0,0-1 0,0 1 0,6 3 0,-9-6 0,1 0 0,-1 0 0,1 0 0,-1 0 0,1 0 0,-1 0 0,1 0 0,-1 0 0,1 0 0,-1 0 0,0-1 0,1 1 0,-1 0 0,1 0 0,-1 0 0,1-1 0,-1 1 0,0 0 0,1 0 0,-1-1 0,0 1 0,1 0 0,-1-1 0,0 1 0,1-1 0,-1 1 0,0 0 0,1-1 0,-1 1 0,0-1 0,0 1 0,0 0 0,0-1 0,1 1 0,-1-1 0,0 1 0,0-1 0,0 1 0,0-1 0,0 1 0,0-1 0,0 1 0,0-1 0,0 1 0,0-1 0,-1 1 0,1-1 0,0 0 0,-3-28 0,0 18 0,0 1 0,-1-1 0,-1 1 0,1 0 0,-2 0 0,1 0 0,-11-12 0,-55-61 0,22 28 0,49 55-6,0 0 0,-1-1-1,1 1 1,0 0 0,0 0 0,0 0 0,0 0-1,0-1 1,-1 1 0,1 0 0,0 0-1,0 0 1,0-1 0,0 1 0,0 0 0,0 0-1,0-1 1,0 1 0,0 0 0,0 0 0,0 0-1,0-1 1,0 1 0,0 0 0,0 0 0,0 0-1,0-1 1,0 1 0,0 0 0,0 0 0,0-1-1,1 1 1,-1 0 0,0 0 0,0 0-1,0 0 1,0-1 0,0 1 0,1 0 0,-1 0-1,0 0 1,0 0 0,0 0 0,0-1 0,1 1-1,-1 0 1,0 0 0,0 0 0,0 0 0,1 0-1,-1 0 1,21-3-860,35 5-1877,-44-1 1641,78-1-9708,-44 0 2151</inkml:trace>
</inkml:ink>
</file>

<file path=ppt/ink/ink1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19.834"/>
    </inkml:context>
    <inkml:brush xml:id="br0">
      <inkml:brushProperty name="width" value="0.025" units="cm"/>
      <inkml:brushProperty name="height" value="0.025" units="cm"/>
    </inkml:brush>
  </inkml:definitions>
  <inkml:trace contextRef="#ctx0" brushRef="#br0">108 30 14446,'0'0'8109,"-10"0"-4490,3 0-2937,-1-1 0,1 2 1,-1-1-1,1 1 0,-12 3 0,16-3-596,1-1 1,0 1-1,0 0 0,0 0 0,0 0 0,0 0 1,0 0-1,0 0 0,0 1 0,0-1 0,0 0 1,1 1-1,-1 0 0,1-1 0,-1 1 0,1 0 1,0 0-1,-1 0 0,1 0 0,0 0 0,0 0 1,0 0-1,1 0 0,-1 0 0,0 1 0,1-1 1,0 0-1,-1 3 0,1-4-86,1 0 0,-1 0 0,1 0 0,-1-1 0,1 1 0,0 0 0,-1 0 0,1-1 0,-1 1 0,1 0 0,0-1 0,0 1 0,0-1 0,-1 1 0,1-1 0,0 1 0,0-1 0,0 1 0,0-1 0,0 0 0,0 0 0,-1 1 0,1-1 0,0 0 0,0 0 0,0 0 0,0 0 0,0 0 0,0 0 0,0 0 0,0-1 0,0 1 0,0 0 0,0 0 0,0-1 0,1 0 0,39-9 0,-33 5 3,0 0-1,0 0 1,-1-1 0,0 0-1,0 0 1,8-10-1,23-18-105,-37 34 46,-1-1 0,1 1 0,-1 0 0,1 0 0,-1 0 0,1 0 0,-1 0 0,1 0 0,-1 0 0,1 0 0,-1 0 0,1 0 0,-1 0 0,1 0 0,-1 0 1,1 1-1,-1-1 0,0 0 0,1 0 0,-1 1 0,1-1 0,-1 0 0,1 0 0,-1 1 0,0-1 0,1 0 0,-1 1 0,0-1 0,1 1 0,-1-1 0,0 0 0,0 1 1,1-1-1,-1 1 0,0-1 0,0 1 0,0-1 0,1 1 0,-1-1 0,0 1 0,0-1 0,0 1 0,0-1 0,0 1 0,9 35-374,-6-22-302,-2-11 334,1 1-1,-1-1 1,1 0-1,-1 0 1,1 1-1,0-1 1,0-1 0,0 1-1,1 0 1,-1 0-1,1-1 1,0 0-1,-1 1 1,1-1-1,0 0 1,5 3-1,-6-5 32,1 1 0,-1 0 0,0-1 0,0 1 0,1-1-1,-1 0 1,0 0 0,0 0 0,1 0 0,-1 0 0,0 0 0,1 0-1,-1-1 1,0 1 0,0-1 0,0 0 0,0 0 0,1 1 0,-1-1 0,0-1-1,0 1 1,-1 0 0,1 0 0,0-1 0,0 1 0,-1-1 0,3-2 0,2-3-995,0 0 1,-1 0-1,0 0 1,6-13 0,4-11-3299</inkml:trace>
</inkml:ink>
</file>

<file path=ppt/ink/ink1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0.474"/>
    </inkml:context>
    <inkml:brush xml:id="br0">
      <inkml:brushProperty name="width" value="0.025" units="cm"/>
      <inkml:brushProperty name="height" value="0.025" units="cm"/>
    </inkml:brush>
  </inkml:definitions>
  <inkml:trace contextRef="#ctx0" brushRef="#br0">35 215 1666,'8'-209'20120,"-14"221"-16718,-1 2-3083,-1 14 217,1-1 0,2 1 0,0 0 0,2 0 0,1 0 1,3 53-1,-1-79-522,1 0-1,-1 0 1,0 0 0,1 0 0,-1 1 0,1-1 0,0 0-1,0 0 1,0-1 0,0 1 0,0 0 0,0 0 0,0 0-1,1-1 1,-1 1 0,1 0 0,-1-1 0,1 1 0,-1-1-1,1 0 1,0 0 0,2 2 0,-3-3-29,1 0 0,-1 0 1,0 0-1,0 1 0,1-1 0,-1 0 0,0-1 1,1 1-1,-1 0 0,0 0 0,1-1 0,-1 1 0,0 0 1,0-1-1,0 1 0,1-1 0,-1 0 0,0 1 1,0-1-1,0 0 0,0 0 0,0 0 0,0 1 1,0-1-1,0 0 0,0 0 0,-1-1 0,1 1 1,0 0-1,-1 0 0,1 0 0,-1 0 0,1-1 1,-1 1-1,1 0 0,-1-2 0,3-6-999,0 0-1,0 0 1,-2 0-1,3-15 1,-3-16-7436,-4 42 6745,-11 25 5182,11-18-2519,1 1-1,0 0 0,0-1 1,1 1-1,0 0 0,1 0 1,0 0-1,3 18 1,-2-27-929,0 0 1,0 0-1,0 1 1,0-1-1,0 0 1,0 0-1,0 0 1,0 0-1,0 0 1,1 0-1,-1 0 1,0 0-1,1-1 1,-1 1-1,0 0 1,1-1-1,-1 1 1,1-1-1,-1 1 1,1-1-1,-1 0 1,1 0 0,-1 0-1,1 0 1,-1 0-1,1 0 1,0 0-1,-1 0 1,1-1-1,1 1 1,2-1-83,0 0 0,0 0 0,0-1 0,0 1-1,0-1 1,-1 0 0,1 0 0,4-3 0,-2 0-140,0-1 0,0 1 1,-1-1-1,0-1 0,-1 1 0,1-1 0,-1 0 0,0 0 0,-1-1 0,0 0 1,0 1-1,-1-1 0,4-10 0,-2-5 174,0 0 0,-1 0 0,0-33 0,7-39-136,-7 88-3,-3 28 308,-4 34 29,-7 13 788,3 0-1,1 85 0,14-111-379,2-22-127,-10-20-427,0 1 0,1-1 0,-1 0 0,0 1 0,1-1 1,-1 0-1,0 1 0,1-1 0,-1 0 0,1 0 0,-1 0 0,1 1 1,-1-1-1,1 0 0,-1 0 0,1 0 0,-1 0 0,1 0 1,-1 0-1,1 0 0,-1 0 0,1 0 0,-1 0 0,1 0 1,-1 0-1,1 0 0,-1 0 0,1 0 0,-1-1 0,0 1 0,1 0 1,0-1-1,0 0 16,0 0 0,0 0 0,1-1 0,-1 1 0,0-1 0,-1 1 0,1-1 0,0 1 0,0-1 0,-1 1 0,1-1 0,-1 0 0,1 1 0,-1-1 0,0 0 0,1 1 0,-1-4 0,1-36-19,-2 31 35,2 2-49,-1 0 0,-1 0 0,0 1 0,0-1 0,0 0 0,-1 0 0,0 1 0,0-1 0,-1 1 0,0-1 0,0 1 0,-1 0 0,0 0 0,0 1 0,-1-1 0,0 1 0,-9-9 0,14 15-13,0 1 1,0-1-1,0 0 1,0 0-1,0 0 1,0 1-1,0-1 1,0 0-1,0 0 1,0 0-1,0 1 1,0-1-1,0 0 1,-1 0-1,1 0 1,0 0-1,0 1 1,0-1-1,0 0 1,-1 0-1,1 0 1,0 0-1,0 0 1,0 0-1,0 1 1,-1-1-1,1 0 1,0 0-1,0 0 1,-1 0-1,1 0 1,0 0-1,0 0 1,0 0-1,-1 0 1,1 0-1,0 0 1,0 0-1,0 0 1,-1 0-1,1 0 1,0 0-1,0 0 1,-1 0-1,1 0 1,0-1-1,0 1 1,0 0-1,0 0 1,-1 0-1,1 0 1,0 0-1,0-1 1,0 1-1,0 0 1,-1 0-1,10 19-133,-5-15-313,1 0 0,-1-1 0,1 1 0,0-1 0,0 1 0,0-2 0,0 1 0,0 0 0,1-1 0,-1 0 0,10 2 0,-2-1-3075,1-1 0,1 0-1,22-1 1,-13-1-3005</inkml:trace>
</inkml:ink>
</file>

<file path=ppt/ink/ink1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0.820"/>
    </inkml:context>
    <inkml:brush xml:id="br0">
      <inkml:brushProperty name="width" value="0.025" units="cm"/>
      <inkml:brushProperty name="height" value="0.025" units="cm"/>
    </inkml:brush>
  </inkml:definitions>
  <inkml:trace contextRef="#ctx0" brushRef="#br0">82 90 11275,'0'0'19122,"-9"0"-18423,8 0-671,-41 10 960,40-10-964,1 1 0,-1 0 0,0 0 1,0 0-1,1 0 0,-1 0 0,1 0 1,-1 0-1,1 1 0,-1-1 1,1 0-1,0 1 0,0 0 0,0-1 1,0 1-1,0-1 0,0 1 1,0 0-1,0 0 0,1 0 0,-1-1 1,0 1-1,1 0 0,0 0 0,-1 0 1,1 3-1,1-4-23,-1-1-1,0 1 1,1 0 0,-1 0 0,0-1-1,1 1 1,-1 0 0,1 0-1,0-1 1,-1 1 0,1-1 0,0 1-1,-1 0 1,1-1 0,0 1-1,-1-1 1,1 1 0,0-1 0,0 0-1,0 1 1,-1-1 0,1 0-1,0 0 1,0 0 0,0 1 0,0-1-1,0 0 1,0 0 0,-1 0-1,3-1 1,36 2-45,-28-2-30,12 2-356,-1-1-103,-1 0 1,33-5-1,-50 5 638,0-1 0,1 0 0,-1 0 0,0 0 0,0 0 0,0-1 0,0 0 0,0 1 0,0-2 0,0 1 0,-1 0 1,1-1-1,-1 1 0,1-1 0,-1 0 0,0 0 0,0-1 0,3-5 0,-4 6-96,-1-1 0,0 1 0,0-1 0,-1 0 0,1 1 0,-1-1 0,0 0 1,0 0-1,0 1 0,0-1 0,-1 0 0,0 1 0,1-1 0,-1 0 0,-1 1 0,0-5 0,-6-28-35,13 35 26,0 0 0,0 0 0,0 0 0,-1 1 0,1-1 0,0 1 0,0 0 0,5 1 0,-3 0 0,61 2-1140,32-1-7185,-64-6-6809</inkml:trace>
</inkml:ink>
</file>

<file path=ppt/ink/ink1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1.749"/>
    </inkml:context>
    <inkml:brush xml:id="br0">
      <inkml:brushProperty name="width" value="0.025" units="cm"/>
      <inkml:brushProperty name="height" value="0.025" units="cm"/>
    </inkml:brush>
  </inkml:definitions>
  <inkml:trace contextRef="#ctx0" brushRef="#br0">0 44 16239,'3'-3'762,"0"0"0,0 0 0,1 0 0,-1 0-1,0 1 1,1 0 0,0-1 0,6-2 0,37-8 2516,-24 11-2582,1 1 1,26 1 0,-41 1-424,-7-2-243,0 1 1,0 0 0,0 0-1,1 0 1,-1 0 0,0 1 0,0-1-1,0 1 1,0-1 0,0 1 0,1 0-1,-1-1 1,0 1 0,-1 0-1,1 0 1,0 1 0,0-1 0,0 0-1,-1 1 1,1-1 0,0 1-1,-1-1 1,0 1 0,1 0 0,-1 0-1,0-1 1,1 3 0,-1-1 37,-1-1 1,0 0-1,-1 1 0,1-1 1,0 0-1,-1 1 0,1-1 1,-1 0-1,1 0 0,-1 1 1,0-1-1,0 0 0,0 0 1,0 0-1,-1 0 0,1 0 1,0 0-1,-1-1 0,0 1 1,1 0-1,-1-1 0,0 1 1,0-1-1,0 1 0,-2 0 1,-62 39 739,48-32-613,1 1 0,-30 24 0,46-33-197,1-1 0,-1 0 0,1 1 1,0-1-1,-1 1 0,1-1 0,0 0 0,-1 1 0,1-1 1,0 1-1,0 0 0,-1-1 0,1 1 0,0-1 0,0 1 1,0-1-1,0 1 0,0-1 0,0 1 0,0-1 0,0 1 1,0 0-1,0-1 0,0 1 0,0-1 0,0 1 0,0-1 0,0 1 1,0 0-1,1-1 0,-1 1 0,0-1 0,1 1 0,-1-1 1,0 0-1,1 1 0,-1-1 0,0 1 0,1-1 0,-1 1 1,1-1-1,-1 0 0,0 1 0,1-1 0,-1 0 0,1 0 1,-1 1-1,1-1 0,0 0 0,-1 0 0,1 0 0,-1 1 0,1-1 1,-1 0-1,1 0 0,-1 0 0,1 0 0,0 0 0,44 10-720,-39-9 373,61 7-7696,-29-8 6</inkml:trace>
</inkml:ink>
</file>

<file path=ppt/ink/ink1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2.170"/>
    </inkml:context>
    <inkml:brush xml:id="br0">
      <inkml:brushProperty name="width" value="0.025" units="cm"/>
      <inkml:brushProperty name="height" value="0.025" units="cm"/>
    </inkml:brush>
  </inkml:definitions>
  <inkml:trace contextRef="#ctx0" brushRef="#br0">191 27 15983,'0'0'3609,"-10"-3"154,0 0-3059,0 1 0,-1 0 0,1 0 0,0 1 0,-1 0-1,1 1 1,-15 1 0,21 0-569,0-1 0,0 1 0,0 0 0,1 0 0,-1 0 0,0 0 0,1 1 0,-1 0 0,1-1 0,-1 1 0,1 0 0,0 1 1,0-1-1,0 1 0,0-1 0,0 1 0,1 0 0,-1 0 0,1 0 0,0 0 0,0 0 0,0 1 0,0-1 0,1 1 0,-1-1 0,1 1 0,-2 4 0,3-5-135,-1-1 0,1 1 0,-1-1 0,1 1 0,0-1 0,0 1 0,0-1 0,0 1 0,0-1 0,0 1 0,1-1 0,-1 0 0,1 1 0,0-1 0,0 1 0,0-1 0,0 0 0,0 0 0,0 1 0,0-1 0,1 0 0,-1 0 0,1 0 0,0-1 0,0 1 0,-1 0 0,1-1 0,0 1 0,0-1 0,1 1 0,-1-1 0,0 0 0,0 0 0,1 0 0,-1 0 0,0 0 0,1-1 0,2 1 0,11 3 0,0-1 0,0-1 0,0-1 0,27 0 0,-36-1 0,-3 0 0,0 0 0,0 0 0,0-1 0,0 1 0,0-1 0,0 0 0,0 0 0,-1 0 0,1-1 0,0 1 0,-1-1 0,1 0 0,0 0 0,-1 0 0,0 0 0,0-1 0,0 1 0,0-1 0,0 0 0,0 0 0,0 0 0,-1 0 0,0 0 0,0-1 0,0 1 0,0-1 0,0 1 0,-1-1 0,1 0 0,-1 1 0,0-1 0,0 0 0,0 0 0,-1 0 0,1 0 0,-1 0 0,0 0 0,0 0 0,-1 0 0,1 0 0,-3-7 0,2 8 0,-1 0 0,0 0 0,0 0 0,0 0 0,0 1 0,-1-1 0,1 1 0,-1-1 0,1 1 0,-1 0 0,0 0 0,0 0 0,0 0 0,0 0 0,0 1 0,0 0 0,-1-1 0,1 1 0,-4-1 0,1 1 0,-1-1 0,1 1 0,0-1 0,-1 2 0,1-1 0,-1 1 0,1 0 0,-1 0 0,-9 2 0,14-1-157,1 0 0,0-1 0,-1 1 0,1 0 0,0 0 1,0 0-1,-1 0 0,1 0 0,0 0 0,0 0 0,0 0 0,0 1 0,0-1 0,1 0 0,-1 0 0,0 1 1,1-1-1,-1 1 0,0-1 0,1 0 0,0 1 0,-1-1 0,1 1 0,0-1 0,0 1 0,0 0 1,0-1-1,0 1 0,0-1 0,0 1 0,0-1 0,1 1 0,-1-1 0,1 0 0,-1 1 0,1-1 0,-1 1 1,1-1-1,0 0 0,0 1 0,0-1 0,0 0 0,0 0 0,0 0 0,0 0 0,0 0 0,0 0 0,0 0 1,1 0-1,1 1 0,3 1-1774,0 0 0,0-1 1,0 0-1,0 0 0,12 2 0,7-2-8975</inkml:trace>
</inkml:ink>
</file>

<file path=ppt/ink/ink1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2.512"/>
    </inkml:context>
    <inkml:brush xml:id="br0">
      <inkml:brushProperty name="width" value="0.025" units="cm"/>
      <inkml:brushProperty name="height" value="0.025" units="cm"/>
    </inkml:brush>
  </inkml:definitions>
  <inkml:trace contextRef="#ctx0" brushRef="#br0">3 1 7335,'0'0'25144,"5"59"-24984,-10-28-32,2-2-128,3-1-929,0-5-1409,3-4-2371,5-7-1376,-1-7-3620</inkml:trace>
</inkml:ink>
</file>

<file path=ppt/ink/ink1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2.852"/>
    </inkml:context>
    <inkml:brush xml:id="br0">
      <inkml:brushProperty name="width" value="0.025" units="cm"/>
      <inkml:brushProperty name="height" value="0.025" units="cm"/>
    </inkml:brush>
  </inkml:definitions>
  <inkml:trace contextRef="#ctx0" brushRef="#br0">186 111 14414,'0'0'8781,"-8"2"-7772,1 0-845,1 1-1,0 0 0,0 0 1,0 0-1,0 1 0,1-1 1,-6 6-1,10-8-145,-1 0-1,1 0 1,0 0-1,0 0 1,0 0 0,0 1-1,0-1 1,0 0-1,0 0 1,0 1 0,0-1-1,1 1 1,-1-1 0,1 1-1,-1-1 1,1 1-1,-1-1 1,1 1 0,0-1-1,0 1 1,0-1 0,0 1-1,0 0 1,0-1-1,0 1 1,0-1 0,1 1-1,-1-1 1,1 1 0,-1-1-1,1 1 1,-1-1-1,1 1 1,0-1 0,0 0-1,0 1 1,0-1-1,0 0 1,0 0 0,0 0-1,0 1 1,0-1 0,2 1-1,51 38-351,-42-33 350,-1 1 1,0 1-1,0-1 1,0 2-1,-2-1 1,16 19-1,-24-26 75,1 1 0,-1-1 0,0 1 0,0-1 0,0 0 0,0 1 0,0 0 0,0-1 0,0 1-1,-1 0 1,0-1 0,1 1 0,-1 0 0,0-1 0,0 1 0,-1 0 0,1-1 0,-1 1 0,0 4 0,-1-3 64,0 0 0,0 1 1,-1-1-1,1 0 0,-1 0 0,0 0 1,0-1-1,0 1 0,0-1 1,-6 5-1,-2 1 272,-2-1-1,1 0 1,-1 0-1,0-1 1,-1-1 0,-16 6-1,22-10-397,0 0 1,-1 0-1,1-1 0,-1 0 0,1 0 0,-1-1 1,-11-1-1,19 1-30,-1 0-1,1-1 1,-1 1 0,1 0 0,-1-1 0,1 1 0,0-1-1,-1 1 1,1-1 0,0 0 0,-1 1 0,1-1 0,0 0-1,0 0 1,0 0 0,0 0 0,0 0 0,0 0 0,-2-2-1,3 1 1,-1 0 0,1 0 0,0 0 0,0 0 0,0 1 0,0-1 0,0 0-1,0 0 1,0 0 0,1 1 0,-1-1 0,1 0 0,-1 0 0,1 0 0,-1 1 0,1-1-1,0 1 1,0-1 0,0 0 0,3-2 0,6-8 1,1 0 0,1 1 0,0 0 0,1 1 0,0 0 0,1 1 0,25-13 0,10-7 0,-44 25 0,23-14 0,0-2 0,41-39 0,-62 53 0,-1 0 0,0-1 0,-1 0 0,0 0 0,0 0 0,0-1 0,-1 1 0,0-1 0,0 0 0,-1 0 0,0-1 0,-1 1 0,0-1 0,0 1 0,1-16 0,-3 21 0,-1 0 0,1 0 0,-1 0 0,0 0 0,1 0 0,-1 0 0,-1 0 0,1 0 0,0 0 0,-1 0 0,1 1 0,-1-1 0,0 0 0,0 1 0,0 0 0,0-1 0,0 1 0,-1 0 0,1 0 0,-1 0 0,1 1 0,-1-1 0,0 0 0,0 1 0,1 0 0,-1 0 0,0 0 0,0 0 0,0 0 0,0 0 0,0 1 0,-6-1 0,-3-1 0,0 1 0,-1 1 0,1 0 0,0 0 0,0 1 0,0 0 0,-18 5 0,18-2-289,1 0 0,-1 1-1,1 0 1,-16 11 0,-41 31-4667,32-21 473,-10 6-11057</inkml:trace>
</inkml:ink>
</file>

<file path=ppt/ink/ink1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29.949"/>
    </inkml:context>
    <inkml:brush xml:id="br0">
      <inkml:brushProperty name="width" value="0.025" units="cm"/>
      <inkml:brushProperty name="height" value="0.025" units="cm"/>
    </inkml:brush>
  </inkml:definitions>
  <inkml:trace contextRef="#ctx0" brushRef="#br0">32 1 8168,'0'0'2263,"-6"9"-1579,-16 32-386,21-40-269,1 0 0,-1 1 0,1-1 0,-1 0 0,1 1 0,0-1 0,0 0 0,0 1 0,0-1 0,0 0 0,0 1 0,0-1 0,0 0 0,0 1 0,0-1 0,1 0 0,-1 0 0,1 1 0,-1-1 0,1 0 0,-1 0 0,1 0 0,0 1 0,-1-1 0,1 0 0,0 0 0,0 0 0,0 0 0,2 1 0,35 20 1090,-25-17-673,32 16 407,1-2 0,1-2-1,71 16 1,154 13-341,-80-29-362,270-11-1,-322-14 168,160-29-1,137-49 399,-196 35-393,261-22 0,-373 65-21,243 16 1,-298 0-80,0 3 0,0 3 0,-2 4 0,118 45 0,-117-33 376,-2 4 0,-1 2 0,-2 4 0,98 75 0,-161-111-298,0 0 0,-1 0 0,1 0 1,-1 1-1,0 0 0,0 0 0,0 0 1,-1 0-1,0 1 0,5 10 0,-5-7 16,-1 1-1,0 0 0,-1-1 0,0 1 1,-1 20-1,0-28-393,0 1-1,0 0 1,0 0 0,1 0-1,-1 0 1,1-1 0,-1 1-1,1 0 1,0-1 0,0 1-1,0 0 1,1-1 0,-1 1-1,0-1 1,1 0 0,0 1-1,0-1 1,-1 0 0,1 0-1,0 0 1,1 0 0,-1 0-1,0-1 1,1 1 0,-1-1-1,0 1 1,1-1 0,0 0-1,4 1 1,3 1-777,0-1-1,0-1 1,1 0 0,-1 0-1,1-1 1,-1 0 0,11-2-1,46-9-5721</inkml:trace>
</inkml:ink>
</file>

<file path=ppt/ink/ink1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1:30.448"/>
    </inkml:context>
    <inkml:brush xml:id="br0">
      <inkml:brushProperty name="width" value="0.025" units="cm"/>
      <inkml:brushProperty name="height" value="0.025" units="cm"/>
    </inkml:brush>
  </inkml:definitions>
  <inkml:trace contextRef="#ctx0" brushRef="#br0">54 374 11371,'-9'1'3603,"5"0"-3403,-30 4 2854,28-5-1485,24-5-968,1010-227 936,-496 134-1458,-361 76-51,195-2-1,-322 24 101,-1 2 1,0 1 0,0 3-1,0 1 1,-1 2-1,0 2 1,-1 2-1,0 2 1,-1 1 0,-1 2-1,61 38 1,43 43 613,-94-62-355,2-2 0,2-2 0,71 32 0,-55-39-20,2-3 0,0-3 1,1-3-1,147 15 0,301-19 690,-412-17-850,208-38 0,100-61-952,-364 87-2573,95-44 1,-48 6-3714</inkml:trace>
</inkml:ink>
</file>

<file path=ppt/ink/ink1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7.827"/>
    </inkml:context>
    <inkml:brush xml:id="br0">
      <inkml:brushProperty name="width" value="0.025" units="cm"/>
      <inkml:brushProperty name="height" value="0.025" units="cm"/>
    </inkml:brush>
  </inkml:definitions>
  <inkml:trace contextRef="#ctx0" brushRef="#br0">349 58 11050,'0'0'6348,"-11"-8"-3567,4 2-2441,0 1 0,0 0-1,-1 0 1,0 1 0,1 0 0,-1 0-1,-1 1 1,1 0 0,0 0 0,-1 1-1,0 0 1,1 1 0,-14-1 0,12 2 39,0 0 0,-1 1 1,1 0-1,-14 4 0,22-4-350,0-1-1,-1 1 0,1 0 1,0 0-1,-1 0 0,1 0 1,0 0-1,0 0 0,0 1 1,0-1-1,0 1 0,0 0 1,0-1-1,0 1 0,1 0 1,-1 0-1,1 0 0,-1 0 1,1 0-1,0 0 0,0 1 1,0-1-1,0 0 0,0 3 1,1-4-21,-1 0 0,2-1 0,-1 1 0,0 0 0,0-1 0,0 1 0,0 0 0,0-1 0,0 1 0,1 0 0,-1-1 0,0 1 0,1-1 0,-1 1 0,0 0 0,1-1 0,-1 1 0,1-1 0,-1 1 0,1-1 0,-1 1 0,1-1 0,-1 1 0,1-1 0,-1 0 0,1 1 0,0-1 0,-1 0 0,1 0 0,0 1 0,-1-1 0,1 0 0,0 0 0,-1 0 0,1 0 0,0 0 0,-1 0 0,1 0 0,0 0 0,0 0 0,36-1 180,-31 1-154,8-2 2,-1-1 0,0 0 1,23-8-1,-24 6-126,0 2 0,1-1 1,23-2-1,-34 6 81,-1 0 1,1 0-1,-1 0 0,0 1 1,1-1-1,-1 0 0,0 1 1,0-1-1,1 1 0,-1 0 1,0-1-1,0 1 1,0 0-1,0 0 0,0 0 1,0 0-1,0 0 0,0 0 1,0 0-1,0 0 0,0 0 1,0 0-1,-1 0 0,1 1 1,-1-1-1,1 0 0,-1 1 1,1-1-1,-1 0 0,0 1 1,1-1-1,-1 0 0,0 1 1,0-1-1,0 0 0,0 2 1,-3 60 223,3-55-126,-6 28 294,-1 0 0,-2 0-1,-2 0 1,0-1 0,-3-1 0,-1 0-1,-1-1 1,-2-1 0,-22 30 0,31-50-264,0 0 0,0-1 0,-2 0 1,1-1-1,-13 10 0,20-18-97,0 0-1,0 0 1,0 0 0,-1-1 0,1 1-1,0-1 1,-1 1 0,1-1-1,-1 0 1,0 0 0,-4 0 0,6-1-18,0 0 0,0-1 1,0 1-1,0 0 1,0-1-1,0 1 1,0-1-1,1 0 1,-1 1-1,0-1 1,0 0-1,1 0 0,-1 0 1,0-1-1,1 1 1,-1 0-1,1 0 1,0-1-1,-1 1 1,1-1-1,0 0 1,-2-2-1,-3-6-4,1-1 0,0 0 0,1 0 0,0 0 0,1-1 0,0 1 0,0-1 0,1 0 0,0-14 0,1-5 0,0 0 0,6-42 0,-4 69-232,-1-1 0,1 0 0,0 0 0,0 1 0,0-1 0,1 0 0,-1 1 0,1-1 0,0 1 0,1 0 0,-1 0 0,1 0 0,0 0 0,0 0 0,6-6 0,-3 6-363,0 0-1,0 0 0,0 1 0,1 0 0,-1 0 0,1 1 1,-1 0-1,1 0 0,0 0 0,8 0 0,16-4-5698</inkml:trace>
</inkml:ink>
</file>

<file path=ppt/ink/ink1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8.155"/>
    </inkml:context>
    <inkml:brush xml:id="br0">
      <inkml:brushProperty name="width" value="0.025" units="cm"/>
      <inkml:brushProperty name="height" value="0.025" units="cm"/>
    </inkml:brush>
  </inkml:definitions>
  <inkml:trace contextRef="#ctx0" brushRef="#br0">54 166 21909,'0'0'6529,"12"-10"-5163,99-69-522,-106 76-827,34-25 4,-37 28-15,-1-1 0,0 0 0,0 0 1,0 0-1,1 0 0,-1-1 0,0 1 0,0 0 0,-1 0 1,1-1-1,0 1 0,0 0 0,-1-1 0,1 1 0,0-1 0,-1 1 1,0-1-1,1 1 0,-1-1 0,0 1 0,0-1 0,0 1 1,0-1-1,0-2 0,-1 3-3,-1 0 0,1 0-1,0 0 1,-1 0 0,1 0 0,-1 0 0,1 1 0,-1-1 0,1 1-1,-1-1 1,0 1 0,1-1 0,-1 1 0,0 0 0,1 0-1,-1 0 1,0 0 0,1 0 0,-1 0 0,0 0 0,-2 1 0,-39 8 83,32-4 7,1 1-1,-1 0 1,1 0-1,0 1 1,0 1-1,1-1 1,0 2-1,1-1 1,-9 12-1,11-13-26,0 0-1,1 0 1,0 1 0,0 0-1,1 0 1,0 0-1,1 0 1,0 1 0,0 0-1,0-1 1,1 1-1,-1 16 1,3-23-87,0 0-1,0-1 1,0 1-1,0 0 1,1 0 0,-1 0-1,1-1 1,-1 1 0,1 0-1,0 0 1,0-1-1,0 1 1,0-1 0,0 1-1,0-1 1,0 1-1,0-1 1,0 0 0,1 1-1,-1-1 1,1 0 0,1 1-1,1 1-125,1-1-1,0 0 0,-1 0 1,1 0-1,0 0 0,0-1 1,0 0-1,6 1 1,4-1-711,0 0 1,0-1 0,0-1-1,29-4 1,-3-9-5346,-2-5-2243</inkml:trace>
</inkml:ink>
</file>

<file path=ppt/ink/ink1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8.874"/>
    </inkml:context>
    <inkml:brush xml:id="br0">
      <inkml:brushProperty name="width" value="0.025" units="cm"/>
      <inkml:brushProperty name="height" value="0.025" units="cm"/>
    </inkml:brush>
  </inkml:definitions>
  <inkml:trace contextRef="#ctx0" brushRef="#br0">137 10 16335,'0'0'3252,"-9"3"-343,-1 0-2229,1 0-1,0 1 1,0 1-1,1-1 1,-1 1-1,1 0 1,-8 8 0,12-10-519,-1 1-1,1 0 1,0 0 0,1 0 0,-1 0 0,1 0 0,0 1 0,0 0 0,0 0 0,1 0 0,-1 0 0,1 0 0,1 0 0,-1 0 0,1 1 0,-2 7 0,3-10-153,0 1 1,0-1-1,1 0 1,-1 0-1,1 0 1,0 0-1,-1 1 1,1-1-1,1 0 1,-1 0-1,0-1 1,1 1-1,-1 0 1,1 0-1,0-1 1,0 1-1,0-1 1,0 0-1,1 1 1,-1-1-1,1 0 1,-1 0-1,1-1 1,0 1-1,-1 0 1,1-1-1,0 0 1,0 1-1,0-1 1,0 0-1,0-1 1,0 1-1,1-1 1,5 1-1,-3 0 4,1 0 0,-1-1-1,1 0 1,-1 0 0,1 0-1,-1-1 1,0 0 0,1 0 0,-1-1-1,0 1 1,1-1 0,-1-1 0,0 1-1,-1-1 1,1 0 0,10-8-1,-11 7 32,-1-1 0,0 0-1,0 0 1,-1 0-1,1 0 1,-1-1-1,0 1 1,-1-1 0,1 0-1,-1 0 1,0 0-1,-1 0 1,1 0-1,-1 0 1,-1-1 0,1 1-1,-1 0 1,0-9-1,-1 11-19,1 1 0,-1 0-1,1-1 1,-1 1-1,0 0 1,0 0 0,-1 0-1,1-1 1,-1 1 0,1 0-1,-1 1 1,0-1 0,0 0-1,0 0 1,0 1 0,-1 0-1,1-1 1,-1 1 0,0 0-1,1 0 1,-1 0 0,0 0-1,0 1 1,0-1-1,0 1 1,-1 0 0,1 0-1,0 0 1,0 0 0,-1 1-1,1-1 1,-1 1 0,1 0-1,-6 0 1,-8 2-23,23 2 0,28 1 0,182-11-283,-214 6 284,0-1 0,-1 1 0,1 0 0,0 1 0,-1-1 0,1 0 0,0 0 0,-1 1 0,1-1 0,0 1 0,-1-1 0,1 1 0,-1 0 0,1 0 0,-1-1 0,0 1 0,1 0-1,-1 0 1,0 1 0,0-1 0,1 0 0,-1 0 0,0 0 0,1 3 0,0 0 12,-1 0 1,0 1-1,1-1 0,-1 0 0,-1 1 0,1-1 0,-1 6 0,8 28 92,-8-37-103,1 1 0,0-1 0,0 0 0,0 0 0,0 1 1,0-1-1,0 0 0,0 0 0,0 0 0,0 0 0,0 0 0,1 0 0,-1-1 0,0 1 0,1 0 0,-1-1 0,0 1 0,1-1 0,-1 1 0,1-1 0,-1 1 0,1-1 0,2 0 0,10 0-2,0 0 0,0-1 0,0 0 0,0-1 0,0-1 0,0-1 0,16-5 0,-16 4 0,0 1 0,1 1 0,0 0 0,0 0 0,27 1 0,-41 2 0,0 1 0,-1 0 0,1-1 0,-1 1 0,1 0 0,0-1 0,-1 1 0,1 0 0,-1 0 0,1 0 0,-1 0 0,0-1 0,1 1 0,-1 0 0,0 0 0,0 0 0,0 0 0,0 0 0,1 0 0,-1 0 0,0 0 0,-1 0 0,1 0 0,0 0 0,0 0 0,0-1 0,0 1 0,-1 0 0,0 1 0,-7 31 0,8-32 0,-1-1 0,1 1 0,0 0 0,-1-1 0,1 1 0,-1-1 0,1 1 0,0 0 0,0-1 0,-1 1 0,1 0 0,0 0 0,0-1 0,0 1 0,0 0 0,0 0 0,0-1 0,0 1 0,0 0 0,0-1 0,0 1 0,0 0 0,0 0 0,1-1 0,-1 1 0,0 0 0,1-1 0,-1 1 0,0 0 0,1-1 0,-1 1 0,0-1 0,1 1 0,-1-1 0,1 1 0,0-1 0,0 2 0,2-2 0,-1 1 0,1-1 0,-1 0 0,1 1 0,0-1 0,-1 0 0,1-1 0,-1 1 0,1 0 0,-1-1 0,4 0 0,74-28 0,-78 28 0,26-13 0,-20 9 0,0 1 0,0 0 0,1 0 0,-1 0 0,1 1 0,0 0 0,0 1 0,0 0 0,0 1 0,14-1 0,-22 5 0,0 1 0,0-1 0,0 1 0,-1 0 0,1 0 0,-1-1 0,0 1 0,0 0 0,0 0 0,0 0 0,-1 3 0,0-6 0,-1 19 56,1-17-43,1 0-1,-1 0 1,1 0-1,0 0 1,0 0-1,0 0 0,0 0 1,0-1-1,1 1 1,1 5-1,-1-6-55,0-1-1,0 0 0,0 0 1,1 0-1,-1 0 1,0 0-1,1 0 0,-1 0 1,1 0-1,-1-1 0,1 1 1,-1 0-1,1-1 0,0 1 1,-1-1-1,1 0 0,0 1 1,-1-1-1,1 0 0,0 0 1,-1 0-1,1 0 1,2-1-1,22-2-5850,6-11-7345</inkml:trace>
</inkml:ink>
</file>

<file path=ppt/ink/ink1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09.572"/>
    </inkml:context>
    <inkml:brush xml:id="br0">
      <inkml:brushProperty name="width" value="0.025" units="cm"/>
      <inkml:brushProperty name="height" value="0.025" units="cm"/>
    </inkml:brush>
  </inkml:definitions>
  <inkml:trace contextRef="#ctx0" brushRef="#br0">123 131 16720,'3'0'11446,"17"-4"-9594,-9 0-1464,0-1 0,-1-1 0,1 0 1,-1 0-1,9-8 0,-16 12-375,0-1-1,0 1 1,0-1 0,0 0-1,0 0 1,0 0 0,-1-1-1,1 1 1,-1 0 0,0-1-1,0 0 1,0 1 0,-1-1-1,1 0 1,-1 0-1,0 0 1,1-6 0,-3 9-12,1 0 0,-1-1 1,1 1-1,-1 0 0,0 0 1,0 0-1,1 0 0,-1 0 1,0 0-1,0 0 0,0 0 1,0 1-1,0-1 0,0 0 1,0 0-1,-1 1 0,1-1 1,0 1-1,0-1 0,0 1 1,-1 0-1,1-1 0,0 1 1,0 0-1,-1 0 0,1 0 1,0 0-1,-1 0 0,1 0 1,0 0-1,0 0 0,-1 0 1,-1 1-1,-50 8-78,43-4 81,-1-1 1,1 2-1,0-1 0,0 2 1,1-1-1,0 1 1,0 1-1,0-1 0,1 1 1,0 1-1,1 0 1,-1 0-1,2 0 1,0 1-1,0 0 0,0 0 1,1 1-1,1-1 1,0 1-1,0 0 0,1 0 1,-3 22-1,6-30 0,0 0 0,0 0 0,1-1 0,-1 1 0,1 0 0,-1 0 0,1-1-1,0 1 1,0 0 0,0-1 0,0 1 0,1-1 0,-1 1 0,1-1 0,-1 1 0,1-1 0,0 0 0,0 0-1,0 0 1,0 0 0,0 0 0,0-1 0,1 1 0,-1-1 0,0 1 0,1-1 0,0 0 0,-1 0 0,1 0-1,0 0 1,-1 0 0,1-1 0,0 1 0,3-1 0,9 3-15,1-2-1,-1 1 1,1-2 0,28-3-1,-28 1-429,-1 0 1,1-2-1,-1 0 0,0 0 0,0-2 0,27-13 0,-29 12-1211,-1-1-1,1 0 0,-2-1 1,16-14-1,7-16-6622</inkml:trace>
</inkml:ink>
</file>

<file path=ppt/ink/ink1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0.132"/>
    </inkml:context>
    <inkml:brush xml:id="br0">
      <inkml:brushProperty name="width" value="0.025" units="cm"/>
      <inkml:brushProperty name="height" value="0.025" units="cm"/>
    </inkml:brush>
  </inkml:definitions>
  <inkml:trace contextRef="#ctx0" brushRef="#br0">125 0 17969,'-8'7'2381,"-9"7"-384,1 0-1,1 2 1,-14 18-1,24-29-1711,1 1 1,0 0-1,0 0 0,0 1 0,1-1 0,0 1 0,0 0 0,1 0 0,0 0 0,0 0 0,1 0 0,0 0 0,0 0 0,0 15 0,2-20-280,-1 1-1,1-1 0,0 1 1,0-1-1,0 1 0,0-1 1,0 0-1,1 0 0,-1 1 1,1-1-1,-1 0 0,1 0 1,0-1-1,0 1 0,0 0 1,0-1-1,0 1 0,0-1 1,0 1-1,0-1 0,5 2 1,61 19 47,-39-14-45,-22-6-9,0 0 1,-1 0-1,1 0 0,-1 1 1,1 0-1,-1 0 0,0 1 1,0 0-1,0 0 0,-1 0 0,1 1 1,-1 0-1,0 0 0,0 0 1,-1 0-1,1 1 0,-1 0 1,6 12-1,-10-17 3,0 0-1,1 0 1,-1-1 0,0 1 0,1 0 0,-1 0-1,0 0 1,1 0 0,-1 0 0,1 0-1,0-1 1,-1 1 0,1 0 0,0-1-1,-1 1 1,1 0 0,0-1 0,0 1-1,0-1 1,-1 1 0,1-1 0,0 1-1,0-1 1,0 0 0,0 1 0,0-1-1,0 0 1,0 0 0,0 0 0,0 1-1,0-1 1,0 0 0,0 0 0,0-1-1,0 1 1,0 0 0,0 0 0,-1 0-1,1-1 1,0 1 0,0 0 0,0-1-1,0 1 1,0-1 0,0 1 0,-1-1-1,1 1 1,0-1 0,0 0 0,-1 1 0,1-1-1,0-1 1,4-2-2,-1 0 0,0-1 0,0 0 0,0 1 0,0-1 0,-1-1 0,4-6 0,-2-2 1,-1 0 0,0 0 0,-1 0 0,3-24 0,1-7 0,-7 47 0,0-1 0,0 1 0,0-1 0,0 1 0,1 0 0,-1-1 0,0 1 0,1-1 0,-1 1 0,1-1 0,-1 1 0,1-1 0,0 1 0,0-1 0,0 0 0,0 0 0,0 1 0,0-1 0,0 0 0,0 0 0,0 0 0,0 0 0,1 0 0,-1 0 0,0 0 0,1 0 0,-1-1 0,1 1 0,-1 0 0,1-1 0,-1 1 0,1-1 0,-1 0 0,3 1 0,6 1 0,-1 0 0,1-1 0,0 0 0,10 0 0,-13-1 0,0-1 0,0 1 0,0-1 0,0-1 0,-1 1 0,1-1 0,0 0 0,-1-1 0,0 0 0,11-6 0,-7 5 0,-9 39 0,-17 76 0,16-111-53,0 0-1,0 0 1,0 1-1,0-1 1,0 0-1,0 0 1,0 1-1,0-1 1,0 0-1,0 0 1,0 1-1,1-1 1,-1 0 0,0 0-1,0 1 1,0-1-1,0 0 1,0 0-1,0 1 1,0-1-1,1 0 1,-1 0-1,0 0 1,0 1-1,0-1 1,1 0 0,-1 0-1,0 0 1,0 0-1,1 1 1,-1-1-1,0 0 1,0 0-1,0 0 1,1 0-1,-1 0 1,0 0-1,1 0 1,-1 0 0,0 0-1,0 0 1,1 0-1,-1 0 1,0 0-1,0 0 1,1 0-1,-1 0 1,0 0-1,0 0 1,1 0-1,-1-1 1,13-10-6226,-6-6-1798</inkml:trace>
</inkml:ink>
</file>

<file path=ppt/ink/ink1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0.458"/>
    </inkml:context>
    <inkml:brush xml:id="br0">
      <inkml:brushProperty name="width" value="0.025" units="cm"/>
      <inkml:brushProperty name="height" value="0.025" units="cm"/>
    </inkml:brush>
  </inkml:definitions>
  <inkml:trace contextRef="#ctx0" brushRef="#br0">1 1 16912,'0'0'8488,"27"51"-9833,-8-38-3684,5 0-5957</inkml:trace>
</inkml:ink>
</file>

<file path=ppt/ink/ink1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0.788"/>
    </inkml:context>
    <inkml:brush xml:id="br0">
      <inkml:brushProperty name="width" value="0.025" units="cm"/>
      <inkml:brushProperty name="height" value="0.025" units="cm"/>
    </inkml:brush>
  </inkml:definitions>
  <inkml:trace contextRef="#ctx0" brushRef="#br0">123 1 7623,'0'0'17120,"-10"0"-13650,7 1-3329,-7-1 439,0 1-1,1 1 0,-1 0 1,-18 6-1,25-7-525,1-1 0,-1 1 0,1 1 0,0-1 1,0 0-1,-1 1 0,1-1 0,0 1 0,0 0 0,0-1 0,0 1 1,1 0-1,-1 0 0,0 0 0,1 1 0,-1-1 0,1 0 1,0 0-1,0 1 0,0-1 0,0 1 0,0-1 0,1 1 0,-1-1 1,1 1-1,-1 0 0,1 3 0,0-5-110,1 1-1,0-1 1,-1 0 0,1 1-1,0-1 1,-1 1 0,1-1-1,0 0 1,0 0 0,0 1 0,0-1-1,1 0 1,-1 0 0,0 0-1,0 0 1,1 0 0,-1-1-1,0 1 1,1 0 0,1 0-1,37 16-2018,-31-13 1575,3 1-501,58 27-2123,-67-31 3380,0 1-1,0 0 1,0 0 0,-1 0-1,1 0 1,0 0-1,-1 1 1,0-1-1,1 1 1,-1 0 0,0-1-1,0 1 1,0 0-1,-1 0 1,1 0-1,-1 1 1,0-1 0,2 4-1,-4-5-191,1 0 0,0 0 0,-1 0 0,1 0 0,-1-1 0,0 1 0,0 0-1,0 0 1,1-1 0,-2 1 0,1 0 0,0-1 0,0 1 0,0-1 0,-1 0 0,1 1 0,0-1 0,-1 0 0,0 0-1,1 0 1,-1 0 0,0 0 0,1 0 0,-1 0 0,0-1 0,0 1 0,-2 0 0,-52 15 1173,45-14-1237,0 0 0,0-1 0,0 0 0,-20-1 0,31 0-44,-1 0 0,1 0 0,-1-1 1,1 1-1,-1 0 0,1 0 0,-1 0 0,1-1 0,-1 1 0,1 0 1,-1 0-1,1-1 0,-1 1 0,1 0 0,0-1 0,-1 1 1,1-1-1,0 1 0,-1 0 0,1-1 0,0 1 0,0-1 0,-1 1 1,1-1-1,0 1 0,0-1 0,0 1 0,0-1 0,-1 1 0,1-1 1,0 1-1,0-1 0,0 0 0,0 1 0,0-1 0,0 1 1,1-1-1,-1 1 0,0-1 0,0 1 0,0-1 0,0 1 0,1-1 1,-1 1-1,0-1 0,0 1 0,1 0 0,-1-1 0,0 1 0,1-1 1,-1 1-1,1 0 0,-1-1 0,0 1 0,2-1 0,20-24-5614,10 6-2793,6 0-5637</inkml:trace>
</inkml:ink>
</file>

<file path=ppt/ink/ink1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1.178"/>
    </inkml:context>
    <inkml:brush xml:id="br0">
      <inkml:brushProperty name="width" value="0.025" units="cm"/>
      <inkml:brushProperty name="height" value="0.025" units="cm"/>
    </inkml:brush>
  </inkml:definitions>
  <inkml:trace contextRef="#ctx0" brushRef="#br0">143 183 14734,'0'0'6096,"-9"0"-2305,-2 0-2897,0 0 0,-1 2 0,1-1 0,0 1 0,-19 7 0,27-8-714,-1 0-1,1 1 1,0-1-1,0 1 1,0 0 0,0 0-1,0 0 1,0 0 0,0 1-1,1-1 1,-4 5-1,4-5-155,1 0-1,0 0 0,1 0 0,-1 0 0,0 0 0,0 0 0,1 0 1,-1 0-1,1 0 0,0 0 0,0 1 0,0-1 0,0 0 0,0 0 1,0 0-1,0 0 0,1 0 0,-1 1 0,1-1 0,0 0 0,1 3 1,-1-3-19,0 0 1,1-1 0,-1 1 0,1 0 0,-1-1-1,1 1 1,0-1 0,-1 1 0,1-1-1,0 0 1,0 0 0,0 0 0,0 0 0,0 0-1,0 0 1,0-1 0,1 1 0,-1-1 0,0 1-1,0-1 1,4 0 0,51 0-32,-56 0 26,9-1-20,1-1-1,-1-1 1,1 0 0,-1 0-1,0-1 1,0 0-1,0-1 1,-1 0 0,0-1-1,0 1 1,0-2 0,-1 1-1,0-1 1,14-15 0,-8 6 15,0-1 1,-1-1-1,0 0 1,-1 0-1,-2-1 1,12-27 0,-21 44 3,1-2-2,0-1 0,0 1 0,0-1 0,-1 0 1,1 1-1,-1-1 0,-1 0 0,1 0 0,-1 0 0,0-7 1,-1 12 7,0 0 0,0 0 0,0 0 0,0 0 0,0 0 0,0 0 0,0 0 0,0 0 0,0 0 0,0 0 0,0 1 1,0-1-1,0 0 0,0 1 0,0-1 0,0 1 0,1-1 0,-1 1 0,-1 1 0,-6 4 13,2 0-1,-1 1 1,1 0-1,0 0 1,0 1 0,1 0-1,0 0 1,0 0-1,1 0 1,-4 11 0,2-6-6,2 1 1,0 0 0,0 0 0,1 0-1,1 0 1,-1 16 0,3-26-13,0-1 0,0 1 0,0 0 0,1 0 0,-1-1 0,1 1 0,0 0 0,0-1 0,0 1 0,0-1 0,1 1 0,0-1 0,-1 0 0,1 1 0,0-1 0,1 0 0,-1 0 0,1 0 0,-1-1 0,1 1 0,0-1 0,0 1 0,0-1 0,0 0 0,0 0 0,0 0 0,1-1 0,4 3 0,-2-3 0,-1 1 0,0-1 0,0 0 0,0-1 0,1 1 0,-1-1 0,0 0 0,1-1 0,-1 1 0,0-1 0,1 0 0,-1 0 0,0-1 0,0 1 0,0-1 0,0 0 0,-1-1 0,1 1 0,8-7 0,-3 2 0,0-1 0,-1 0 0,0 0 0,0-1 0,-1-1 0,0 1 0,0-1 0,-2 0 0,1-1 0,-1 0 0,0 0 0,-1 0 0,4-13 0,-9 23 0,0 1 0,0 0 0,0 0 0,0-1 0,0 1 0,1 0 0,-1-1 0,0 1 0,0 0 0,0-1 0,0 1 0,0 0 0,0-1 0,0 1 0,0 0 0,0 0 0,0-1 0,-1 1 0,1 0 0,0-1 0,0 1 0,0 0 0,0-1 0,0 1 0,-1 0 0,1 0 0,0-1 0,0 1 0,0 0 0,-1 0 0,1 0 0,0-1 0,0 1 0,-1 0 0,1 0 0,0 0 0,0 0 0,-1-1 0,1 1 0,0 0 0,-1 0 0,1 0 0,0 0 0,0 0 0,-1 0 0,1 0 0,0 0 0,-1 0 0,1 0 0,0 0 0,-1 0 0,1 0 0,0 0 0,-1 0 0,1 0 0,0 0 0,0 0 0,-1 1 0,1-1 0,0 0 0,-1 0 0,1 0 0,0 0 0,0 1 0,-1-1 0,1 0 0,0 0 0,-1 1 0,-5 4 0,0 0 0,1 0 0,-1 1 0,1 0 0,0 0 0,0 0 0,1 0 0,0 1 0,0 0 0,1 0 0,-1 0 0,1 0 0,1 0 0,0 1 0,0 0 0,0-1 0,1 1 0,0 0 0,0-1 0,1 1 0,0 0 0,2 10 0,-1-14 0,1-1 0,-1 0 0,1 0 0,0 0 0,0 0 0,1-1 0,-1 1 0,1-1 0,-1 1 0,1-1 0,0 0 0,0 0 0,0 0 0,0 0 0,0 0 0,0-1 0,0 1 0,0-1 0,1 0 0,-1 0 0,1 0 0,-1-1 0,7 1 0,10 2 0,1-2 0,33 0 0,-52-1 0,2-1-649,0 0 1,0 0-1,0-1 0,0 1 0,0-1 1,0 0-1,0 0 0,-1 0 1,1 0-1,-1-1 0,1 0 1,-1 1-1,0-1 0,3-4 0,2-1-1044,12-9-3603</inkml:trace>
</inkml:ink>
</file>

<file path=ppt/ink/ink1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1.535"/>
    </inkml:context>
    <inkml:brush xml:id="br0">
      <inkml:brushProperty name="width" value="0.025" units="cm"/>
      <inkml:brushProperty name="height" value="0.025" units="cm"/>
    </inkml:brush>
  </inkml:definitions>
  <inkml:trace contextRef="#ctx0" brushRef="#br0">109 8 19827,'0'0'9486,"-9"-1"-7030,3 0-2186,-4-1-106,0 0-1,0 1 1,-19 1 0,28-1-162,-1 1-1,1 0 1,0 0 0,-1 0-1,1 0 1,0 0 0,-1 1-1,1-1 1,0 0 0,0 1-1,-1-1 1,1 1 0,0-1-1,0 1 1,0-1 0,0 1-1,0 0 1,0 0 0,0-1-1,0 1 1,0 0 0,0 0-1,0 0 1,0 0 0,0 0-1,1 0 1,-1 0 0,0 0-1,1 1 1,-1-1-1,1 0 1,-1 0 0,1 1-1,0-1 1,0 0 0,-1 0-1,1 1 1,0-1 0,0 0-1,0 1 1,0-1 0,0 0-1,1 2 1,0-1-47,0 0 0,0 0-1,0-1 1,0 1 0,1 0 0,-1 0-1,1-1 1,-1 1 0,1-1 0,-1 0-1,1 1 1,0-1 0,0 0 0,0 0-1,0 0 1,-1 0 0,4 1 0,44 15-1297,-35-12 1026,4 1 48,43 16-209,-58-21 509,0 1 0,-1-1 0,1 0-1,0 1 1,-1 0 0,1 0 0,-1-1 0,0 2 0,1-1 0,-1 0 0,0 0 0,0 1 0,0-1 0,-1 1 0,1-1 0,1 4-1,-3-4 15,0-1-1,1 0 1,-1 0-1,0 0 0,0 1 1,0-1-1,0 0 0,-1 0 1,1 0-1,0 1 0,0-1 1,-1 0-1,1 0 1,-1 0-1,1 0 0,-1 0 1,1 0-1,-1 0 0,0 0 1,1 0-1,-1 0 0,0 0 1,0 0-1,0 0 0,0 0 1,-2 1-1,-32 17 1239,23-13-1118,10-5-166,-66 30-1425,20-20-4560,29-10-10436</inkml:trace>
</inkml:ink>
</file>

<file path=ppt/ink/ink1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2.528"/>
    </inkml:context>
    <inkml:brush xml:id="br0">
      <inkml:brushProperty name="width" value="0.025" units="cm"/>
      <inkml:brushProperty name="height" value="0.025" units="cm"/>
    </inkml:brush>
  </inkml:definitions>
  <inkml:trace contextRef="#ctx0" brushRef="#br0">72 147 18097,'0'0'5627,"-4"8"-3001,-9 21-833,0-2-758,1 0-1,2 1 1,-9 36-1,20-59-881,6-12 5,6-11 17,-5 3-175,0-1 0,-1 0 0,0 0 0,-1-1 0,-1 0 0,-1 0 0,3-18 0,-2-9 0,-1-70 0,-4 116 0,0 2 0,-1 0 0,1 1 0,0-1 0,0 0 0,1 0 0,-1 0 0,1 0 0,0 0 0,0 1 0,0-1 0,0-1 0,1 1 0,0 0 0,0 0 0,0-1 0,0 1 0,0-1 0,1 1 0,0-1 0,-1 0 0,1 0 0,1 0 0,-1-1 0,0 1 0,0-1 0,5 3 0,1-1 0,1-2 0,-1 1 0,0-1 0,1 0 0,-1-1 0,1 0 0,-1-1 0,1 0 0,0 0 0,-1-1 0,1 0 0,-1-1 0,15-4 0,-18 5 0,0-2 0,0 1 0,0 0 0,0-1 0,-1 0 0,1-1 0,-1 1 0,0-1 0,0 0 0,0 0 0,0-1 0,-1 1 0,0-1 0,0 0 0,0 0 0,0-1 0,-1 1 0,0-1 0,0 1 0,0-1 0,-1 0 0,3-12 0,-24 92 0,11-49 0,1-1 0,1 1 0,1 0 0,2 1 0,0-1 0,2 35 0,1-58 0,1 0 0,-1 0 0,1-1 0,-1 1 0,1 0 0,0 0 0,0-1 0,0 1 0,0-1 0,0 1 0,0-1 0,0 1 0,0-1 0,1 1 0,-1-1 0,0 0 0,1 0 0,-1 0 0,1 0 0,0 0 0,-1 0 0,1 0 0,0-1 0,-1 1 0,1 0 0,0-1 0,0 0 0,0 1 0,-1-1 0,1 0 0,0 0 0,0 0 0,0 0 0,0 0 0,0 0 0,-1-1 0,4 0 0,3 0 0,0 0 0,1-1 0,-1 0 0,0-1 0,0 0 0,15-7 0,-5-2 0,-1-1 0,0-1 0,-1 0 0,-1-1 0,0-1 0,23-33 0,-19 25 0,-19 68 0,-9-4 0,-8 35 0,16-68 0,1-1 0,-1 0 0,1 0 0,0 0 0,1 1 0,0-1 0,0 0 0,0 0 0,3 10 0,-2-14-173,-1 0-1,0 0 1,1 0-1,-1 0 1,1 0-1,-1 0 1,1 0 0,0 0-1,0-1 1,0 1-1,0-1 1,0 0 0,0 1-1,0-1 1,0 0-1,4 1 1,-3-1-346,-1 0 1,1 0 0,0-1-1,-1 1 1,1-1-1,0 1 1,0-1-1,-1 0 1,1 0-1,0-1 1,0 1 0,0 0-1,-1-1 1,5-1-1,7-8-11241</inkml:trace>
</inkml:ink>
</file>

<file path=ppt/ink/ink1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3.713"/>
    </inkml:context>
    <inkml:brush xml:id="br0">
      <inkml:brushProperty name="width" value="0.025" units="cm"/>
      <inkml:brushProperty name="height" value="0.025" units="cm"/>
    </inkml:brush>
  </inkml:definitions>
  <inkml:trace contextRef="#ctx0" brushRef="#br0">72 135 13196,'0'0'11974,"0"-8"-8915,0-25-1035,-2 31-1159,-3 7-53,-2 9 25,-7 29-837,1 1 0,3 1 0,2 0 0,2 0 0,1 1 0,4 83 0,1-128 0,0 1 0,0-1 0,0 0 0,0 1 0,1-1 0,-1 1 0,0-1 0,1 0 0,-1 1 0,1-1 0,0 0 0,-1 0 0,1 1 0,0-1 0,0 0 0,0 0 0,0 0 0,0 0 0,1 1 0,-1-1 0,0-1 0,-1 0 0,1 0 0,0 0 0,-1 0 0,1 0 0,0 0 0,-1 0 0,1 0 0,0 0 0,-1 0 0,1 0 0,0 0 0,-1 0 0,1-1 0,0 1 0,-1 0 0,1-1 0,0 1 0,-1 0 0,1-1 0,-1 1 0,1-1 0,-1 1 0,1 0 0,-1-1 0,1 1 0,-1-1 0,1 0 0,-1 1 0,0-1 0,1 1 0,-1-1 0,0 0 0,0 1 0,1-1 0,-1 0 0,0 1 0,0-2 0,5-12 0,0 0 0,-1 0 0,-1 0 0,0 0 0,-1 0 0,0-18 0,-4-88 0,-7 78 0,38 35 0,-20 5 0,-1-1 0,0 0 0,0 0 0,-1-1 0,1 0 0,-1 0 0,0-1 0,0 0 0,0 0 0,-1-1 0,1 0 0,-1 0 0,-1 0 0,1-1 0,-1 0 0,0 0 0,-1 0 0,0 0 0,0-1 0,0 0 0,-1 0 0,-1 0 0,1 0 0,2-14 0,-28 107 0,7-30 0,2 1 0,3 0 0,2 1 0,-2 63 0,11-118 0,0 0 0,0 0 0,1 1 0,-1-1 0,0 0 0,1 0 0,-1 0 0,1 0 0,0 0 0,0 0 0,0 0 0,0 0 0,0 0 0,0 0 0,0-1 0,3 4 0,-3-4 0,0-1 0,0 1 0,0-1 0,0 1 0,0-1 0,0 1 0,1-1 0,-1 0 0,0 0 0,0 1 0,0-1 0,0 0 0,0 0 0,0 0 0,0 0 0,0 0 0,1-1 0,-1 1 0,0 0 0,0 0 0,0-1 0,0 1 0,0-1 0,0 1 0,0-1 0,0 1 0,0-1 0,0 0 0,0 1 0,-1-1 0,1 0 0,0 0 0,0 1 0,-1-1 0,2-2 0,3-2-33,0-1 1,-1 0-1,0-1 1,0 1-1,-1-1 1,1 0-1,-1 0 1,-1 0-1,1 0 1,-1 0-1,-1 0 1,2-8-1,0-13-269,-1-52-1,-2 62 253,-1 10-443,-1 15 522,2-6 3,-1 1-1,1-1 1,0 1-1,0-1 1,1 0-1,-1 1 1,0-1-1,0 0 0,1 1 1,-1-1-1,1 0 1,-1 0-1,1 1 1,-1-1-1,1 0 0,0 0 1,0 0-1,0 0 1,1 2-1,3 0-1,0 0 0,0-1 0,0 1 0,0-1 0,0 0 0,0-1 0,1 1 0,-1-1 0,1 0 0,-1-1 0,1 1 0,-1-1 1,1 0-1,-1 0 0,1-1 0,-1 0 0,10-2 0,-5 1 11,0-1 0,0 0 1,0-1-1,0 0 1,-1-1-1,0 0 0,0 0 1,14-11-1,-15 9-41,1-1 0,-1 0 0,-1 0 0,1-1 0,-2 0 0,1 0 0,-1 0 0,0-1 0,-1 0 0,0-1 0,-1 1 0,0-1 0,-1 1 0,0-1 0,0 0 0,-1-1 0,-1 1 0,1-21 0,-2 31 0,0 0 0,0 1 0,0-1 0,0 0 0,0 1 0,-1-1 0,1 1 0,0-1 0,0 1 0,0-1 0,-1 0 0,1 1 0,0-1 0,-1 1 0,1-1 0,0 1 0,-1-1 0,1 1 0,0 0 0,-1-1 0,1 1 0,-1-1 0,1 1 0,-1 0 0,1-1 0,-1 1 0,0 0 0,1 0 0,-1-1 0,0 1 0,-21 5 0,-15 21 0,26-13 0,0 2 0,1-1 0,0 1 0,1 1 0,-11 26 0,16-34 0,1 0 0,0 0 0,1 1 0,0 0 0,0-1 0,1 1 0,0 0 0,1 0 0,-1 0 0,2-1 0,-1 1 0,1 0 0,3 11 0,-3-17 0,0 0 0,0-1 0,1 1 0,-1 0 0,1 0 0,-1-1 0,1 1 0,0-1 0,0 0 0,0 0 0,0 1 0,0-1 0,1 0 0,-1-1 0,1 1 0,-1 0 0,4 1 0,0-1 0,0 1 0,0-1 0,0 0 0,1-1 0,-1 0 0,0 0 0,13 1 0,-6-2 0,-1-1 0,1 0 0,-1 0 0,1-2 0,-1 1 0,0-1 0,24-10 0,-14 1 0,0-1 0,-1 0 0,-1-2 0,0-1 0,-1 0 0,0-1 0,21-27 0,-29 32 0,-1-1 0,-1 0 0,1-1 0,-2 1 0,0-2 0,-1 1 0,0-1 0,-2-1 0,1 1 0,-2-1 0,0 1 0,2-23 0,-5 37 0,-1-1 0,0 1 0,1-1 0,-1 1 0,0-1 0,0 0 0,0 1 0,0-1 0,-1 1 0,1-1 0,0 1 0,-1-1 0,1 1 0,-1-1 0,1 1 0,-1 0 0,0-1 0,1 1 0,-1 0 0,0-1 0,0 1 0,0 0 0,0 0 0,0 0 0,0 0 0,-1 0 0,1 0 0,0 0 0,0 0 0,-1 0 0,1 1 0,0-1 0,-1 1 0,1-1 0,-1 1 0,1-1 0,-1 1 0,1 0 0,-1-1 0,1 1 0,-1 0 0,0 0 0,-1 1 0,-3-1 0,0 1 0,0 1 0,0-1 0,1 1 0,-1 0 0,1 0 0,-1 1 0,1-1 0,0 1 0,-7 5 0,-2 3 0,0 1 0,1 1 0,1 0 0,0 1 0,0 0 0,1 0 0,-15 28 0,21-32 0,0-1 0,1 1 0,0 1 0,0-1 0,1 0 0,0 1 0,1 0 0,1-1 0,-1 1 0,1 0 0,1 0 0,0 0 0,1 0 0,2 12 0,-1-18-187,-1 0-1,1-1 1,0 1 0,0-1 0,0 1-1,1-1 1,0 0 0,0 0 0,0 0-1,0-1 1,0 1 0,8 5 0,49 31-4394</inkml:trace>
</inkml:ink>
</file>

<file path=ppt/ink/ink1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4.056"/>
    </inkml:context>
    <inkml:brush xml:id="br0">
      <inkml:brushProperty name="width" value="0.025" units="cm"/>
      <inkml:brushProperty name="height" value="0.025" units="cm"/>
    </inkml:brush>
  </inkml:definitions>
  <inkml:trace contextRef="#ctx0" brushRef="#br0">1 1 19827,'0'12'160,"7"-6"160,16-6-1217,4 0-5989</inkml:trace>
</inkml:ink>
</file>

<file path=ppt/ink/ink1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4.809"/>
    </inkml:context>
    <inkml:brush xml:id="br0">
      <inkml:brushProperty name="width" value="0.025" units="cm"/>
      <inkml:brushProperty name="height" value="0.025" units="cm"/>
    </inkml:brush>
  </inkml:definitions>
  <inkml:trace contextRef="#ctx0" brushRef="#br0">178 231 8552,'0'0'5643,"0"-10"-1671,-6-35-150,6 43-3636,0 0 1,-1 1-1,0-1 0,1 0 1,-1 0-1,0 1 1,0-1-1,0 1 1,0-1-1,0 1 0,0-1 1,-1 1-1,1 0 1,0 0-1,-1-1 0,1 1 1,-1 0-1,1 0 1,-1 0-1,0 1 1,1-1-1,-1 0 0,0 1 1,0-1-1,1 1 1,-1-1-1,0 1 1,0 0-1,0 0 0,1 0 1,-1 0-1,0 0 1,0 0-1,0 0 0,0 0 1,-2 2-1,-1-1-47,0 0 0,0 0 0,0 1-1,0 0 1,0 0 0,1 0 0,-1 1-1,0-1 1,1 1 0,-6 5 0,4-2-110,0 1 0,1 0-1,-1 0 1,1 1 0,1-1 0,-1 1 0,1 0 0,1 1 0,-1-1 0,2 0 0,-1 1-1,1 0 1,0 0 0,1 0 0,0 0 0,0 16 0,2-24-25,-1 1 0,1-1 0,-1 1 0,1-1 0,0 0 0,-1 1 0,1-1 0,0 0 0,0 0 0,0 0 0,0 0 0,0 0 0,0 0 0,0 0 0,1 0 0,-1 0 0,0 0 0,0-1 0,1 1 0,-1 0 0,1-1 1,-1 1-1,0-1 0,1 1 0,-1-1 0,1 0 0,-1 0 0,1 0 0,-1 0 0,1 0 0,-1 0 0,1 0 0,-1 0 0,3-1 0,4 0 31,0 0 0,-1-1 1,1 0-1,-1 0 0,14-7 0,-2-2-1,0 0 0,-1-2 1,0 0-1,-1-1 0,0-1 0,-1 0 0,24-32 0,81-131 50,-116 170-83,0 2-33,-3 8-40,-6 22-136,-12 33-89,8-33 310,0-5 37,1 1 0,1 0 1,1 0-1,0 0 0,2 1 0,0-1 0,2 1 1,0 24-1,2-43-39,-1 1 0,1-1 0,-1 1-1,1-1 1,0 1 0,0-1 0,0 0 0,1 1 0,-1-1 0,1 0 0,-1 0 0,1 0 0,-1 0 0,1 0 0,0 0 0,0-1 0,0 1 0,0 0-1,0-1 1,1 0 0,-1 1 0,0-1 0,1 0 0,-1 0 0,0-1 0,1 1 0,-1 0 0,1-1 0,0 1 0,-1-1 0,1 0 0,-1 0 0,1 0-1,0 0 1,-1 0 0,4-1 0,2 0 23,0 0-1,0-1 1,-1 0 0,1 0-1,0 0 1,-1-1-1,1 0 1,-1-1 0,0 0-1,11-7 1,-12 6-13,1-1 0,-2 0 0,1 0 0,0 0 0,-1 0 0,-1-1 0,1 0 0,-1 0 0,0 0 1,0-1-1,-1 1 0,0-1 0,0 0 0,-1 0 0,0 0 0,-1 0 0,0 0 0,1-12 0,-2 19-19,0 0 0,0 0 0,0 0 0,0 0 0,0 0 0,-1 0 0,1 0 0,0 0 0,0 0 0,-1 0 0,1 0 0,-1 0-1,1 0 1,-1 0 0,1 0 0,-1 0 0,0 0 0,1 0 0,-1 1 0,0-1 0,0 0 0,1 0 0,-1 1 0,0-1 0,0 1 0,0-1 0,0 1 0,0-1 0,0 1 0,0-1-1,0 1 1,0 0 0,0 0 0,0-1 0,0 1 0,0 0 0,0 0 0,0 0 0,0 0 0,-1 0 0,1 0 0,0 1 0,0-1 0,0 0 0,-1 1 0,-3 0 1,1 0 0,0 1 1,0 0-1,0-1 0,0 1 1,0 0-1,0 1 0,0-1 1,-6 6-1,3 1-3,-1 0 0,1 0 0,1 0 0,-10 19 0,14-25 0,1 0 0,0 0 0,0 0 0,0 0 0,0 0 0,0 0 0,1 0 0,0 0 0,-1 1 0,1 3 0,1-6 0,-1 0 0,0 1 0,1-1 0,-1 0 0,0 0 0,1 1 0,0-1 0,-1 0 0,1 0 0,0 0 0,-1 0 0,1 0 0,0 0 0,0 0 0,0 0 0,0 0 0,0 0 0,0 0 0,0 0 0,0-1 0,0 1 0,1 0 0,-1-1 0,2 1 0,10 3 0,0-1 0,0 0 0,0-1 0,0 0 0,23-1 0,71-5 0,-91 3 0,-7 0 0,0 1 0,0-1 0,1-1 0,-1 0 0,16-5 0,-23 6 0,0 0 0,0-1 0,0 1 0,1 0 0,-1-1 0,-1 1 0,1-1 0,0 0 0,0 0 0,-1 1 0,1-1 0,-1 0 0,1-1 0,-1 1 0,0 0 0,0 0 0,0 0 0,0-1 0,0 1 0,0-1 0,-1 1 0,1 0 0,-1-1 0,0 1 0,0-5 0,-7-178 0,8 184-31,0 0-1,0 0 1,0 0 0,0 1-1,0-1 1,0 0 0,0 0-1,0 1 1,0-1 0,0 1-1,0-1 1,1 1 0,-1 0-1,0-1 1,0 1 0,0 0-1,1 0 1,-1 0 0,0-1-1,0 2 1,1-1 0,-1 0-1,2 0 1,42 1-2950,-37 0 1541,31 1-6007</inkml:trace>
</inkml:ink>
</file>

<file path=ppt/ink/ink1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5.524"/>
    </inkml:context>
    <inkml:brush xml:id="br0">
      <inkml:brushProperty name="width" value="0.025" units="cm"/>
      <inkml:brushProperty name="height" value="0.025" units="cm"/>
    </inkml:brush>
  </inkml:definitions>
  <inkml:trace contextRef="#ctx0" brushRef="#br0">85 1 14926,'0'0'7794,"-9"11"-6272,-1 2-1210,2 1 1,-1-1-1,2 1 1,0 1 0,1-1-1,0 1 1,1 0-1,-5 26 1,7-27-22,1 1 1,1 0-1,0 0 0,1 0 0,0 0 1,5 24-1,-5-35-235,1-1 0,0 1-1,0-1 1,1 0 0,-1 0 0,1 1-1,-1-1 1,1 0 0,0 0-1,0-1 1,0 1 0,1 0 0,-1-1-1,0 1 1,1-1 0,0 0 0,0 1-1,0-1 1,0-1 0,0 1 0,0 0-1,0-1 1,0 0 0,1 1 0,-1-1-1,0-1 1,1 1 0,-1 0 0,1-1-1,-1 0 1,1 0 0,-1 0 0,6 0-1,-1-2 10,0 1-1,0-1 0,0 0 1,-1-1-1,1 1 0,-1-2 0,0 1 1,1-1-1,-2 0 0,1 0 1,0-1-1,-1 0 0,0 0 1,0-1-1,9-11 0,1-1 86,-2-1 0,0 0 0,-1-1-1,11-24 1,-19 34-150,0 0 0,-1 0 0,0-1 0,0 1 0,-1-1 0,-1 0 0,2-13 0,-4 24-2,0 0 1,0 0-1,0 0 0,0 1 0,0-1 1,0 0-1,0 0 0,0 0 0,0 0 1,0 0-1,0 0 0,-1 0 0,1 0 1,0 0-1,0 0 0,0 0 0,0 0 1,0 0-1,0 0 0,0 0 0,0 0 1,0 0-1,-1 0 0,1 0 0,0 0 1,0 0-1,0 0 0,0 0 0,0 0 1,0 0-1,0 0 0,0 0 0,0 0 1,-1 0-1,1 0 0,0 0 0,0 0 1,0 0-1,0 0 0,0 0 0,0 0 1,0 0-1,0 0 0,0-1 0,0 1 1,0 0-1,0 0 0,0 0 0,-1 0 1,1 0-1,0 0 0,0 0 0,0 0 1,0 0-1,-10 15-210,-8 22-105,14-22 348,0 0 0,2 0 0,-1 0 0,2 0 0,0 0-1,1 0 1,0 1 0,1-1 0,5 23 0,-5-33-22,0 0 1,1 0-1,0 0 1,-1-1 0,2 1-1,-1-1 1,0 1-1,1-1 1,0 0 0,0 0-1,0 0 1,1 0-1,-1-1 1,1 1-1,0-1 1,0 0 0,0 0-1,1 0 1,-1-1-1,0 0 1,1 1 0,0-2-1,-1 1 1,1 0-1,0-1 1,0 0 0,0 0-1,0 0 1,0-1-1,0 0 1,0 0-1,6-1 1,-5 1-10,-1-2 0,1 1 0,-1-1 0,1 1 0,-1-1 0,0-1 0,0 1 0,0-1 0,0 0 0,0 0 0,0-1 0,-1 1 0,0-1 0,1 0 0,-1 0 0,-1 0 0,1-1 0,-1 1 0,0-1 0,0 0 0,0 0 0,0 0 0,2-9 0,2-3 0,0-1 0,-1 0 0,-1 0 0,-1-1 0,4-35 0,-7 47 3,0-9 19,0 0-1,-1 1 1,-2-20 0,2 33-38,0-1 1,-1 1-1,1 0 0,0-1 1,-1 1-1,0-1 1,1 1-1,-1 0 0,0 0 1,0-1-1,0 1 1,-1 0-1,1 0 0,0 0 1,-1 0-1,1 0 0,-1 0 1,0 1-1,0-1 1,0 1-1,1-1 0,-1 1 1,-1-1-1,1 1 0,0 0 1,0 0-1,0 0 1,-4-1-1,5 2-192,0 0 0,0 0 0,0 0-1,0 0 1,0 1 0,0-1 0,0 0 0,0 0 0,0 1 0,0-1-1,0 0 1,0 1 0,0-1 0,0 1 0,0-1 0,0 1 0,0 0-1,1-1 1,-1 1 0,0 0 0,0 0 0,1 0 0,-1-1 0,1 1-1,-1 0 1,0 0 0,1 0 0,0 0 0,-1 0 0,1 0 0,0 0-1,-1 0 1,1 0 0,0 2 0,-5 40-8221,5-37 6761,0 25-8005</inkml:trace>
</inkml:ink>
</file>

<file path=ppt/ink/ink1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5.869"/>
    </inkml:context>
    <inkml:brush xml:id="br0">
      <inkml:brushProperty name="width" value="0.025" units="cm"/>
      <inkml:brushProperty name="height" value="0.025" units="cm"/>
    </inkml:brush>
  </inkml:definitions>
  <inkml:trace contextRef="#ctx0" brushRef="#br0">107 9 16976,'0'0'10490,"-8"-3"-9043,5 2-1379,0 0 1,0 0 0,0 0 0,0 0 0,0 1-1,0 0 1,0-1 0,0 1 0,0 0 0,0 1-1,0-1 1,0 0 0,0 1 0,0 0-1,-3 1 1,3-1 17,0 1 0,0 0-1,0 1 1,0-1 0,0 0-1,1 1 1,-1 0 0,1-1 0,-1 1-1,1 0 1,0 0 0,0 1-1,1-1 1,-1 0 0,-2 7-1,3-8-71,0 0-1,0 0 1,0 0-1,1 1 0,-1-1 1,1 0-1,-1 1 1,1-1-1,0 1 1,-1-1-1,1 0 0,1 1 1,-1-1-1,0 1 1,0-1-1,1 0 1,0 1-1,-1-1 0,1 0 1,0 1-1,0-1 1,0 0-1,0 0 0,1 0 1,-1 0-1,3 2 1,-3-2-8,1-1 1,0 0 0,0-1 0,0 1-1,-1 0 1,1 0 0,0-1-1,0 1 1,0-1 0,0 0-1,0 1 1,0-1 0,0 0-1,0 0 1,0 0 0,0 0 0,0-1-1,0 1 1,0-1 0,0 1-1,0-1 1,0 0 0,0 1-1,0-1 1,-1 0 0,1 0-1,0 0 1,-1 0 0,1-1 0,-1 1-1,3-3 1,9-8-77,-1-1-1,-1 0 1,0-1 0,12-20-1,-22 32 23,-2 8-129,1-1 1,-1 1 0,1-1-1,0 1 1,0-1 0,2 12-1,-1-9-430,0-6 329,-1-1 1,1 1-1,-1 0 0,1 0 1,0 0-1,0 0 0,0 0 1,0-1-1,0 1 1,0 0-1,0-1 0,0 1 1,1-1-1,-1 1 0,1-1 1,-1 0-1,1 1 1,0-1-1,-1 0 0,1 0 1,0 0-1,0 0 0,0-1 1,0 1-1,0 0 1,0-1-1,0 0 0,0 1 1,2-1-1,8 2-1855,1-1 0,0 0 0,17-1 0,-28 0 1890,43-3-7696</inkml:trace>
</inkml:ink>
</file>

<file path=ppt/ink/ink1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6.271"/>
    </inkml:context>
    <inkml:brush xml:id="br0">
      <inkml:brushProperty name="width" value="0.025" units="cm"/>
      <inkml:brushProperty name="height" value="0.025" units="cm"/>
    </inkml:brush>
  </inkml:definitions>
  <inkml:trace contextRef="#ctx0" brushRef="#br0">196 301 17713,'-9'-1'4164,"-2"2"-3366,-1-1 1,1 1-1,0 1 1,-1 0 0,1 1-1,0 0 1,-15 6-1,21-7-622,0 0-1,0 1 0,0-1 0,0 1 0,0 0 0,1 0 1,0 1-1,-1-1 0,1 1 0,0 0 0,1 0 0,-1 1 1,1-1-1,0 1 0,0-1 0,0 1 0,0 0 0,1 0 1,-3 9-1,5-13-180,0 0-1,-1 0 1,1 0 0,0 0 0,0 0-1,0 0 1,0 0 0,0 0 0,0 0 0,0 0-1,0 0 1,0 0 0,0 0 0,0 0-1,1 0 1,-1 0 0,0 0 0,1 0 0,-1 0-1,1 0 1,-1 0 0,1 0 0,0-1 0,-1 1-1,1 0 1,1 1 0,0-1-20,-1 0 1,1 0-1,0-1 0,0 1 1,0 0-1,0-1 1,0 0-1,0 1 0,0-1 1,-1 0-1,1 0 1,0 0-1,3 0 0,1-1-19,1 1 0,-1-2 0,0 1 1,0-1-1,0 0 0,0 0 0,0 0 0,7-5 0,0-2 30,-1-2 0,-1 1 0,0-1 0,-1-1 0,0 0 0,0 0 0,-1-1 0,-1 0 1,0-1-1,-1 0 0,10-27 0,-8 16-98,-2-1 0,0 0 0,-2 0 0,0 0 0,-2 0 1,0-30-1,-3 54 76,0 0 0,0 0 1,0 1-1,0-1 0,-1 0 1,1 0-1,0 1 1,-1-1-1,1 0 0,-1 0 1,0 1-1,1-1 0,-1 1 1,0-1-1,-2-2 1,2 3 25,0 1 0,1-1 1,-1 1-1,0-1 0,0 1 1,0-1-1,0 1 0,0-1 1,0 1-1,0 0 0,0 0 1,0-1-1,0 1 0,0 0 1,0 0-1,0 0 0,0 0 1,0 0-1,0 0 0,-1 1 1,-3 0 17,0 1 1,1 0-1,-1 0 0,1 0 1,-1 1-1,1-1 1,0 1-1,0 0 1,-6 6-1,-8 8 419,0 1 0,-19 25 0,32-37-250,0 1 0,1 0 0,0-1 0,1 1 0,-1 1 1,1-1-1,1 0 0,-1 1 0,1-1 0,1 1 0,-2 12 0,3-17-187,0-1 0,1 0 1,-1 0-1,1 0 0,-1 0 0,1 0 0,0 0 1,0 0-1,0 0 0,0 0 0,0 0 1,0 0-1,1 0 0,-1-1 0,0 1 0,1 0 1,0-1-1,-1 1 0,1-1 0,0 0 1,0 0-1,0 1 0,-1-1 0,1 0 0,0-1 1,1 1-1,2 1 0,10 3-823,1-1 0,29 6 0,-14-5-1332,14 11-1642,-34-11 3409,-1-1 1,1 0-1,1-1 1,-1 0-1,20 2 0,-30-5 73,1 0 0,-1-1 0,1 1 0,-1 0 0,0 0 1,1-1-1,-1 1 0,0 0 0,1-1 0,-1 0 0,0 1 0,0-1 0,1 0 0,-1 1 0,2-3 0,11-10-7160</inkml:trace>
</inkml:ink>
</file>

<file path=ppt/ink/ink1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6.615"/>
    </inkml:context>
    <inkml:brush xml:id="br0">
      <inkml:brushProperty name="width" value="0.025" units="cm"/>
      <inkml:brushProperty name="height" value="0.025" units="cm"/>
    </inkml:brush>
  </inkml:definitions>
  <inkml:trace contextRef="#ctx0" brushRef="#br0">67 0 14510,'0'0'9785,"-10"0"-8344,-28 2-346,37-1-1009,0-1 0,0 0 1,0 1-1,0-1 1,0 1-1,0-1 0,1 1 1,-1 0-1,0-1 1,0 1-1,0 0 0,0-1 1,1 1-1,-1 0 1,0 0-1,1 0 0,-1 0 1,1 0-1,-1 0 0,1 0 1,-1 0-1,1 0 1,-1 0-1,1 0 0,0 0 1,0 0-1,0 0 1,0 1-1,-1 32 484,2-28-506,0-2-100,-1 0 0,1 0 0,0 0 1,1-1-1,-1 1 0,1 0 0,0-1 0,0 1 1,0-1-1,0 0 0,0 0 0,1 0 0,-1 0 1,1 0-1,6 4 0,56 41-2905,-40-30 1501,-23-17 1451,0 0-1,-1 0 1,1 0 0,-1 0 0,1 1 0,-1-1 0,0 1 0,1-1 0,-1 1 0,0-1 0,0 1 0,0 0 0,1 3-1,-2-4 63,0-1 0,0 1 0,0 0 0,0 0 0,0-1 0,0 1 0,0 0 0,0-1 0,0 1 0,0 0 0,-1 0 0,1-1 0,0 1 0,-1 0 0,1-1 0,0 1 0,-1 0 0,1-1 0,-1 1 0,1-1 0,-1 1 0,1-1 0,-1 1 0,0 0 0,-5 3 349,-1-1 0,1 0 0,-1 0 0,1-1 0,-15 4 0,19-5-468,0-1 101,-5 3 27,0-1 0,0 0 1,-1-1-1,1 0 0,0 0 0,0 0 0,-1-1 1,-7-1-1,14 1-218,0-1 0,1 1 0,-1-1 0,1 1 0,-1-1 0,1 0 1,-1 1-1,1-1 0,-1 0 0,1 0 0,0 1 0,-1-1 0,1 0 0,0 0 0,-1 0 0,1 1 0,0-1 0,0 0 0,0 0 1,0 0-1,0 0 0,0 0 0,0 1 0,0-1 0,1-1 0,2-24-4060,11-7-2354,4-7-3999</inkml:trace>
</inkml:ink>
</file>

<file path=ppt/ink/ink1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7.175"/>
    </inkml:context>
    <inkml:brush xml:id="br0">
      <inkml:brushProperty name="width" value="0.025" units="cm"/>
      <inkml:brushProperty name="height" value="0.025" units="cm"/>
    </inkml:brush>
  </inkml:definitions>
  <inkml:trace contextRef="#ctx0" brushRef="#br0">60 0 17328,'0'0'6236,"-2"11"-3658,-19 90 393,9-47-2326,2 1 0,-5 98 0,15-45 231,13-210-33,-11-16-843,-1 122 0,1-1 0,0 1 0,0 0 0,0-1 0,0 0 0,1 1 0,-1-1 0,1 0 0,0 0 0,0 0 0,0-1 0,0 1 0,1-1 0,-1 0 0,1 0 0,-1 0 0,1 0 0,6 2 0,1 0 0,0 0 0,0-1 0,1 0 0,-1-1 0,15 2 0,-13-3 0,0 0 0,0-1 0,-1 0 0,1-1 0,0-1 0,0 0 0,-1-1 0,1 0 0,-1 0 0,0-2 0,19-8 0,-29 11 0,0 1 0,1-1 0,-1 1 0,1 0 0,0 0 0,-1 0 0,1 0 0,0 0 0,0 1 0,-1-1 0,1 1 0,0 0 0,0 0 0,3 0 0,-4 1 0,0 0 0,-1 0 0,1 0 0,0 0 0,-1 0 0,1 1 0,-1-1 0,1 1 0,-1-1 0,0 1 0,1-1 0,-1 1 0,0 0 0,0 0 0,0-1 0,0 1 0,-1 0 0,1 0 0,0 2 0,1-1 0,-1 1 0,1-1 0,0 0 0,-1 0 0,2-1 0,-1 1 0,0 0 0,0-1 0,1 1 0,0-1 0,-1 0 0,1 0 0,0 0 0,0 0 0,0 0 0,0 0 0,0-1 0,1 0 0,-1 0 0,0 0 0,1 0 0,-1 0 0,1 0 0,-1-1 0,1 0 0,-1 0 0,1 0 0,3 0 0,13-2 0,1-1 0,-1-1 0,39-12 0,14-3 0,-65 19-893,-1 0-1,0 1 1,0-1-1,0 1 1,0 0-1,0 1 1,7 2-1,-8-2-495,1 0-1,-1 0 1,1-1 0,0 0-1,0 0 1,0-1 0,12 0-1,3-5-6356</inkml:trace>
</inkml:ink>
</file>

<file path=ppt/ink/ink1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7.503"/>
    </inkml:context>
    <inkml:brush xml:id="br0">
      <inkml:brushProperty name="width" value="0.025" units="cm"/>
      <inkml:brushProperty name="height" value="0.025" units="cm"/>
    </inkml:brush>
  </inkml:definitions>
  <inkml:trace contextRef="#ctx0" brushRef="#br0">45 4 9001,'0'0'16559,"-6"-1"-16804,5 0 153,-23 0-264,23 1 259,1 0 1,-1 0-1,1 0 1,-1 0-1,0 0 1,1 1-1,-1-1 1,1 0 0,-1 1-1,1-1 1,-1 0-1,0 1 1,1-1-1,-1 1 1,1-1-1,0 0 1,-1 1 0,1-1-1,-1 1 1,1 0-1,0-1 1,-1 1-1,1-1 1,0 1-1,0-1 1,-1 1 0,1 0-1,0-1 1,0 1-1,0 0 1,0-1-1,0 1 1,0 0-1,0-1 1,0 1-1,0-1 1,0 1 0,0 0-1,0-1 1,1 1-1,-1 0 1,0-1-1,0 1 1,1-1-1,0 2 1,0 0-258,0-1 0,0 1-1,0-1 1,0 1 0,1-1 0,-1 0-1,1 1 1,-1-1 0,1 0 0,0 0-1,-1 0 1,1 0 0,0 0 0,0 0-1,2 0 1,37 12-4936,-23-7 4210,4 3 1199,14 14 8744,-34-22-8348,-1 0-1,0 0 1,0 0 0,0 0 0,0 0-1,0 1 1,0-1 0,0 0 0,0 1-1,0-1 1,0 1 0,-1-1-1,1 1 1,-1-1 0,1 1 0,-1 0-1,0-1 1,0 1 0,1-1 0,-1 3-1,-1-3-275,1 1 0,-1 0-1,1-1 1,-1 1 0,0-1-1,1 1 1,-1-1 0,0 1-1,0-1 1,0 1 0,0-1-1,0 0 1,0 0 0,-3 3-1,-1-1-79,0 0-1,0 0 0,0 0 0,0-1 0,0 1 1,-1-1-1,1-1 0,-1 1 0,1-1 0,-10 1 1,-21-4-1490,34 2 909,0-1 0,1 0-1,-1 1 1,0-1 0,1 0 0,-1 0-1,1 0 1,-1 0 0,1 0-1,0 0 1,-1-1 0,1 1 0,0 0-1,0-1 1,0 1 0,-2-2-1,-3-11-9100</inkml:trace>
</inkml:ink>
</file>

<file path=ppt/ink/ink1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8.440"/>
    </inkml:context>
    <inkml:brush xml:id="br0">
      <inkml:brushProperty name="width" value="0.025" units="cm"/>
      <inkml:brushProperty name="height" value="0.025" units="cm"/>
    </inkml:brush>
  </inkml:definitions>
  <inkml:trace contextRef="#ctx0" brushRef="#br0">183 86 17681,'0'-11'459,"-1"-34"368,1 44-774,0 0-1,0 0 0,0 0 1,0 0-1,0-1 1,0 1-1,0 0 0,0 0 1,0 0-1,-1 0 0,1 0 1,0 0-1,-1 0 1,1 0-1,-1 0 0,1 0 1,-1 0-1,1 1 1,-1-1-1,0 0 0,1 0 1,-1 0-1,0 1 0,0-1 1,0 0-1,1 1 1,-1-1-1,0 1 0,0-1 1,0 1-1,0-1 0,0 1 1,0 0-1,0-1 1,0 1-1,0 0 0,0 0 1,0 0-1,-1 0 1,1 0-1,0 0 0,-1 0 1,-1 1 74,0 0 0,0 0-1,1 0 1,-1 0 0,0 0 0,1 1 0,-1-1 0,1 1 0,-1 0 0,1 0 0,0 0 0,-2 3 0,-7 9 467,0 1 1,2 1-1,0 0 1,0 0-1,2 1 1,0 0-1,-8 32 1,3 1 993,-8 79 0,15-71-1442,2 0-1,3 1 0,2-1 0,13 80 0,-14-138-141,-1 0 0,0 0 0,0 0 0,0 0 0,0 0 0,0 0 0,0 0 0,0 0 0,0-1 0,0 1 0,0 0 0,1 0 0,-1 0 0,0 0 0,0 0 0,0 0 0,0 0 0,0 0 0,0 0 0,0 0 0,0 0 0,0 0 0,0 0 0,1 1 0,-1-1 0,0 0 0,0 0 0,0 0 0,0 0 0,0 0 0,0 0 0,0 0 0,0 0 0,0 0 0,0 0 0,0 0 0,0 0 0,1 0 0,-1 0 0,0 0 0,0 1 0,0-1 0,0 0 0,0 0 0,0 0 0,0 0 0,0 0 0,0 0 0,0 0 0,0 0 0,0 0 0,0 1 0,5-16 420,2-24 179,5-137-603,-12 146 0,-1 0 0,-1 0 0,-12-55 0,1 46 0,16 41-9,-1 0 1,1 0-1,0-1 1,0 1-1,0 0 1,0-1-1,0 0 1,0 0-1,0 0 1,1 0-1,-1 0 1,5 0-1,47 8-974,2-5-3551,-1-3-4230,-25-1 222</inkml:trace>
</inkml:ink>
</file>

<file path=ppt/ink/ink1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8.815"/>
    </inkml:context>
    <inkml:brush xml:id="br0">
      <inkml:brushProperty name="width" value="0.025" units="cm"/>
      <inkml:brushProperty name="height" value="0.025" units="cm"/>
    </inkml:brush>
  </inkml:definitions>
  <inkml:trace contextRef="#ctx0" brushRef="#br0">146 5 8968,'0'0'14489,"-11"-2"-12348,7 1-1977,-1 1 1,1-1 0,-1 1 0,1-1-1,-1 1 1,0 1 0,1-1 0,-1 1-1,1-1 1,-1 1 0,1 0 0,0 1-1,-1-1 1,1 1 0,0 0 0,0 0 0,0 0-1,0 1 1,0-1 0,1 1 0,-6 5-1,5-5-50,1 0-1,0 1 1,0-1-1,0 0 1,1 1-1,-1 0 0,1-1 1,0 1-1,0 0 1,0 0-1,1 0 1,-1 1-1,1-1 0,0 0 1,-1 7-1,3-11-95,-1 1 1,1 0-1,-1-1 0,1 1 0,0-1 0,-1 1 0,1-1 0,0 1 0,-1-1 0,1 0 1,0 1-1,0-1 0,0 0 0,-1 1 0,1-1 0,0 0 0,0 0 0,0 0 0,-1 0 1,1 0-1,0 0 0,0 0 0,0 0 0,0 0 0,-1 0 0,1 0 0,0-1 0,0 1 1,1-1-1,28-6 223,-19 0-223,0-1-1,-1 0 1,0-1 0,-1 0-1,11-13 1,2-1-151,-23 68-625,1-45 758,-1 8-311,0-1-1,1 1 1,0 0-1,1 13 0,-1-20 264,0 0 0,0 0 0,0 0 1,0 0-1,1 0 0,-1 0 0,0 0 0,1 0 0,-1 0 0,1 0 0,-1 0 0,1 0 0,-1 0 0,1-1 0,-1 1 0,1 0 0,0 0 0,0-1 0,-1 1 0,1-1 0,0 1 0,0 0 0,0-1 0,0 1 0,-1-1 1,1 0-1,0 1 0,0-1 0,0 0 0,0 0 0,0 1 0,0-1 0,0 0 0,0 0 0,0 0 0,0 0 0,0 0 0,0 0 0,0 0 0,0-1 0,0 1 0,0 0 0,0-1 0,0 1 0,0 0 0,0-1 0,0 1 0,-1-1 1,3-1-1,2-1-859,0-1-1,0 0 1,-1-1 0,1 1 0,-1-1 0,0 0 0,-1 0 0,1 0 0,-1-1 0,0 1 0,4-9 0,9-19-7186</inkml:trace>
</inkml:ink>
</file>

<file path=ppt/ink/ink1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9.203"/>
    </inkml:context>
    <inkml:brush xml:id="br0">
      <inkml:brushProperty name="width" value="0.025" units="cm"/>
      <inkml:brushProperty name="height" value="0.025" units="cm"/>
    </inkml:brush>
  </inkml:definitions>
  <inkml:trace contextRef="#ctx0" brushRef="#br0">68 1 7911,'0'0'10570,"-1"9"-9139,-23 108 4697,-7 38-230,19-54-5459,15-71-310,-2-29-125,-1-1 0,0 1 1,0-1-1,1 1 1,-1-1-1,0 1 0,1-1 1,-1 1-1,1-1 0,-1 0 1,0 1-1,1-1 0,-1 0 1,1 1-1,-1-1 1,1 0-1,-1 0 0,1 1 1,-1-1-1,1 0 0,-1 0 1,1 0-1,-1 0 0,1 0 1,0 0-1,-1 0 0,1 0 1,0 0-1,3-1 7,0-1 1,-1 1-1,1-1 0,-1 0 0,1 0 1,-1 0-1,0-1 0,1 1 0,-1-1 1,0 0-1,2-3 0,7-7-34,0-1 0,-1 0 0,-1-1 0,-1 0 0,0 0 0,0-1 0,-2-1 0,0 1 0,-1-1 0,-1 0 0,0-1 0,2-17 0,-21 81-10103,-5 0 3902,-9 27 4892,26-65 2721,0 1 0,0 0 0,0 0 0,1 0 0,1 0 0,0 14 0,0-22-1313,0 0 0,0 0 0,0 0 0,1 0 0,-1 0 0,0 0 0,0 0 0,1 0 0,-1 0 0,1 0 0,-1-1 1,1 1-1,-1 0 0,1 0 0,0 0 0,-1 0 0,1-1 0,0 1 0,0 0 0,0-1 0,-1 1 0,1-1 0,0 1 0,0-1 1,0 1-1,0-1 0,0 1 0,0-1 0,0 0 0,0 0 0,0 1 0,0-1 0,0 0 0,0 0 0,0 0 0,0 0 1,0 0-1,2-1 0,18-5-3535,-6-7-3673,-4-7-3667</inkml:trace>
</inkml:ink>
</file>

<file path=ppt/ink/ink1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19.564"/>
    </inkml:context>
    <inkml:brush xml:id="br0">
      <inkml:brushProperty name="width" value="0.025" units="cm"/>
      <inkml:brushProperty name="height" value="0.025" units="cm"/>
    </inkml:brush>
  </inkml:definitions>
  <inkml:trace contextRef="#ctx0" brushRef="#br0">91 1 11275,'0'0'16052,"1"10"-14664,1 13-1201,-2 0-1,0-1 1,-2 1-1,0 0 0,-7 26 1,-37 126-3226,15-63-1831,32-121-3609,0-7 3879,-2-9 3066,0-19 4485,-2-30 4552,2 37-4400,3-41 3526,-2 77-6599,0 0 0,0 0-1,1 1 1,-1-1 0,0 0 0,0 1 0,1-1-1,-1 0 1,0 1 0,1-1 0,-1 0-1,0 1 1,1-1 0,-1 1 0,1-1 0,-1 1-1,1-1 1,0 1 0,-1-1 0,1 1 0,-1 0-1,1-1 1,0 1 0,-1 0 0,1-1-1,0 1 1,-1 0 0,1 0 0,0 0 0,-1-1-1,1 1 1,0 0 0,0 0 0,-1 0 0,1 0-1,0 0 1,0 1 0,-1-1 0,1 0-1,0 0 1,-1 0 0,1 1 0,0-1 0,-1 0-1,1 1 1,0-1 0,-1 0 0,1 1 0,-1-1-1,1 1 1,-1-1 0,1 1 0,0 0-1,30 25-3377,5 7-8418,-12-17-432</inkml:trace>
</inkml:ink>
</file>

<file path=ppt/ink/ink1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0.293"/>
    </inkml:context>
    <inkml:brush xml:id="br0">
      <inkml:brushProperty name="width" value="0.025" units="cm"/>
      <inkml:brushProperty name="height" value="0.025" units="cm"/>
    </inkml:brush>
  </inkml:definitions>
  <inkml:trace contextRef="#ctx0" brushRef="#br0">131 127 13389,'0'0'17008,"-10"-6"-15855,-33-17-326,41 23-815,-1-1-1,0 1 1,1 0-1,-1-1 0,0 1 1,1 1-1,-1-1 1,0 0-1,1 1 1,-1-1-1,1 1 1,-1 0-1,1 0 0,-1 0 1,1 0-1,-1 0 1,1 1-1,0-1 1,0 1-1,0-1 0,-1 1 1,2 0-1,-1 0 1,0 0-1,0 0 1,1 0-1,-1 0 0,1 0 1,-2 4-1,2-5-10,0 0 0,0 0 0,1 0 0,-1 1 0,0-1-1,1 0 1,-1 0 0,1 1 0,-1-1 0,1 1 0,0-1-1,-1 0 1,1 1 0,0-1 0,0 0 0,0 1 0,0-1 0,0 1-1,0-1 1,1 0 0,-1 1 0,0-1 0,1 1 0,-1-1 0,1 0-1,-1 0 1,1 1 0,0-1 0,0 0 0,-1 0 0,1 0-1,0 0 1,0 0 0,0 0 0,0 0 0,0 0 0,0 0 0,0 0-1,1 0 1,-1-1 0,0 1 0,0 0 0,1-1 0,-1 1 0,0-1-1,1 0 1,-1 1 0,1-1 0,-1 0 0,0 0 0,1 0-1,-1 0 1,1 0 0,1 0 0,9 0-1,1 0 0,-1 0 0,0-2 0,19-3 0,-27 4 0,0 1 0,0-2 0,0 1 0,0 0 0,-1-1 0,1 0 0,0 0 0,-1 0 0,1 0 0,-1 0 0,0-1 0,0 1 0,0-1 0,0 0 0,0 0 0,-1 0 0,5-7 0,-7 9 0,1 0 0,0 0 0,-1-1 0,0 1 0,1 0 0,-1-1 0,0 1 0,0-1 0,0 1 0,0 0 0,0-1 0,0 1 0,0-1 0,0 1 0,0 0 0,-1-1 0,1 1 0,-1 0 0,1-1 0,-1 1 0,1 0 0,-1 0 0,0-1 0,1 1 0,-1 0 0,0 0 0,0 0 0,-2-1 0,-6-13 0,50 17 0,-20 3 0,1-1 0,0-1 0,0-1 0,42-2 0,-58 0 0,1-1 0,-1 1 0,0-1 0,0 0 0,1-1 0,-1 1 0,0-1 0,-1-1 0,1 1 0,0-1 0,0 0 0,-1 0 0,0 0 0,0-1 0,0 0 0,0 0 0,0 0 0,-1-1 0,0 0 0,0 1 0,6-11 0,-9 14 0,-1 1 0,1-1 0,0 0 0,-1 0 0,0 1 0,1-1 0,-1 0 0,1 0 0,-1 0 0,0 0 0,0 0 0,1 0 0,-1 0 0,0 1 0,0-1 0,0 0 0,0 0 0,0 0 0,0 0 0,0 0 0,-1 0 0,1 0 0,0 0 0,0 0 0,-1 0 0,0 0 0,1 0 0,-1 1 0,0 0 0,0-1 0,0 1 0,0 0 0,0 0 0,0 0 0,0-1 0,0 1 0,0 0 0,0 1 0,0-1 0,0 0 0,0 0 0,0 0 0,0 0 0,0 1 0,-2 0 0,-3 1 0,0 1 0,-1 0 0,2 0 0,-1 0 0,0 1 0,-6 4 0,6 0 0,-1-1 0,1 1 0,1 0 0,-1 0 0,-4 11 0,8-16 0,1 0 0,-1 0 0,1 0 0,0 0 0,0 0 0,0 0 0,0 1 0,1-1 0,-1 0 0,1 1 0,0-1 0,0 0 0,0 1 0,0-1 0,1 0 0,-1 1 0,1-1 0,2 6 0,-2-7 0,1-1 0,-1 0 0,1 1 0,0-1 0,-1 0 0,1 1 0,0-1 0,0 0 0,0 0 0,0 0 0,0-1 0,0 1 0,0 0 0,0-1 0,0 0 0,0 1 0,0-1 0,0 0 0,0 0 0,0 0 0,1 0 0,-1 0 0,0-1 0,0 1 0,0-1 0,2 0 0,5-1 0,-1 0 0,1 0 0,-1-1 0,16-8 0,-1-4 0,-19 11 0,1 0 0,0 1 0,0 0 0,0 0 0,0 0 0,0 1 0,12-4 0,-17 6 0,1 1 0,-1 0 0,1 0 0,-1 0 0,0 0 0,1 0 0,-1 0 0,0 0 0,0 0 0,0 0 0,1 0 0,-1 0 0,0 0 0,0 0 0,0 0 0,-1 0 0,1 0 0,0 0 0,0 0 0,0 0 0,-1 0 0,0 1 0,-5 25 0,5-24 0,0 0 0,0 0 0,1 0 0,-1 0 0,0 0 0,1 0 0,0 1 0,0-1 0,0 0 0,0 0 0,0 0 0,1 0 0,-1 0 0,1 0 0,0 0 0,2 5 0,-2-6 0,1 0 0,0 0 0,1 0 0,-1-1 0,0 1 0,1-1 0,-1 1 0,0-1 0,1 0 0,0 0 0,-1 0 0,1 0 0,0 0 0,-1 0 0,1-1 0,0 0 0,4 1 0,5 2-2981,-5 5-7384</inkml:trace>
</inkml:ink>
</file>

<file path=ppt/ink/ink1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3.189"/>
    </inkml:context>
    <inkml:brush xml:id="br0">
      <inkml:brushProperty name="width" value="0.025" units="cm"/>
      <inkml:brushProperty name="height" value="0.025" units="cm"/>
    </inkml:brush>
  </inkml:definitions>
  <inkml:trace contextRef="#ctx0" brushRef="#br0">29 24 15439,'0'0'10799,"-3"9"-9245,-5 27-664,1-1-1,2 1 1,2 0 0,1 49 0,3-52-1611,10 56 1,-6-68-928,0 1 1,1 0-1,11 23 1,-17-44 1519,0-1 1,0 1 0,0-1 0,0 1 0,0-1 0,0 1 0,0-1 0,1 1 0,-1-1-1,0 1 1,0-1 0,0 0 0,0 1 0,1-1 0,-1 1 0,0-1 0,0 1-1,1-1 1,-1 0 0,0 1 0,1-1 0,-1 0 0,0 1 0,1-1 0,-1 0 0,1 0-1,-1 1 1,0-1 0,1 0 0,-1 0 0,1 0 0,-1 0 0,1 1 0,-1-1-1,0 0 1,1 0 0,-1 0 0,1 0 0,-1 0 0,1 0 0,-1 0 0,1 0 0,-1 0-1,1 0 1,-1-1 0,1 1 0,-1 0 0,1 0 0,-1 0 0,0 0 0,1-1-1,-1 1 1,1 0 0,-1-1 0,0 1 0,1 0 0,-1-1 0,0 1 0,1 0 0,-1-1-1,0 1 1,0 0 0,1-1 0,-1 1 0,0-1 0,13-29-2963,-13 30 3092,13-48-3945,11-75-1,-8 6 3098,-5 26 4021,4 1 4316,-13 106-1305,1 87-4130,-5-5-1058,1 66-2957,4-146-1004,2-11-1702</inkml:trace>
</inkml:ink>
</file>

<file path=ppt/ink/ink1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3.531"/>
    </inkml:context>
    <inkml:brush xml:id="br0">
      <inkml:brushProperty name="width" value="0.025" units="cm"/>
      <inkml:brushProperty name="height" value="0.025" units="cm"/>
    </inkml:brush>
  </inkml:definitions>
  <inkml:trace contextRef="#ctx0" brushRef="#br0">0 0 14606,'0'0'10826,"87"32"-9256,-26-19-321,9-3-705,6-6-352,1-2-128,-1-2-928,-8-3-2756,-12-15-2978</inkml:trace>
</inkml:ink>
</file>

<file path=ppt/ink/ink1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6.060"/>
    </inkml:context>
    <inkml:brush xml:id="br0">
      <inkml:brushProperty name="width" value="0.025" units="cm"/>
      <inkml:brushProperty name="height" value="0.025" units="cm"/>
    </inkml:brush>
  </inkml:definitions>
  <inkml:trace contextRef="#ctx0" brushRef="#br0">0 3 2787,'14'0'16912,"1"-2"-14734,5 2-1185,13 0 768,9 0-704,14 0-480,13 3-385,8 1-192,8-2-1858,-2-2-2658,-2-1-4356</inkml:trace>
</inkml:ink>
</file>

<file path=ppt/ink/ink1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6.435"/>
    </inkml:context>
    <inkml:brush xml:id="br0">
      <inkml:brushProperty name="width" value="0.025" units="cm"/>
      <inkml:brushProperty name="height" value="0.025" units="cm"/>
    </inkml:brush>
  </inkml:definitions>
  <inkml:trace contextRef="#ctx0" brushRef="#br0">0 35 19442,'0'0'6855,"90"-18"-5862,-39 11-577,5 1-352,4 3-96,-4 3-1377,-8 0-1378,-12 0-1697,-12 0-2947</inkml:trace>
</inkml:ink>
</file>

<file path=ppt/ink/ink1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6.762"/>
    </inkml:context>
    <inkml:brush xml:id="br0">
      <inkml:brushProperty name="width" value="0.025" units="cm"/>
      <inkml:brushProperty name="height" value="0.025" units="cm"/>
    </inkml:brush>
  </inkml:definitions>
  <inkml:trace contextRef="#ctx0" brushRef="#br0">1 12 17617,'0'0'2402,"53"19"-672,-8-17 31,11-2-672,8 0-672,3-4-289,-1-8-833,-3-4-5381</inkml:trace>
</inkml:ink>
</file>

<file path=ppt/ink/ink1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7.649"/>
    </inkml:context>
    <inkml:brush xml:id="br0">
      <inkml:brushProperty name="width" value="0.025" units="cm"/>
      <inkml:brushProperty name="height" value="0.025" units="cm"/>
    </inkml:brush>
  </inkml:definitions>
  <inkml:trace contextRef="#ctx0" brushRef="#br0">29 540 13933,'0'0'2226,"-4"-8"502,-15-25-267,18 39-2108,-1 1 0,1-1 0,0 1 1,1 0-1,0-1 0,0 10 0,15 79 875,4-1 0,4 0 1,36 95-1,-38-125-712,5 20-1,44 125 796,-58-193-907,-2-23 162,1-32 156,-3-50-722,-3-1 0,-13-175 0,-50-169 0,30 260 0,27 169 0,0-1 0,0-1 0,0 0 0,1 0 0,-1 0 0,3-11 0,-2 16 0,0 0 0,1 0 0,0 1 0,-1-1 0,1 0 0,0 0 0,0 1 0,0-1 0,0 0 0,0 1 0,1-1 0,-1 1 0,0-1 0,1 1 0,-1 0 0,1 0 0,-1 0 0,1 0 0,0 0 0,-1 0 0,1 0 0,0 0 0,3-1 0,27-5 0,0 1 0,1 1 0,0 1 0,-1 2 0,1 2 0,44 4 0,-23-2 0,299 29-32,-70-4-96,-157-20-300,0-5 0,1-5-1,-1-7 1,216-42 0,-1-46 393,-95 24 38,-227 69-17,1 0 0,-1 1-1,1 1 1,-1 1 0,36 0 0,-53 2 13,0 0 0,1 1 0,-1-1 0,0 1 0,1-1 1,-1 1-1,0 0 0,0 0 0,0 0 0,0 0 0,0 0 0,0 0 0,0 1 1,0-1-1,0 1 0,-1-1 0,1 1 0,-1 0 0,1 0 0,-1-1 1,2 4-1,-1 0 29,1-1 1,-1 1-1,-1 0 1,1 0-1,-1 0 1,0 1-1,0-1 1,0 0-1,-1 7 0,0 3 97,-1 0 0,0 0 0,-1 0-1,-1 0 1,-8 27 0,-1-13 182,-2-1 0,-23 38 0,21-41-162,2 1 0,-21 53 0,33-65 94,1-4-2522</inkml:trace>
</inkml:ink>
</file>

<file path=ppt/ink/ink1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8.146"/>
    </inkml:context>
    <inkml:brush xml:id="br0">
      <inkml:brushProperty name="width" value="0.025" units="cm"/>
      <inkml:brushProperty name="height" value="0.025" units="cm"/>
    </inkml:brush>
  </inkml:definitions>
  <inkml:trace contextRef="#ctx0" brushRef="#br0">0 166 16111,'0'0'12540,"9"-5"-11211,6-4-1116,-1 0 1,0-2-1,-1 0 0,0 0 0,-1-1 0,0-1 0,-1 0 0,-1 0 0,0-1 0,0 0 0,6-17 0,-17 44-209,-1 0-1,1-1 0,2 22 1,-1-7-44,-1-12-1275,2 0 0,-1-1 0,2 1 0,5 23 1,-7-35 957,1 0 1,-1 0 0,1 0 0,0-1-1,0 1 1,1 0 0,-1 0 0,0-1 0,1 1-1,0-1 1,-1 1 0,1-1 0,0 0 0,0 0-1,0 1 1,1-1 0,-1-1 0,0 1 0,1 0-1,0-1 1,-1 1 0,1-1 0,0 0 0,-1 0-1,1 0 1,0 0 0,0 0 0,0-1 0,0 1-1,3-1 1,4 0-10502</inkml:trace>
</inkml:ink>
</file>

<file path=ppt/ink/ink1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8.473"/>
    </inkml:context>
    <inkml:brush xml:id="br0">
      <inkml:brushProperty name="width" value="0.025" units="cm"/>
      <inkml:brushProperty name="height" value="0.025" units="cm"/>
    </inkml:brush>
  </inkml:definitions>
  <inkml:trace contextRef="#ctx0" brushRef="#br0">3 29 17905,'0'0'2952,"9"-6"-64,-4 3-2545,0 0-1,0 1 1,0-1-1,0 1 1,1 0 0,-1 0-1,0 1 1,1 0-1,0-1 1,-1 2-1,7-1 1,-9 1-247,0 0 1,0 1-1,0-1 0,0 1 0,-1 0 1,1 0-1,0 0 0,0 0 0,-1 0 1,1 1-1,0-1 0,-1 1 1,0 0-1,1-1 0,-1 1 0,0 0 1,0 1-1,0-1 0,0 0 0,0 0 1,0 1-1,-1-1 0,1 1 1,-1 0-1,0-1 0,0 1 0,2 5 1,-2-3-56,1 1 0,-1-1 0,1 0 0,-1 1 0,-1-1-1,1 1 1,-1 0 0,0-1 0,0 1 0,-1-1 0,0 1 0,0-1 0,0 1 0,0-1 0,-1 0 0,0 0 0,0 1 0,-5 7 0,-4 3 189,0-1-1,-1 0 0,0-1 0,-17 15 1,-19 22 60,47-50-294,0 0 0,0 0-1,0 0 1,0 1 0,0-1 0,0 1-1,0-1 1,0 1 0,1-1 0,-1 1 0,1-1-1,-1 1 1,1-1 0,-1 1 0,1 0-1,0-1 1,0 1 0,0 0 0,0 1 0,0-2-8,1 0 0,-1 0 0,1 0 0,0 0 0,-1 0 0,1 0 0,0 0 0,-1-1 0,1 1 0,0 0 0,0 0 0,0-1 0,0 1 0,0-1 0,0 1 0,0-1 0,0 1 0,0-1 0,0 1 0,0-1 0,1 1 0,9 1-214,0-1 1,0 0 0,0 0-1,17-2 1,-15 1-200,-2 0-1012,1 0 0,-1-1 0,0-1 0,0 1 0,17-6 0,14-10-7067</inkml:trace>
</inkml:ink>
</file>

<file path=ppt/ink/ink1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8.847"/>
    </inkml:context>
    <inkml:brush xml:id="br0">
      <inkml:brushProperty name="width" value="0.025" units="cm"/>
      <inkml:brushProperty name="height" value="0.025" units="cm"/>
    </inkml:brush>
  </inkml:definitions>
  <inkml:trace contextRef="#ctx0" brushRef="#br0">1 247 9897,'0'0'19523,"10"-7"-18397,13-11-881,-1-1-1,-1-1 0,-1-1 1,0 0-1,-2-2 1,0 0-1,-2-1 0,24-47 1,-62 162-224,18-77-24,-8 20-329,1 0-1,2 1 1,2 1-1,-6 68 0,14-97-3354,4-6-1541,3-1-3729</inkml:trace>
</inkml:ink>
</file>

<file path=ppt/ink/ink1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29.192"/>
    </inkml:context>
    <inkml:brush xml:id="br0">
      <inkml:brushProperty name="width" value="0.025" units="cm"/>
      <inkml:brushProperty name="height" value="0.025" units="cm"/>
    </inkml:brush>
  </inkml:definitions>
  <inkml:trace contextRef="#ctx0" brushRef="#br0">50 0 20019,'0'0'7527,"-34"50"-5253,25-32-352,4 0-1089,4 0-641,1-3-192,0-1 0,5-3-577,8 2-1505,0-8-1921,1-5-2275,-1 0-4228</inkml:trace>
</inkml:ink>
</file>

<file path=ppt/ink/ink1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0.451"/>
    </inkml:context>
    <inkml:brush xml:id="br0">
      <inkml:brushProperty name="width" value="0.025" units="cm"/>
      <inkml:brushProperty name="height" value="0.025" units="cm"/>
    </inkml:brush>
  </inkml:definitions>
  <inkml:trace contextRef="#ctx0" brushRef="#br0">96 0 12844,'6'13'11780,"-5"7"-7609,-1-17-3927,0 1 1,0-1-1,0 0 0,1 0 1,-1 0-1,1 1 1,0-1-1,2 6 1,0-6-227,0 1 1,1-1 0,0 1-1,-1-1 1,1 0 0,0-1-1,1 1 1,-1-1 0,0 1-1,1-1 1,-1-1-1,1 1 1,0-1 0,-1 1-1,1-1 1,5 0 0,-4 0-196,0 0 0,0 0 0,-1 1 0,1 0 0,0 0 0,-1 1 0,0-1 0,1 1 1,7 6-1,-12-8 187,0 0 1,0 1-1,0-1 1,0 0-1,0 1 1,0-1 0,0 1-1,0-1 1,-1 1-1,1 0 1,-1-1-1,1 1 1,-1 0-1,0-1 1,1 1 0,-1 0-1,0-1 1,0 1-1,0 0 1,0-1-1,-1 1 1,1 0-1,0-1 1,-1 1 0,1 0-1,-1-1 1,1 1-1,-1-1 1,0 1-1,0-1 1,0 1-1,0-1 1,0 0 0,0 1-1,-2 1 1,-3 4 339,0 0 0,-1-1 1,0 0-1,0 0 1,-9 5-1,9-5-304,-1-1 1,0 0-1,-1-1 0,1 0 1,-1 0-1,0-1 1,0 0-1,0 0 0,0-1 1,0 0-1,0-1 1,-1 0-1,1 0 0,-1-1 1,-12-2-1,20 2-171,-1-1 1,1 0-1,0 0 0,0-1 1,0 1-1,0 0 0,0-1 1,0 1-1,0-1 0,0 0 1,1 1-1,-1-1 0,1 0 1,-1 0-1,1 0 0,0 0 1,0 0-1,-1 0 0,2-1 1,-1 1-1,0 0 0,0-1 1,1 1-1,-1-4 0,-5-61-6436,6 64 6091,-1-35-7287</inkml:trace>
</inkml:ink>
</file>

<file path=ppt/ink/ink1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0.794"/>
    </inkml:context>
    <inkml:brush xml:id="br0">
      <inkml:brushProperty name="width" value="0.025" units="cm"/>
      <inkml:brushProperty name="height" value="0.025" units="cm"/>
    </inkml:brush>
  </inkml:definitions>
  <inkml:trace contextRef="#ctx0" brushRef="#br0">0 27 12716,'0'0'10794,"61"-26"-10153,-32 26-321,4 0-256,3 0-1153,0 0-4004,-2 0-7943</inkml:trace>
</inkml:ink>
</file>

<file path=ppt/ink/ink1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1.122"/>
    </inkml:context>
    <inkml:brush xml:id="br0">
      <inkml:brushProperty name="width" value="0.025" units="cm"/>
      <inkml:brushProperty name="height" value="0.025" units="cm"/>
    </inkml:brush>
  </inkml:definitions>
  <inkml:trace contextRef="#ctx0" brushRef="#br0">1 95 20724,'0'0'11157,"7"2"-10388,-2-1-765,0-1 1,0 1 0,1-1 0,-1 0 0,0-1 0,0 1 0,0-1 0,-1 0 0,1 0 0,0-1-1,0 1 1,0-1 0,-1 0 0,1 0 0,-1-1 0,0 1 0,1-1 0,-1 0 0,0 0-1,-1-1 1,1 1 0,0-1 0,3-4 0,20-33-5,-20 29 0,-15 35 0,-6 18-2531,2 2 0,-10 58 1,-9 40-7585,20-111-4240</inkml:trace>
</inkml:ink>
</file>

<file path=ppt/ink/ink1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1.479"/>
    </inkml:context>
    <inkml:brush xml:id="br0">
      <inkml:brushProperty name="width" value="0.025" units="cm"/>
      <inkml:brushProperty name="height" value="0.025" units="cm"/>
    </inkml:brush>
  </inkml:definitions>
  <inkml:trace contextRef="#ctx0" brushRef="#br0">0 90 19122,'0'0'7538,"10"2"-6321,50 4-543,0-1 1,97-7-1,-101 1-599,1073-89-2696,-1038 81 2450,-151 24-10276,15-9-780</inkml:trace>
</inkml:ink>
</file>

<file path=ppt/ink/ink1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1.821"/>
    </inkml:context>
    <inkml:brush xml:id="br0">
      <inkml:brushProperty name="width" value="0.025" units="cm"/>
      <inkml:brushProperty name="height" value="0.025" units="cm"/>
    </inkml:brush>
  </inkml:definitions>
  <inkml:trace contextRef="#ctx0" brushRef="#br0">1 232 18321,'0'0'9337,"11"-1"-7335,8-4-1778,0 0 0,0-1 1,0-1-1,-1-1 0,0-1 0,-1 0 1,0-1-1,20-15 0,-8 3 48,-1-1 0,-1-1 1,47-53-1,-95 137-272,-7 23-2034,26-76 1690,1 1-1,0-1 1,0 1 0,0 0-1,1-1 1,0 1 0,0 0-1,1 0 1,2 8 0,-3-15 137,1 0 0,-1 0 1,1 0-1,-1 0 0,0-1 0,1 1 1,0 0-1,-1 0 0,1-1 0,0 1 1,-1 0-1,1-1 0,0 1 0,-1 0 0,1-1 1,0 1-1,0-1 0,0 0 0,0 1 1,0-1-1,-1 0 0,1 1 0,0-1 1,0 0-1,0 0 0,1 0 0,28-1-5422,-30 1 5566,29-5-5927</inkml:trace>
</inkml:ink>
</file>

<file path=ppt/ink/ink1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2.175"/>
    </inkml:context>
    <inkml:brush xml:id="br0">
      <inkml:brushProperty name="width" value="0.025" units="cm"/>
      <inkml:brushProperty name="height" value="0.025" units="cm"/>
    </inkml:brush>
  </inkml:definitions>
  <inkml:trace contextRef="#ctx0" brushRef="#br0">121 47 18033,'0'0'6790,"-9"4"-5348,0 0-1326,0 0 1,0 1-1,0 0 1,1 1 0,0-1-1,0 2 1,-8 8-1,12-12-47,1 0 1,0 1-1,0 0 0,0-1 0,1 1 1,-1 0-1,1 0 0,0 1 0,0-1 1,0 0-1,1 1 0,-1-1 0,1 1 0,0-1 1,1 1-1,-1 0 0,1-1 0,0 1 1,0 0-1,1 6 0,0-9-54,-1 0 1,1 0-1,0 0 0,1 0 0,-1-1 0,0 1 1,0 0-1,1-1 0,-1 1 0,1-1 0,-1 1 1,1-1-1,0 0 0,0 0 0,-1 0 0,1 0 1,0 0-1,0 0 0,0 0 0,0-1 0,0 1 1,0-1-1,0 1 0,0-1 0,0 0 0,1 0 1,-1 0-1,0 0 0,4 0 0,-1 0 23,-1 0 0,1-1 0,-1 1 0,1-1 0,-1 0 0,1 0 0,-1 0 0,1-1 0,-1 1 0,0-1 0,0 0 0,8-5 0,-8 1 59,1 0-1,-1 1 0,-1-2 0,1 1 0,-1 0 0,0-1 1,0 1-1,-1-1 0,0 0 0,0 0 0,-1 0 0,1 0 1,-2 0-1,1 0 0,-1-1 0,-1-13 0,1 18-54,0 0-1,0-1 0,-1 1 1,1-1-1,-1 1 0,0 0 1,0-1-1,0 1 1,0 0-1,-1 0 0,1 0 1,-1 0-1,0 0 0,0 0 1,0 0-1,0 0 1,0 1-1,-1-1 0,1 1 1,-1 0-1,1 0 0,-1 0 1,0 0-1,0 0 1,0 0-1,0 1 0,0 0 1,0-1-1,-1 1 0,1 0 1,0 1-1,-1-1 0,1 0 1,-1 1-1,1 0 1,-5 0-1,7 0-108,0 0 0,0 0 1,0 0-1,-1 1 0,1-1 0,0 0 1,0 0-1,0 1 0,0-1 0,0 1 0,0-1 1,0 1-1,0 0 0,0-1 0,0 1 0,1 0 1,-1-1-1,0 1 0,0 0 0,1 0 1,-1 0-1,0 0 0,1 0 0,-1 0 0,1 0 1,-1 0-1,1 0 0,-1 0 0,1 0 0,0 0 1,0 0-1,-1 0 0,1 0 0,0 0 1,0 1-1,0-1 0,0 0 0,0 0 0,0 0 1,1 0-1,-1 0 0,0 0 0,1 0 0,-1 0 1,0 0-1,1 0 0,-1 0 0,2 2 1,0 2-378,0-1 1,0 1 0,0-1 0,1 0 0,-1 0 0,1 1 0,0-2 0,1 1 0,-1 0 0,6 4 0,-1-3-1202,-1-1-1,1 0 1,0 0 0,0-1 0,17 4 0,15 2-8653</inkml:trace>
</inkml:ink>
</file>

<file path=ppt/ink/ink1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2.519"/>
    </inkml:context>
    <inkml:brush xml:id="br0">
      <inkml:brushProperty name="width" value="0.025" units="cm"/>
      <inkml:brushProperty name="height" value="0.025" units="cm"/>
    </inkml:brush>
  </inkml:definitions>
  <inkml:trace contextRef="#ctx0" brushRef="#br0">142 73 13261,'0'0'11589,"-11"2"-9101,3 0-2241,0 0 1,0 1-1,0 0 0,0 0 1,0 1-1,1 0 1,-1 0-1,1 1 1,-7 6-1,10-8-115,0 0 1,0 1 0,1-1-1,0 1 1,-1 0-1,1 0 1,0 0-1,1 0 1,-1 1-1,1-1 1,0 1-1,0 0 1,0-1-1,1 1 1,0 0 0,0 0-1,0 0 1,0 0-1,1 8 1,0-11-129,0 0 1,0 0-1,1-1 0,-1 1 1,1 0-1,-1 0 1,1-1-1,-1 1 0,1 0 1,0-1-1,0 1 1,0-1-1,0 1 1,0-1-1,0 0 0,1 1 1,-1-1-1,0 0 1,1 0-1,-1 0 0,3 2 1,0-1 6,0 0 0,0-1 0,0 1 0,0-1 0,1 0 0,-1 0 0,0 0 0,9 0 0,-6 0-3,0-1 1,-1 0-1,1-1 0,-1 1 0,1-1 1,0-1-1,-1 1 0,0-1 1,1 0-1,-1-1 0,0 1 1,8-6-1,-8 2-8,0 0 0,0-1 0,-1 1 0,0-1 0,0 0 0,0-1 0,-1 1 0,0-1 0,-1 0 0,1 0 0,-2 0 0,1 0 0,-1-1 0,0 1 0,-1-1 0,0 1 0,0-12 0,-1 16 0,0 1 0,0-1 0,0 1 0,0-1 0,-1 1 0,0-1 0,0 1 0,1 0 0,-2-1 0,1 1 0,0 0 0,-1 0 0,0 0 0,1 0 0,-1 0 0,0 0 0,-1 0 0,1 0 0,0 1 0,-1-1 0,1 1 0,-1 0 0,0 0 0,0 0 0,0 0 0,0 0 0,0 1 0,0-1 0,-1 1 0,1 0 0,0 0 0,-1 0 0,1 0 0,-1 1 0,1 0 0,-1-1 0,1 1 0,-1 0 0,1 1 0,-1-1 0,1 0 0,-1 1 0,-3 1 0,5-1-143,0-1 1,0 1-1,0 0 1,0-1-1,0 1 1,0 0-1,0 0 1,1 0-1,-1 1 1,0-1-1,1 0 1,-1 1-1,1-1 1,-1 1-1,-1 2 1,1-2-234,1 0-1,0 0 1,0 0 0,0 0 0,0 0 0,0 0-1,0 0 1,0 1 0,1-1 0,-1 0-1,1 0 1,-1 1 0,1-1 0,0 0 0,0 1-1,0-1 1,0 0 0,1 1 0,-1-1 0,1 0-1,-1 0 1,2 3 0,8 5-9222</inkml:trace>
</inkml:ink>
</file>

<file path=ppt/ink/ink1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2.878"/>
    </inkml:context>
    <inkml:brush xml:id="br0">
      <inkml:brushProperty name="width" value="0.025" units="cm"/>
      <inkml:brushProperty name="height" value="0.025" units="cm"/>
    </inkml:brush>
  </inkml:definitions>
  <inkml:trace contextRef="#ctx0" brushRef="#br0">0 23 22774,'0'0'9993,"64"2"-9993,-20-2 0,6 0 0,4 0-2466,-2 0-1506,-3-11-1729,-4-3-6631</inkml:trace>
</inkml:ink>
</file>

<file path=ppt/ink/ink1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2:33.204"/>
    </inkml:context>
    <inkml:brush xml:id="br0">
      <inkml:brushProperty name="width" value="0.025" units="cm"/>
      <inkml:brushProperty name="height" value="0.025" units="cm"/>
    </inkml:brush>
  </inkml:definitions>
  <inkml:trace contextRef="#ctx0" brushRef="#br0">0 255 16528,'0'0'13468,"11"-1"-11546,11-1-1811,0-1-1,0-1 0,0-1 1,-1-1-1,0-1 1,21-10-1,3-4-72,80-49 0,-99 51-540,-1-1-1,29-29 1,-22 19 258,-44 61 1413,-18 27-823,-42 119 0,62-143-477,1 1 0,2 0-1,1 0 1,2 1-1,0 41 1,6-36-4700,13-11-6444</inkml:trace>
</inkml:ink>
</file>

<file path=ppt/ink/ink1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6.746"/>
    </inkml:context>
    <inkml:brush xml:id="br0">
      <inkml:brushProperty name="width" value="0.025" units="cm"/>
      <inkml:brushProperty name="height" value="0.025" units="cm"/>
    </inkml:brush>
  </inkml:definitions>
  <inkml:trace contextRef="#ctx0" brushRef="#br0">1 14 12588,'0'0'17286,"12"1"-15712,271-8 30,-14-1-3870,-226 14-619,-29 2-461,-14-8 3153,0 1-1,0 0 1,0-1-1,0 1 1,-1 0-1,1-1 1,0 1 0,0-1-1,-1 1 1,1 0-1,0-1 1,-1 1 0,1-1-1,-1 1 1,1-1-1,-1 1 1,1-1-1,-1 0 1,1 1 0,-1-1-1,1 1 1,-1-1-1,1 0 1,-1 0 0,0 1-1,1-1 1,-1 0-1,0 0 1,-27 10-5599,-10-1-4671</inkml:trace>
</inkml:ink>
</file>

<file path=ppt/ink/ink1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7.089"/>
    </inkml:context>
    <inkml:brush xml:id="br0">
      <inkml:brushProperty name="width" value="0.025" units="cm"/>
      <inkml:brushProperty name="height" value="0.025" units="cm"/>
    </inkml:brush>
  </inkml:definitions>
  <inkml:trace contextRef="#ctx0" brushRef="#br0">0 1 17649,'0'0'11146,"91"9"-8904,-30-9-1153,8-4-928,4 0-129,-2 4-897,-5 0-1473,-12 0-2371,-13 0-2594</inkml:trace>
</inkml:ink>
</file>

<file path=ppt/ink/ink1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7.615"/>
    </inkml:context>
    <inkml:brush xml:id="br0">
      <inkml:brushProperty name="width" value="0.025" units="cm"/>
      <inkml:brushProperty name="height" value="0.025" units="cm"/>
    </inkml:brush>
  </inkml:definitions>
  <inkml:trace contextRef="#ctx0" brushRef="#br0">19 1 23062,'0'0'4740,"5"79"-3683,-5-38-288,-10 6-321,3 2-319,2 1-65,4-5-64,1-5-481,0-4-768,8-6-1345,4-11-225,3-10-704,2-9-2339,2-3-6726</inkml:trace>
</inkml:ink>
</file>

<file path=ppt/ink/ink1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7.942"/>
    </inkml:context>
    <inkml:brush xml:id="br0">
      <inkml:brushProperty name="width" value="0.025" units="cm"/>
      <inkml:brushProperty name="height" value="0.025" units="cm"/>
    </inkml:brush>
  </inkml:definitions>
  <inkml:trace contextRef="#ctx0" brushRef="#br0">149 28 19442,'0'0'2008,"-9"9"-257,-10 12-570,2 1 1,0 0-1,-25 46 1,35-55-911,0 0 1,1 0 0,1 1-1,1 0 1,0 0-1,0 0 1,2 0 0,-1 1-1,2-1 1,0 19 0,1-29-241,1 0 0,0 0 0,-1 0 0,1 0 0,1-1 0,-1 1 0,1 0 0,-1-1 0,1 1 0,0-1 0,0 0 0,1 1 1,-1-1-1,1 0 0,-1 0 0,1-1 0,0 1 0,0-1 0,0 1 0,1-1 0,-1 0 0,1 0 0,-1 0 0,1-1 0,-1 1 0,1-1 1,0 0-1,0 0 0,-1 0 0,1 0 0,6 0 0,1 0 47,0 0 0,-1-1 0,1 0 0,0-1 0,-1 0 0,1 0 0,-1-1 0,1-1 0,-1 1 0,19-9 0,-19 5-78,1-1 0,-1 0 0,-1 0 0,1-1 0,-1-1 0,0 1 0,-1-2 0,0 1 0,-1-1 0,0 0 0,0 0 0,-1-1 0,-1 0 0,1 0 0,-2 0 0,0-1 0,4-16 0,-6 21 0,0-1 0,0 0 0,-1 1 0,0-1 0,-1 0 0,1 0 0,-2 0 0,1 1 0,-1-1 0,0 0 0,-1 1 0,0-1 0,0 0 0,0 1 0,-1 0 0,0 0 0,-1 0 0,1 0 0,-1 0 0,-1 0 0,1 1 0,-1 0 0,0 0 0,-1 0 0,0 1 0,1 0 0,-2 0 0,-6-4 0,11 7-180,0 0-1,0 1 1,0-1 0,-1 1-1,1 0 1,0 0 0,-1 0-1,1 0 1,-1 0 0,0 0 0,1 1-1,-1-1 1,1 1 0,-1 0-1,0 0 1,1 0 0,-1 0-1,0 0 1,1 0 0,-1 1-1,1 0 1,-1-1 0,0 1-1,1 0 1,0 0 0,-1 0 0,-2 2-1,3 0-232,-1-1 1,1 1-1,0 0 0,-1 1 0,2-1 0,-1 0 1,0 1-1,1-1 0,-1 1 0,1-1 0,0 1 0,0 0 1,0-1-1,1 1 0,-1 0 0,1 0 0,0-1 1,0 5-1,0 23-5721</inkml:trace>
</inkml:ink>
</file>

<file path=ppt/ink/ink1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8.314"/>
    </inkml:context>
    <inkml:brush xml:id="br0">
      <inkml:brushProperty name="width" value="0.025" units="cm"/>
      <inkml:brushProperty name="height" value="0.025" units="cm"/>
    </inkml:brush>
  </inkml:definitions>
  <inkml:trace contextRef="#ctx0" brushRef="#br0">42 1 18481,'0'0'3716,"2"50"-961,-11-15-65,-3 5-960,1 5-609,3 1-705,5-1-288,3-2-160,7-3-1505,11-10-1890,1-7-2307,1-11-3266</inkml:trace>
</inkml:ink>
</file>

<file path=ppt/ink/ink1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8.669"/>
    </inkml:context>
    <inkml:brush xml:id="br0">
      <inkml:brushProperty name="width" value="0.025" units="cm"/>
      <inkml:brushProperty name="height" value="0.025" units="cm"/>
    </inkml:brush>
  </inkml:definitions>
  <inkml:trace contextRef="#ctx0" brushRef="#br0">1 72 22133,'11'-9'2808,"-1"2"-2234,0 0 0,0 0 0,1 1-1,0 0 1,0 1 0,0 0 0,1 1 0,0 0 0,0 1 0,0 0 0,14-1-1,-11 3-462,-1 0 0,0 1-1,0 1 1,1 0-1,-1 1 1,21 6 0,-32-7-107,0 0 1,1 0 0,-1 0 0,0 0 0,0 1 0,-1 0 0,1-1-1,0 1 1,0 0 0,-1 0 0,1 1 0,-1-1 0,0 0 0,0 1 0,0-1-1,0 1 1,0 0 0,0 0 0,-1 0 0,1 0 0,-1 0 0,0 0-1,0 0 1,0 0 0,0 1 0,-1-1 0,1 0 0,-1 0 0,0 1 0,0-1-1,0 0 1,0 1 0,-1 5 0,-1-2-5,0 0 0,0 1 0,0-1 0,-1 0 0,0 0 0,0 0 0,-1-1 0,0 1 0,0-1 0,0 0 0,-9 9 0,-7 5 0,-42 33 0,45-40 0,1 1 0,0 0 0,-26 31 0,41-44 0,-1 0 0,1 0 0,0 1 0,0-1 0,0 0 0,0 0 0,1 1 0,-1-1 0,0 0 0,0 1 0,1-1 0,-1 1 0,1-1 0,-1 1 0,1-1 0,0 1 0,0-1 0,-1 1 0,1 0 0,0-1 0,0 1 0,1-1 0,-1 1 0,0-1 0,0 1 0,1-1 0,-1 1 0,1-1 0,-1 1 0,1-1 0,0 1 0,0-1 0,-1 0 0,1 0 0,0 1 0,0-1 0,0 0 0,0 0 0,1 0 0,-1 0 0,0 0 0,0 0 0,1 0 0,-1 0 0,0-1 0,1 1 0,-1 0 0,1-1 0,-1 1 0,1-1 0,1 1 0,12 3 0,-1-1 0,1-1 0,0 0 0,19 0 0,-24-1 0,46 1-2257,28-4-5698,-31-6 550</inkml:trace>
</inkml:ink>
</file>

<file path=ppt/ink/ink1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9.013"/>
    </inkml:context>
    <inkml:brush xml:id="br0">
      <inkml:brushProperty name="width" value="0.025" units="cm"/>
      <inkml:brushProperty name="height" value="0.025" units="cm"/>
    </inkml:brush>
  </inkml:definitions>
  <inkml:trace contextRef="#ctx0" brushRef="#br0">25 53 18514,'0'0'9101,"3"-9"-6474,-3 7-2530,0 0 0,1 0 0,0 0 0,0 0 0,-1 0 0,1 0 0,0 0 0,1 0 0,-1 0 1,0 0-1,0 0 0,1 1 0,-1-1 0,1 0 0,0 1 0,-1-1 0,5-1 0,-1 1-11,0 0 1,1 1-1,-1 0 1,1 0-1,-1 0 1,1 1-1,-1 0 1,9 0-1,-6 1-86,1 0 0,0 0 0,0 0 0,0 1 0,-1 1 0,1-1 0,-1 1 0,0 1 0,0 0 0,0 0 0,0 0 0,9 8 0,-14-10 0,-1 0 0,1 0 0,0 1 0,-1 0 0,1-1 0,-1 1 0,0 0 0,0 0 0,0 0 0,0 1 0,0-1 0,-1 0 0,1 1 0,-1-1 0,0 1 0,0-1 0,-1 1 0,1 0 0,-1-1 0,1 1 0,-1 0 0,0-1 0,-1 1 0,1 0 0,-1-1 0,1 1 0,-1-1 0,0 1 0,0-1 0,-1 1 0,1-1 0,-3 5 0,-2 1 0,0-1 0,0 0 0,-1-1 0,1 0 0,-2 0 0,1 0 0,-1-1 0,0 0 0,0-1 0,-1 1 0,-12 5 0,-42 30 0,63-40 0,0-1 0,1 1 0,-1-1 0,0 1 0,1-1 0,-1 1 0,1-1 0,-1 0 0,0 1 0,1-1 0,-1 0 0,1 1 0,-1-1 0,1 0 0,0 0 0,-1 0 0,1 1 0,-1-1 0,1 0 0,-1 0 0,1 0 0,0 0 0,-1 0 0,1 0 0,-1 0 0,1 0 0,-1 0 0,1 0 0,0-1 0,-1 1 0,1 0 0,27 1 0,-3-2 0,2 1 0,47 5 0,-67-5 0,0 2 0,-1-1 0,1 1 0,-1 0 0,1 0 0,-1 1 0,0-1 0,0 1 0,0 1 0,-1-1 0,1 1 0,7 6 0,-11-8 0,0 0 0,-1 1 0,1-1 0,0 0 0,-1 0 0,1 1 0,-1-1 0,0 1 0,0-1 0,0 1 0,0 0 0,0-1 0,-1 1 0,1 0 0,-1 0 0,0-1 0,0 1 0,0 0 0,0 0 0,0 0 0,0-1 0,-1 1 0,0 0 0,1 0 0,-1-1 0,0 1 0,0-1 0,0 1 0,-1-1 0,1 1 0,-1-1 0,1 0 0,-1 1 0,0-1 0,-3 3 0,-5 6 0,-1 0 0,0-1 0,0 0 0,-1-1 0,-15 9 0,-4 1 0,-47 23 0,66-36 0,0-1 0,-1-1 0,1 0 0,-1-1 0,0 0 0,0-1 0,-20 1 0,32-2-2,-1-1-1,1 0 1,0 0-1,0-1 1,-1 1-1,1 0 1,0 0-1,0-1 1,0 1-1,-1 0 1,1-1-1,0 1 1,0-1-1,0 0 1,0 1-1,0-1 1,0 0-1,0 0 1,0 1-1,0-1 1,1 0-1,-1 0 1,0 0-1,0 0 1,1 0-1,-1 0 1,0 0-1,1 0 1,-1-1-1,1 1 1,0 0-1,-1 0 1,1 0-1,0-1 1,0 1-1,0 0 1,0 0-1,0 0 1,0-1-1,0 1 1,0 0-1,0 0 1,1-2 0,0-1-173,0 0 0,0 0 0,0 0 1,0 0-1,1 0 0,-1 0 0,1 1 1,0-1-1,0 1 0,1-1 1,-1 1-1,5-4 0,17-13-6717,6 0-3470</inkml:trace>
</inkml:ink>
</file>

<file path=ppt/ink/ink1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9.357"/>
    </inkml:context>
    <inkml:brush xml:id="br0">
      <inkml:brushProperty name="width" value="0.025" units="cm"/>
      <inkml:brushProperty name="height" value="0.025" units="cm"/>
    </inkml:brush>
  </inkml:definitions>
  <inkml:trace contextRef="#ctx0" brushRef="#br0">224 0 19506,'0'0'11953,"-5"10"-10810,-12 17-1077,0-1 1,-37 41 0,-24 34-75,70-89 4,0 1 0,1 0 1,0 1-1,1-1 0,1 1 0,-5 17 0,9-7-4247,1-24 4135,0 0 0,0-1 0,0 1-1,0 0 1,0 0 0,0-1-1,1 1 1,-1 0 0,0 0 0,0-1-1,0 1 1,0 0 0,1 0 0,-1 0-1,0-1 1,0 1 0,1 0 0,-1 0-1,0 0 1,0 0 0,1 0 0,-1-1-1,0 1 1,1 0 0,-1 0-1,0 0 1,0 0 0,1 0 0,-1 0-1,0 0 1,1 0 0,-1 0 0,0 0-1,1 0 1,-1 0 0,0 0 0,0 0-1,1 1 1,-1-1 0,0 0-1,0 0 1,1 0 0,-1 0 0,0 0-1,0 1 1,1-1 0,-1 0 0,0 0-1,0 0 1,1 1 0,-1-1 0,0 0-1,0 0 1,0 1 0,0-1 0,0 0-1,1 0 1,-1 1 0,0-1-1,0 0 1,0 1 0,0-1 0,0 0-1,0 1 1,0-1 0,0 0 0,0 0-1,0 1 1,12-21-8719</inkml:trace>
</inkml:ink>
</file>

<file path=ppt/ink/ink1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09.729"/>
    </inkml:context>
    <inkml:brush xml:id="br0">
      <inkml:brushProperty name="width" value="0.025" units="cm"/>
      <inkml:brushProperty name="height" value="0.025" units="cm"/>
    </inkml:brush>
  </inkml:definitions>
  <inkml:trace contextRef="#ctx0" brushRef="#br0">252 35 11115,'-13'-3'9336,"-4"-2"-8026,0 2 0,-1 0 0,1 1 0,-1 1 0,-22 1 0,35 0-1157,0 0 1,1 1 0,-1-1-1,0 1 1,1 0 0,-1 0-1,1 1 1,-1-1 0,1 1-1,0 0 1,-1 0 0,1 1-1,0-1 1,0 1 0,1 0-1,-1 0 1,0 0 0,1 0-1,0 1 1,0-1 0,0 1-1,0 0 1,1 0 0,-1 0-1,1 0 1,0 0 0,0 1-1,-2 8 1,3-10-154,0 1 0,1 0 0,-1 0 0,1-1 0,0 1 0,0 0 0,0 0 0,0 0 0,1 0 0,-1-1 0,1 1 0,0 0 0,0-1 0,0 1 0,1 0 0,-1-1 0,1 0 0,0 1 0,4 4 0,-2-3 0,1 0 0,-1-1 0,1 0 0,0 0 0,1 0 0,-1-1 0,1 0 0,-1 0 0,1 0 0,12 3 0,0 0 0,2-2 0,-1 0 0,0-1 0,1-1 0,-1-1 0,39-3 0,-51 1 0,1-1 0,-1 0 0,1 0 0,-1-1 0,0 1 0,0-2 0,0 1 0,0-1 0,-1 0 0,1 0 0,-1-1 0,0 0 0,-1 0 0,1-1 0,-1 1 0,0-1 0,8-12 0,-11 15 0,0 0 0,0 0 0,0-1 0,-1 1 0,1 0 0,-1-1 0,0 0 0,0 1 0,0-1 0,-1 1 0,1-1 0,-1 0 0,1 0 0,-1 1 0,-1-1 0,1 0 0,0 0 0,-1 1 0,0-1 0,0 0 0,0 1 0,0-1 0,-1 1 0,1 0 0,-1-1 0,0 1 0,0 0 0,0 0 0,0 0 0,-1 0 0,1 0 0,-1 0 0,1 1 0,-1-1 0,0 1 0,0 0 0,-6-3 0,3 1-58,-1 0 0,0 0 0,1 1 0,-2 0 0,1 0 1,0 1-1,-1 0 0,1 0 0,-1 0 0,1 1 0,-1 1 0,0-1 0,0 1 0,1 0 0,-1 1 1,0 0-1,1 0 0,-1 1 0,1-1 0,-1 2 0,1-1 0,0 1 0,0 0 0,0 1 0,-8 5 1,7-4-102,0 1 0,0 1 1,1-1-1,0 1 1,1 0-1,-1 1 1,1 0-1,1 0 1,-1 0-1,1 1 1,1-1-1,0 1 0,0 0 1,1 0-1,0 1 1,0-1-1,1 1 1,0 0-1,0 14 1,1-16-862,1 1 1,0-1 0,0 1 0,1-1 0,1 0 0,-1 0 0,1 1 0,0-1 0,6 11 0,17 25-7913</inkml:trace>
</inkml:ink>
</file>

<file path=ppt/ink/ink1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4T09:44:10.075"/>
    </inkml:context>
    <inkml:brush xml:id="br0">
      <inkml:brushProperty name="width" value="0.025" units="cm"/>
      <inkml:brushProperty name="height" value="0.025" units="cm"/>
    </inkml:brush>
  </inkml:definitions>
  <inkml:trace contextRef="#ctx0" brushRef="#br0">211 28 23895,'0'0'7783,"-11"2"-6785,-9 4-975,0 0 0,1 1-1,-1 1 1,-18 12 0,29-15-25,1 0 0,0 1 0,0 0 0,1 0 0,-11 11 0,15-14 2,1 0-1,-1 1 0,1-1 0,0 0 1,0 1-1,0-1 0,1 1 0,-1 0 1,1-1-1,0 1 0,0 0 0,0 0 0,0 0 1,0 6-1,1-9 1,0 0 0,0 0 0,0 0 0,1 0 0,-1-1 0,0 1 0,0 0 0,1 0 0,-1 0 0,0 0 0,1-1 0,-1 1 0,1 0 0,-1 0 0,1-1 0,-1 1 0,1 0 0,0-1 0,-1 1 0,1 0 0,0-1 0,-1 1 0,1-1 0,0 1 0,0-1 0,1 1 0,31 3 0,-24-4 0,0-2 0,0 1 0,-1-1 0,1 0 0,10-4 0,-9 1 0,-1 0 0,-1-1 0,1 0 0,-1 0 0,0-1 0,0 0 0,-1-1 0,8-9 0,-12 13 0,1 1 0,-1-1 0,-1 0 0,1 0 0,-1-1 0,1 1 0,-1-1 0,0 1 0,-1-1 0,1 1 0,-1-1 0,0 0 0,0 0 0,0 0 0,-1 0 0,0 1 0,0-1 0,0 0 0,-1-7 0,0 10 0,0 0 0,0 0 0,-1 1 0,1-1 0,0 0 0,0 1 0,-1-1 0,1 1 0,-1-1 0,0 1 0,1-1 0,-1 1 0,0 0 0,0 0 0,0 0 0,0 0 0,1 0 0,-1 1 0,0-1 0,-1 0 0,1 1 0,0 0 0,0-1 0,0 1 0,0 0 0,0 0 0,0 0 0,0 0 0,-1 1 0,1-1 0,-3 1 0,1 0 0,-1 0 0,1 0 0,0 0 0,-1 0 0,1 0 0,0 1 0,0 0 0,0 0 0,0 0 0,0 0 0,0 1 0,0 0 0,1-1 0,-4 5 0,4-2-226,0 0 0,0 1 1,0-1-1,1 1 0,-1 0 0,1 0 1,1 0-1,-1 0 0,0 7 0,1 33-6410,9-6-9165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14.10.2026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4593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10</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11</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16</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510724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21</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27</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28</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30336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39</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40</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41</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41</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22632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14.10.2026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458.png"/><Relationship Id="rId21" Type="http://schemas.openxmlformats.org/officeDocument/2006/relationships/customXml" Target="../ink/ink10.xml"/><Relationship Id="rId42" Type="http://schemas.openxmlformats.org/officeDocument/2006/relationships/image" Target="../media/image2466.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2479.png"/><Relationship Id="rId84" Type="http://schemas.openxmlformats.org/officeDocument/2006/relationships/image" Target="../media/image2487.png"/><Relationship Id="rId89" Type="http://schemas.openxmlformats.org/officeDocument/2006/relationships/customXml" Target="../ink/ink44.xml"/><Relationship Id="rId16" Type="http://schemas.openxmlformats.org/officeDocument/2006/relationships/image" Target="../media/image2453.png"/><Relationship Id="rId11" Type="http://schemas.openxmlformats.org/officeDocument/2006/relationships/customXml" Target="../ink/ink5.xml"/><Relationship Id="rId32" Type="http://schemas.openxmlformats.org/officeDocument/2006/relationships/image" Target="../media/image2461.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2474.png"/><Relationship Id="rId74" Type="http://schemas.openxmlformats.org/officeDocument/2006/relationships/image" Target="../media/image2482.png"/><Relationship Id="rId79" Type="http://schemas.openxmlformats.org/officeDocument/2006/relationships/customXml" Target="../ink/ink39.xml"/><Relationship Id="rId102" Type="http://schemas.openxmlformats.org/officeDocument/2006/relationships/image" Target="../media/image2496.png"/><Relationship Id="rId5" Type="http://schemas.openxmlformats.org/officeDocument/2006/relationships/customXml" Target="../ink/ink2.xml"/><Relationship Id="rId90" Type="http://schemas.openxmlformats.org/officeDocument/2006/relationships/image" Target="../media/image2490.png"/><Relationship Id="rId95" Type="http://schemas.openxmlformats.org/officeDocument/2006/relationships/customXml" Target="../ink/ink47.xml"/><Relationship Id="rId22" Type="http://schemas.openxmlformats.org/officeDocument/2006/relationships/image" Target="../media/image2456.png"/><Relationship Id="rId27" Type="http://schemas.openxmlformats.org/officeDocument/2006/relationships/customXml" Target="../ink/ink13.xml"/><Relationship Id="rId43" Type="http://schemas.openxmlformats.org/officeDocument/2006/relationships/customXml" Target="../ink/ink21.xml"/><Relationship Id="rId48" Type="http://schemas.openxmlformats.org/officeDocument/2006/relationships/image" Target="../media/image2469.png"/><Relationship Id="rId64" Type="http://schemas.openxmlformats.org/officeDocument/2006/relationships/image" Target="../media/image2477.png"/><Relationship Id="rId69" Type="http://schemas.openxmlformats.org/officeDocument/2006/relationships/customXml" Target="../ink/ink34.xml"/><Relationship Id="rId80" Type="http://schemas.openxmlformats.org/officeDocument/2006/relationships/image" Target="../media/image2485.png"/><Relationship Id="rId85" Type="http://schemas.openxmlformats.org/officeDocument/2006/relationships/customXml" Target="../ink/ink42.xml"/><Relationship Id="rId12" Type="http://schemas.openxmlformats.org/officeDocument/2006/relationships/image" Target="../media/image2451.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464.png"/><Relationship Id="rId46" Type="http://schemas.openxmlformats.org/officeDocument/2006/relationships/image" Target="../media/image2468.png"/><Relationship Id="rId59" Type="http://schemas.openxmlformats.org/officeDocument/2006/relationships/customXml" Target="../ink/ink29.xml"/><Relationship Id="rId67" Type="http://schemas.openxmlformats.org/officeDocument/2006/relationships/customXml" Target="../ink/ink33.xml"/><Relationship Id="rId103" Type="http://schemas.openxmlformats.org/officeDocument/2006/relationships/customXml" Target="../ink/ink51.xml"/><Relationship Id="rId20" Type="http://schemas.openxmlformats.org/officeDocument/2006/relationships/image" Target="../media/image2455.png"/><Relationship Id="rId41" Type="http://schemas.openxmlformats.org/officeDocument/2006/relationships/customXml" Target="../ink/ink20.xml"/><Relationship Id="rId54" Type="http://schemas.openxmlformats.org/officeDocument/2006/relationships/image" Target="../media/image2472.png"/><Relationship Id="rId62" Type="http://schemas.openxmlformats.org/officeDocument/2006/relationships/image" Target="../media/image2476.png"/><Relationship Id="rId70" Type="http://schemas.openxmlformats.org/officeDocument/2006/relationships/image" Target="../media/image2480.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2489.png"/><Relationship Id="rId91" Type="http://schemas.openxmlformats.org/officeDocument/2006/relationships/customXml" Target="../ink/ink45.xml"/><Relationship Id="rId96" Type="http://schemas.openxmlformats.org/officeDocument/2006/relationships/image" Target="../media/image2493.png"/><Relationship Id="rId1" Type="http://schemas.openxmlformats.org/officeDocument/2006/relationships/slideLayout" Target="../slideLayouts/slideLayout7.xml"/><Relationship Id="rId6" Type="http://schemas.openxmlformats.org/officeDocument/2006/relationships/image" Target="../media/image2448.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459.png"/><Relationship Id="rId36" Type="http://schemas.openxmlformats.org/officeDocument/2006/relationships/image" Target="../media/image2463.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2450.png"/><Relationship Id="rId31" Type="http://schemas.openxmlformats.org/officeDocument/2006/relationships/customXml" Target="../ink/ink15.xml"/><Relationship Id="rId44" Type="http://schemas.openxmlformats.org/officeDocument/2006/relationships/image" Target="../media/image2467.png"/><Relationship Id="rId52" Type="http://schemas.openxmlformats.org/officeDocument/2006/relationships/image" Target="../media/image2471.png"/><Relationship Id="rId60" Type="http://schemas.openxmlformats.org/officeDocument/2006/relationships/image" Target="../media/image2475.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2484.png"/><Relationship Id="rId81" Type="http://schemas.openxmlformats.org/officeDocument/2006/relationships/customXml" Target="../ink/ink40.xml"/><Relationship Id="rId86" Type="http://schemas.openxmlformats.org/officeDocument/2006/relationships/image" Target="../media/image2488.png"/><Relationship Id="rId94" Type="http://schemas.openxmlformats.org/officeDocument/2006/relationships/image" Target="../media/image2492.png"/><Relationship Id="rId99" Type="http://schemas.openxmlformats.org/officeDocument/2006/relationships/customXml" Target="../ink/ink49.xml"/><Relationship Id="rId101" Type="http://schemas.openxmlformats.org/officeDocument/2006/relationships/customXml" Target="../ink/ink50.xml"/><Relationship Id="rId4" Type="http://schemas.openxmlformats.org/officeDocument/2006/relationships/image" Target="../media/image2447.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2454.png"/><Relationship Id="rId39" Type="http://schemas.openxmlformats.org/officeDocument/2006/relationships/customXml" Target="../ink/ink19.xml"/><Relationship Id="rId34" Type="http://schemas.openxmlformats.org/officeDocument/2006/relationships/image" Target="../media/image2462.png"/><Relationship Id="rId50" Type="http://schemas.openxmlformats.org/officeDocument/2006/relationships/image" Target="../media/image2470.png"/><Relationship Id="rId55" Type="http://schemas.openxmlformats.org/officeDocument/2006/relationships/customXml" Target="../ink/ink27.xml"/><Relationship Id="rId76" Type="http://schemas.openxmlformats.org/officeDocument/2006/relationships/image" Target="../media/image2483.png"/><Relationship Id="rId97" Type="http://schemas.openxmlformats.org/officeDocument/2006/relationships/customXml" Target="../ink/ink48.xml"/><Relationship Id="rId104" Type="http://schemas.openxmlformats.org/officeDocument/2006/relationships/image" Target="../media/image1.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2491.png"/><Relationship Id="rId2" Type="http://schemas.openxmlformats.org/officeDocument/2006/relationships/notesSlide" Target="../notesSlides/notesSlide1.xml"/><Relationship Id="rId29" Type="http://schemas.openxmlformats.org/officeDocument/2006/relationships/customXml" Target="../ink/ink14.xml"/><Relationship Id="rId24" Type="http://schemas.openxmlformats.org/officeDocument/2006/relationships/image" Target="../media/image2457.png"/><Relationship Id="rId40" Type="http://schemas.openxmlformats.org/officeDocument/2006/relationships/image" Target="../media/image2465.png"/><Relationship Id="rId45" Type="http://schemas.openxmlformats.org/officeDocument/2006/relationships/customXml" Target="../ink/ink22.xml"/><Relationship Id="rId66" Type="http://schemas.openxmlformats.org/officeDocument/2006/relationships/image" Target="../media/image2478.png"/><Relationship Id="rId87" Type="http://schemas.openxmlformats.org/officeDocument/2006/relationships/customXml" Target="../ink/ink43.xml"/><Relationship Id="rId61" Type="http://schemas.openxmlformats.org/officeDocument/2006/relationships/customXml" Target="../ink/ink30.xml"/><Relationship Id="rId82" Type="http://schemas.openxmlformats.org/officeDocument/2006/relationships/image" Target="../media/image2486.png"/><Relationship Id="rId19" Type="http://schemas.openxmlformats.org/officeDocument/2006/relationships/customXml" Target="../ink/ink9.xml"/><Relationship Id="rId14" Type="http://schemas.openxmlformats.org/officeDocument/2006/relationships/image" Target="../media/image2452.png"/><Relationship Id="rId30" Type="http://schemas.openxmlformats.org/officeDocument/2006/relationships/image" Target="../media/image2460.png"/><Relationship Id="rId35" Type="http://schemas.openxmlformats.org/officeDocument/2006/relationships/customXml" Target="../ink/ink17.xml"/><Relationship Id="rId56" Type="http://schemas.openxmlformats.org/officeDocument/2006/relationships/image" Target="../media/image2473.png"/><Relationship Id="rId77" Type="http://schemas.openxmlformats.org/officeDocument/2006/relationships/customXml" Target="../ink/ink38.xml"/><Relationship Id="rId100" Type="http://schemas.openxmlformats.org/officeDocument/2006/relationships/image" Target="../media/image2495.png"/><Relationship Id="rId8" Type="http://schemas.openxmlformats.org/officeDocument/2006/relationships/image" Target="../media/image2449.png"/><Relationship Id="rId51" Type="http://schemas.openxmlformats.org/officeDocument/2006/relationships/customXml" Target="../ink/ink25.xml"/><Relationship Id="rId72" Type="http://schemas.openxmlformats.org/officeDocument/2006/relationships/image" Target="../media/image2481.png"/><Relationship Id="rId93" Type="http://schemas.openxmlformats.org/officeDocument/2006/relationships/customXml" Target="../ink/ink46.xml"/><Relationship Id="rId98" Type="http://schemas.openxmlformats.org/officeDocument/2006/relationships/image" Target="../media/image2494.png"/><Relationship Id="rId3"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image" Target="../media/image2499.png"/><Relationship Id="rId13" Type="http://schemas.openxmlformats.org/officeDocument/2006/relationships/customXml" Target="../ink/ink57.xml"/><Relationship Id="rId18" Type="http://schemas.openxmlformats.org/officeDocument/2006/relationships/image" Target="../media/image2.png"/><Relationship Id="rId3" Type="http://schemas.openxmlformats.org/officeDocument/2006/relationships/customXml" Target="../ink/ink52.xml"/><Relationship Id="rId7" Type="http://schemas.openxmlformats.org/officeDocument/2006/relationships/customXml" Target="../ink/ink54.xml"/><Relationship Id="rId12" Type="http://schemas.openxmlformats.org/officeDocument/2006/relationships/image" Target="../media/image2501.png"/><Relationship Id="rId17" Type="http://schemas.openxmlformats.org/officeDocument/2006/relationships/customXml" Target="../ink/ink59.xml"/><Relationship Id="rId2" Type="http://schemas.openxmlformats.org/officeDocument/2006/relationships/notesSlide" Target="../notesSlides/notesSlide2.xml"/><Relationship Id="rId16" Type="http://schemas.openxmlformats.org/officeDocument/2006/relationships/image" Target="../media/image2503.png"/><Relationship Id="rId1" Type="http://schemas.openxmlformats.org/officeDocument/2006/relationships/slideLayout" Target="../slideLayouts/slideLayout7.xml"/><Relationship Id="rId6" Type="http://schemas.openxmlformats.org/officeDocument/2006/relationships/image" Target="../media/image2498.png"/><Relationship Id="rId11" Type="http://schemas.openxmlformats.org/officeDocument/2006/relationships/customXml" Target="../ink/ink56.xml"/><Relationship Id="rId5" Type="http://schemas.openxmlformats.org/officeDocument/2006/relationships/customXml" Target="../ink/ink53.xml"/><Relationship Id="rId15" Type="http://schemas.openxmlformats.org/officeDocument/2006/relationships/customXml" Target="../ink/ink58.xml"/><Relationship Id="rId10" Type="http://schemas.openxmlformats.org/officeDocument/2006/relationships/image" Target="../media/image2500.png"/><Relationship Id="rId4" Type="http://schemas.openxmlformats.org/officeDocument/2006/relationships/image" Target="../media/image2497.png"/><Relationship Id="rId9" Type="http://schemas.openxmlformats.org/officeDocument/2006/relationships/customXml" Target="../ink/ink55.xml"/><Relationship Id="rId14" Type="http://schemas.openxmlformats.org/officeDocument/2006/relationships/image" Target="../media/image2502.png"/></Relationships>
</file>

<file path=ppt/slides/_rels/slide3.xml.rels><?xml version="1.0" encoding="UTF-8" standalone="yes"?>
<Relationships xmlns="http://schemas.openxmlformats.org/package/2006/relationships"><Relationship Id="rId26" Type="http://schemas.openxmlformats.org/officeDocument/2006/relationships/image" Target="../media/image14.png"/><Relationship Id="rId21" Type="http://schemas.openxmlformats.org/officeDocument/2006/relationships/customXml" Target="../ink/ink69.xml"/><Relationship Id="rId42" Type="http://schemas.openxmlformats.org/officeDocument/2006/relationships/image" Target="../media/image22.png"/><Relationship Id="rId47" Type="http://schemas.openxmlformats.org/officeDocument/2006/relationships/customXml" Target="../ink/ink82.xml"/><Relationship Id="rId63" Type="http://schemas.openxmlformats.org/officeDocument/2006/relationships/customXml" Target="../ink/ink90.xml"/><Relationship Id="rId68" Type="http://schemas.openxmlformats.org/officeDocument/2006/relationships/image" Target="../media/image35.png"/><Relationship Id="rId84" Type="http://schemas.openxmlformats.org/officeDocument/2006/relationships/image" Target="../media/image43.png"/><Relationship Id="rId89" Type="http://schemas.openxmlformats.org/officeDocument/2006/relationships/customXml" Target="../ink/ink103.xml"/><Relationship Id="rId16" Type="http://schemas.openxmlformats.org/officeDocument/2006/relationships/image" Target="../media/image9.png"/><Relationship Id="rId11" Type="http://schemas.openxmlformats.org/officeDocument/2006/relationships/customXml" Target="../ink/ink64.xml"/><Relationship Id="rId32" Type="http://schemas.openxmlformats.org/officeDocument/2006/relationships/image" Target="../media/image17.png"/><Relationship Id="rId37" Type="http://schemas.openxmlformats.org/officeDocument/2006/relationships/customXml" Target="../ink/ink77.xml"/><Relationship Id="rId53" Type="http://schemas.openxmlformats.org/officeDocument/2006/relationships/customXml" Target="../ink/ink85.xml"/><Relationship Id="rId58" Type="http://schemas.openxmlformats.org/officeDocument/2006/relationships/image" Target="../media/image30.png"/><Relationship Id="rId74" Type="http://schemas.openxmlformats.org/officeDocument/2006/relationships/image" Target="../media/image38.png"/><Relationship Id="rId79" Type="http://schemas.openxmlformats.org/officeDocument/2006/relationships/customXml" Target="../ink/ink98.xml"/><Relationship Id="rId5" Type="http://schemas.openxmlformats.org/officeDocument/2006/relationships/customXml" Target="../ink/ink61.xml"/><Relationship Id="rId90" Type="http://schemas.openxmlformats.org/officeDocument/2006/relationships/image" Target="../media/image46.png"/><Relationship Id="rId14" Type="http://schemas.openxmlformats.org/officeDocument/2006/relationships/image" Target="../media/image8.png"/><Relationship Id="rId22" Type="http://schemas.openxmlformats.org/officeDocument/2006/relationships/image" Target="../media/image12.png"/><Relationship Id="rId27" Type="http://schemas.openxmlformats.org/officeDocument/2006/relationships/customXml" Target="../ink/ink72.xml"/><Relationship Id="rId30" Type="http://schemas.openxmlformats.org/officeDocument/2006/relationships/image" Target="../media/image16.png"/><Relationship Id="rId35" Type="http://schemas.openxmlformats.org/officeDocument/2006/relationships/customXml" Target="../ink/ink76.xml"/><Relationship Id="rId43" Type="http://schemas.openxmlformats.org/officeDocument/2006/relationships/customXml" Target="../ink/ink80.xml"/><Relationship Id="rId48" Type="http://schemas.openxmlformats.org/officeDocument/2006/relationships/image" Target="../media/image25.png"/><Relationship Id="rId56" Type="http://schemas.openxmlformats.org/officeDocument/2006/relationships/image" Target="../media/image29.png"/><Relationship Id="rId64" Type="http://schemas.openxmlformats.org/officeDocument/2006/relationships/image" Target="../media/image33.png"/><Relationship Id="rId69" Type="http://schemas.openxmlformats.org/officeDocument/2006/relationships/customXml" Target="../ink/ink93.xml"/><Relationship Id="rId77" Type="http://schemas.openxmlformats.org/officeDocument/2006/relationships/customXml" Target="../ink/ink97.xml"/><Relationship Id="rId8" Type="http://schemas.openxmlformats.org/officeDocument/2006/relationships/image" Target="../media/image5.png"/><Relationship Id="rId51" Type="http://schemas.openxmlformats.org/officeDocument/2006/relationships/customXml" Target="../ink/ink84.xml"/><Relationship Id="rId72" Type="http://schemas.openxmlformats.org/officeDocument/2006/relationships/image" Target="../media/image37.png"/><Relationship Id="rId80" Type="http://schemas.openxmlformats.org/officeDocument/2006/relationships/image" Target="../media/image41.png"/><Relationship Id="rId85" Type="http://schemas.openxmlformats.org/officeDocument/2006/relationships/customXml" Target="../ink/ink101.xml"/><Relationship Id="rId3" Type="http://schemas.openxmlformats.org/officeDocument/2006/relationships/customXml" Target="../ink/ink60.xml"/><Relationship Id="rId12" Type="http://schemas.openxmlformats.org/officeDocument/2006/relationships/image" Target="../media/image7.png"/><Relationship Id="rId17" Type="http://schemas.openxmlformats.org/officeDocument/2006/relationships/customXml" Target="../ink/ink67.xml"/><Relationship Id="rId25" Type="http://schemas.openxmlformats.org/officeDocument/2006/relationships/customXml" Target="../ink/ink71.xml"/><Relationship Id="rId33" Type="http://schemas.openxmlformats.org/officeDocument/2006/relationships/customXml" Target="../ink/ink75.xml"/><Relationship Id="rId38" Type="http://schemas.openxmlformats.org/officeDocument/2006/relationships/image" Target="../media/image20.png"/><Relationship Id="rId46" Type="http://schemas.openxmlformats.org/officeDocument/2006/relationships/image" Target="../media/image24.png"/><Relationship Id="rId59" Type="http://schemas.openxmlformats.org/officeDocument/2006/relationships/customXml" Target="../ink/ink88.xml"/><Relationship Id="rId67" Type="http://schemas.openxmlformats.org/officeDocument/2006/relationships/customXml" Target="../ink/ink92.xml"/><Relationship Id="rId20" Type="http://schemas.openxmlformats.org/officeDocument/2006/relationships/image" Target="../media/image11.png"/><Relationship Id="rId41" Type="http://schemas.openxmlformats.org/officeDocument/2006/relationships/customXml" Target="../ink/ink79.xml"/><Relationship Id="rId54" Type="http://schemas.openxmlformats.org/officeDocument/2006/relationships/image" Target="../media/image28.png"/><Relationship Id="rId62" Type="http://schemas.openxmlformats.org/officeDocument/2006/relationships/image" Target="../media/image32.png"/><Relationship Id="rId70" Type="http://schemas.openxmlformats.org/officeDocument/2006/relationships/image" Target="../media/image36.png"/><Relationship Id="rId75" Type="http://schemas.openxmlformats.org/officeDocument/2006/relationships/customXml" Target="../ink/ink96.xml"/><Relationship Id="rId83" Type="http://schemas.openxmlformats.org/officeDocument/2006/relationships/customXml" Target="../ink/ink100.xml"/><Relationship Id="rId88" Type="http://schemas.openxmlformats.org/officeDocument/2006/relationships/image" Target="../media/image45.png"/><Relationship Id="rId91" Type="http://schemas.openxmlformats.org/officeDocument/2006/relationships/customXml" Target="../ink/ink104.xml"/><Relationship Id="rId1" Type="http://schemas.openxmlformats.org/officeDocument/2006/relationships/slideLayout" Target="../slideLayouts/slideLayout7.xml"/><Relationship Id="rId6" Type="http://schemas.openxmlformats.org/officeDocument/2006/relationships/image" Target="../media/image4.png"/><Relationship Id="rId15" Type="http://schemas.openxmlformats.org/officeDocument/2006/relationships/customXml" Target="../ink/ink66.xml"/><Relationship Id="rId23" Type="http://schemas.openxmlformats.org/officeDocument/2006/relationships/customXml" Target="../ink/ink70.xml"/><Relationship Id="rId28" Type="http://schemas.openxmlformats.org/officeDocument/2006/relationships/image" Target="../media/image15.png"/><Relationship Id="rId36" Type="http://schemas.openxmlformats.org/officeDocument/2006/relationships/image" Target="../media/image19.png"/><Relationship Id="rId49" Type="http://schemas.openxmlformats.org/officeDocument/2006/relationships/customXml" Target="../ink/ink83.xml"/><Relationship Id="rId57" Type="http://schemas.openxmlformats.org/officeDocument/2006/relationships/customXml" Target="../ink/ink87.xml"/><Relationship Id="rId10" Type="http://schemas.openxmlformats.org/officeDocument/2006/relationships/image" Target="../media/image6.png"/><Relationship Id="rId31" Type="http://schemas.openxmlformats.org/officeDocument/2006/relationships/customXml" Target="../ink/ink74.xml"/><Relationship Id="rId44" Type="http://schemas.openxmlformats.org/officeDocument/2006/relationships/image" Target="../media/image23.png"/><Relationship Id="rId52" Type="http://schemas.openxmlformats.org/officeDocument/2006/relationships/image" Target="../media/image27.png"/><Relationship Id="rId60" Type="http://schemas.openxmlformats.org/officeDocument/2006/relationships/image" Target="../media/image31.png"/><Relationship Id="rId65" Type="http://schemas.openxmlformats.org/officeDocument/2006/relationships/customXml" Target="../ink/ink91.xml"/><Relationship Id="rId73" Type="http://schemas.openxmlformats.org/officeDocument/2006/relationships/customXml" Target="../ink/ink95.xml"/><Relationship Id="rId78" Type="http://schemas.openxmlformats.org/officeDocument/2006/relationships/image" Target="../media/image40.png"/><Relationship Id="rId81" Type="http://schemas.openxmlformats.org/officeDocument/2006/relationships/customXml" Target="../ink/ink99.xml"/><Relationship Id="rId86"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customXml" Target="../ink/ink63.xml"/><Relationship Id="rId13" Type="http://schemas.openxmlformats.org/officeDocument/2006/relationships/customXml" Target="../ink/ink65.xml"/><Relationship Id="rId18" Type="http://schemas.openxmlformats.org/officeDocument/2006/relationships/image" Target="../media/image10.png"/><Relationship Id="rId39" Type="http://schemas.openxmlformats.org/officeDocument/2006/relationships/customXml" Target="../ink/ink78.xml"/><Relationship Id="rId34" Type="http://schemas.openxmlformats.org/officeDocument/2006/relationships/image" Target="../media/image18.png"/><Relationship Id="rId50" Type="http://schemas.openxmlformats.org/officeDocument/2006/relationships/image" Target="../media/image26.png"/><Relationship Id="rId55" Type="http://schemas.openxmlformats.org/officeDocument/2006/relationships/customXml" Target="../ink/ink86.xml"/><Relationship Id="rId76" Type="http://schemas.openxmlformats.org/officeDocument/2006/relationships/image" Target="../media/image39.png"/><Relationship Id="rId7" Type="http://schemas.openxmlformats.org/officeDocument/2006/relationships/customXml" Target="../ink/ink62.xml"/><Relationship Id="rId71" Type="http://schemas.openxmlformats.org/officeDocument/2006/relationships/customXml" Target="../ink/ink94.xml"/><Relationship Id="rId92" Type="http://schemas.openxmlformats.org/officeDocument/2006/relationships/image" Target="../media/image47.png"/><Relationship Id="rId2" Type="http://schemas.openxmlformats.org/officeDocument/2006/relationships/notesSlide" Target="../notesSlides/notesSlide3.xml"/><Relationship Id="rId29" Type="http://schemas.openxmlformats.org/officeDocument/2006/relationships/customXml" Target="../ink/ink73.xml"/><Relationship Id="rId24" Type="http://schemas.openxmlformats.org/officeDocument/2006/relationships/image" Target="../media/image13.png"/><Relationship Id="rId40" Type="http://schemas.openxmlformats.org/officeDocument/2006/relationships/image" Target="../media/image21.png"/><Relationship Id="rId45" Type="http://schemas.openxmlformats.org/officeDocument/2006/relationships/customXml" Target="../ink/ink81.xml"/><Relationship Id="rId66" Type="http://schemas.openxmlformats.org/officeDocument/2006/relationships/image" Target="../media/image34.png"/><Relationship Id="rId87" Type="http://schemas.openxmlformats.org/officeDocument/2006/relationships/customXml" Target="../ink/ink102.xml"/><Relationship Id="rId61" Type="http://schemas.openxmlformats.org/officeDocument/2006/relationships/customXml" Target="../ink/ink89.xml"/><Relationship Id="rId82" Type="http://schemas.openxmlformats.org/officeDocument/2006/relationships/image" Target="../media/image42.png"/><Relationship Id="rId19" Type="http://schemas.openxmlformats.org/officeDocument/2006/relationships/customXml" Target="../ink/ink68.xml"/></Relationships>
</file>

<file path=ppt/slides/_rels/slide4.xml.rels><?xml version="1.0" encoding="UTF-8" standalone="yes"?>
<Relationships xmlns="http://schemas.openxmlformats.org/package/2006/relationships"><Relationship Id="rId117" Type="http://schemas.openxmlformats.org/officeDocument/2006/relationships/image" Target="../media/image103.png"/><Relationship Id="rId21" Type="http://schemas.openxmlformats.org/officeDocument/2006/relationships/image" Target="../media/image55.png"/><Relationship Id="rId42" Type="http://schemas.openxmlformats.org/officeDocument/2006/relationships/customXml" Target="../ink/ink124.xml"/><Relationship Id="rId63" Type="http://schemas.openxmlformats.org/officeDocument/2006/relationships/image" Target="../media/image76.png"/><Relationship Id="rId84" Type="http://schemas.openxmlformats.org/officeDocument/2006/relationships/customXml" Target="../ink/ink145.xml"/><Relationship Id="rId138" Type="http://schemas.openxmlformats.org/officeDocument/2006/relationships/customXml" Target="../ink/ink172.xml"/><Relationship Id="rId107" Type="http://schemas.openxmlformats.org/officeDocument/2006/relationships/image" Target="../media/image98.png"/><Relationship Id="rId11" Type="http://schemas.openxmlformats.org/officeDocument/2006/relationships/image" Target="../media/image50.png"/><Relationship Id="rId32" Type="http://schemas.openxmlformats.org/officeDocument/2006/relationships/customXml" Target="../ink/ink119.xml"/><Relationship Id="rId53" Type="http://schemas.openxmlformats.org/officeDocument/2006/relationships/image" Target="../media/image71.png"/><Relationship Id="rId74" Type="http://schemas.openxmlformats.org/officeDocument/2006/relationships/customXml" Target="../ink/ink140.xml"/><Relationship Id="rId128" Type="http://schemas.openxmlformats.org/officeDocument/2006/relationships/customXml" Target="../ink/ink167.xml"/><Relationship Id="rId5" Type="http://schemas.openxmlformats.org/officeDocument/2006/relationships/image" Target="../media/image4710.png"/><Relationship Id="rId90" Type="http://schemas.openxmlformats.org/officeDocument/2006/relationships/customXml" Target="../ink/ink148.xml"/><Relationship Id="rId95" Type="http://schemas.openxmlformats.org/officeDocument/2006/relationships/image" Target="../media/image92.png"/><Relationship Id="rId22" Type="http://schemas.openxmlformats.org/officeDocument/2006/relationships/customXml" Target="../ink/ink114.xml"/><Relationship Id="rId27" Type="http://schemas.openxmlformats.org/officeDocument/2006/relationships/image" Target="../media/image58.png"/><Relationship Id="rId43" Type="http://schemas.openxmlformats.org/officeDocument/2006/relationships/image" Target="../media/image66.png"/><Relationship Id="rId48" Type="http://schemas.openxmlformats.org/officeDocument/2006/relationships/customXml" Target="../ink/ink127.xml"/><Relationship Id="rId64" Type="http://schemas.openxmlformats.org/officeDocument/2006/relationships/customXml" Target="../ink/ink135.xml"/><Relationship Id="rId69" Type="http://schemas.openxmlformats.org/officeDocument/2006/relationships/image" Target="../media/image79.png"/><Relationship Id="rId113" Type="http://schemas.openxmlformats.org/officeDocument/2006/relationships/image" Target="../media/image101.png"/><Relationship Id="rId118" Type="http://schemas.openxmlformats.org/officeDocument/2006/relationships/customXml" Target="../ink/ink162.xml"/><Relationship Id="rId134" Type="http://schemas.openxmlformats.org/officeDocument/2006/relationships/customXml" Target="../ink/ink170.xml"/><Relationship Id="rId139" Type="http://schemas.openxmlformats.org/officeDocument/2006/relationships/image" Target="../media/image114.png"/><Relationship Id="rId80" Type="http://schemas.openxmlformats.org/officeDocument/2006/relationships/customXml" Target="../ink/ink143.xml"/><Relationship Id="rId85" Type="http://schemas.openxmlformats.org/officeDocument/2006/relationships/image" Target="../media/image87.png"/><Relationship Id="rId12" Type="http://schemas.openxmlformats.org/officeDocument/2006/relationships/customXml" Target="../ink/ink109.xml"/><Relationship Id="rId17"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customXml" Target="../ink/ink122.xml"/><Relationship Id="rId59" Type="http://schemas.openxmlformats.org/officeDocument/2006/relationships/image" Target="../media/image74.png"/><Relationship Id="rId103" Type="http://schemas.openxmlformats.org/officeDocument/2006/relationships/image" Target="../media/image96.png"/><Relationship Id="rId108" Type="http://schemas.openxmlformats.org/officeDocument/2006/relationships/customXml" Target="../ink/ink157.xml"/><Relationship Id="rId124" Type="http://schemas.openxmlformats.org/officeDocument/2006/relationships/customXml" Target="../ink/ink165.xml"/><Relationship Id="rId129" Type="http://schemas.openxmlformats.org/officeDocument/2006/relationships/image" Target="../media/image109.png"/><Relationship Id="rId54" Type="http://schemas.openxmlformats.org/officeDocument/2006/relationships/customXml" Target="../ink/ink130.xml"/><Relationship Id="rId70" Type="http://schemas.openxmlformats.org/officeDocument/2006/relationships/customXml" Target="../ink/ink138.xml"/><Relationship Id="rId75" Type="http://schemas.openxmlformats.org/officeDocument/2006/relationships/image" Target="../media/image82.png"/><Relationship Id="rId91" Type="http://schemas.openxmlformats.org/officeDocument/2006/relationships/image" Target="../media/image90.png"/><Relationship Id="rId96" Type="http://schemas.openxmlformats.org/officeDocument/2006/relationships/customXml" Target="../ink/ink151.xml"/><Relationship Id="rId140" Type="http://schemas.openxmlformats.org/officeDocument/2006/relationships/customXml" Target="../ink/ink173.xml"/><Relationship Id="rId145" Type="http://schemas.openxmlformats.org/officeDocument/2006/relationships/image" Target="../media/image117.png"/><Relationship Id="rId1" Type="http://schemas.openxmlformats.org/officeDocument/2006/relationships/slideLayout" Target="../slideLayouts/slideLayout7.xml"/><Relationship Id="rId6" Type="http://schemas.openxmlformats.org/officeDocument/2006/relationships/customXml" Target="../ink/ink106.xml"/><Relationship Id="rId23" Type="http://schemas.openxmlformats.org/officeDocument/2006/relationships/image" Target="../media/image56.png"/><Relationship Id="rId28" Type="http://schemas.openxmlformats.org/officeDocument/2006/relationships/customXml" Target="../ink/ink117.xml"/><Relationship Id="rId49" Type="http://schemas.openxmlformats.org/officeDocument/2006/relationships/image" Target="../media/image69.png"/><Relationship Id="rId114" Type="http://schemas.openxmlformats.org/officeDocument/2006/relationships/customXml" Target="../ink/ink160.xml"/><Relationship Id="rId119" Type="http://schemas.openxmlformats.org/officeDocument/2006/relationships/image" Target="../media/image104.png"/><Relationship Id="rId44" Type="http://schemas.openxmlformats.org/officeDocument/2006/relationships/customXml" Target="../ink/ink125.xml"/><Relationship Id="rId60" Type="http://schemas.openxmlformats.org/officeDocument/2006/relationships/customXml" Target="../ink/ink133.xml"/><Relationship Id="rId65" Type="http://schemas.openxmlformats.org/officeDocument/2006/relationships/image" Target="../media/image77.png"/><Relationship Id="rId81" Type="http://schemas.openxmlformats.org/officeDocument/2006/relationships/image" Target="../media/image85.png"/><Relationship Id="rId86" Type="http://schemas.openxmlformats.org/officeDocument/2006/relationships/customXml" Target="../ink/ink146.xml"/><Relationship Id="rId130" Type="http://schemas.openxmlformats.org/officeDocument/2006/relationships/customXml" Target="../ink/ink168.xml"/><Relationship Id="rId135" Type="http://schemas.openxmlformats.org/officeDocument/2006/relationships/image" Target="../media/image112.png"/><Relationship Id="rId13" Type="http://schemas.openxmlformats.org/officeDocument/2006/relationships/image" Target="../media/image51.png"/><Relationship Id="rId18" Type="http://schemas.openxmlformats.org/officeDocument/2006/relationships/customXml" Target="../ink/ink112.xml"/><Relationship Id="rId39" Type="http://schemas.openxmlformats.org/officeDocument/2006/relationships/image" Target="../media/image64.png"/><Relationship Id="rId109" Type="http://schemas.openxmlformats.org/officeDocument/2006/relationships/image" Target="../media/image99.png"/><Relationship Id="rId34" Type="http://schemas.openxmlformats.org/officeDocument/2006/relationships/customXml" Target="../ink/ink120.xml"/><Relationship Id="rId50" Type="http://schemas.openxmlformats.org/officeDocument/2006/relationships/customXml" Target="../ink/ink128.xml"/><Relationship Id="rId55" Type="http://schemas.openxmlformats.org/officeDocument/2006/relationships/image" Target="../media/image72.png"/><Relationship Id="rId76" Type="http://schemas.openxmlformats.org/officeDocument/2006/relationships/customXml" Target="../ink/ink141.xml"/><Relationship Id="rId97" Type="http://schemas.openxmlformats.org/officeDocument/2006/relationships/image" Target="../media/image93.png"/><Relationship Id="rId104" Type="http://schemas.openxmlformats.org/officeDocument/2006/relationships/customXml" Target="../ink/ink155.xml"/><Relationship Id="rId120" Type="http://schemas.openxmlformats.org/officeDocument/2006/relationships/customXml" Target="../ink/ink163.xml"/><Relationship Id="rId125" Type="http://schemas.openxmlformats.org/officeDocument/2006/relationships/image" Target="../media/image107.png"/><Relationship Id="rId141" Type="http://schemas.openxmlformats.org/officeDocument/2006/relationships/image" Target="../media/image115.png"/><Relationship Id="rId7" Type="http://schemas.openxmlformats.org/officeDocument/2006/relationships/image" Target="../media/image4810.png"/><Relationship Id="rId71" Type="http://schemas.openxmlformats.org/officeDocument/2006/relationships/image" Target="../media/image80.png"/><Relationship Id="rId92" Type="http://schemas.openxmlformats.org/officeDocument/2006/relationships/customXml" Target="../ink/ink149.xml"/><Relationship Id="rId2" Type="http://schemas.openxmlformats.org/officeDocument/2006/relationships/notesSlide" Target="../notesSlides/notesSlide4.xml"/><Relationship Id="rId29" Type="http://schemas.openxmlformats.org/officeDocument/2006/relationships/image" Target="../media/image59.png"/><Relationship Id="rId24" Type="http://schemas.openxmlformats.org/officeDocument/2006/relationships/customXml" Target="../ink/ink115.xml"/><Relationship Id="rId40" Type="http://schemas.openxmlformats.org/officeDocument/2006/relationships/customXml" Target="../ink/ink123.xml"/><Relationship Id="rId45" Type="http://schemas.openxmlformats.org/officeDocument/2006/relationships/image" Target="../media/image67.png"/><Relationship Id="rId66" Type="http://schemas.openxmlformats.org/officeDocument/2006/relationships/customXml" Target="../ink/ink136.xml"/><Relationship Id="rId87" Type="http://schemas.openxmlformats.org/officeDocument/2006/relationships/image" Target="../media/image88.png"/><Relationship Id="rId110" Type="http://schemas.openxmlformats.org/officeDocument/2006/relationships/customXml" Target="../ink/ink158.xml"/><Relationship Id="rId115" Type="http://schemas.openxmlformats.org/officeDocument/2006/relationships/image" Target="../media/image102.png"/><Relationship Id="rId131" Type="http://schemas.openxmlformats.org/officeDocument/2006/relationships/image" Target="../media/image110.png"/><Relationship Id="rId136" Type="http://schemas.openxmlformats.org/officeDocument/2006/relationships/customXml" Target="../ink/ink171.xml"/><Relationship Id="rId61" Type="http://schemas.openxmlformats.org/officeDocument/2006/relationships/image" Target="../media/image75.png"/><Relationship Id="rId82" Type="http://schemas.openxmlformats.org/officeDocument/2006/relationships/customXml" Target="../ink/ink144.xml"/><Relationship Id="rId19" Type="http://schemas.openxmlformats.org/officeDocument/2006/relationships/image" Target="../media/image54.png"/><Relationship Id="rId14" Type="http://schemas.openxmlformats.org/officeDocument/2006/relationships/customXml" Target="../ink/ink110.xml"/><Relationship Id="rId30" Type="http://schemas.openxmlformats.org/officeDocument/2006/relationships/customXml" Target="../ink/ink118.xml"/><Relationship Id="rId35" Type="http://schemas.openxmlformats.org/officeDocument/2006/relationships/image" Target="../media/image62.png"/><Relationship Id="rId56" Type="http://schemas.openxmlformats.org/officeDocument/2006/relationships/customXml" Target="../ink/ink131.xml"/><Relationship Id="rId77" Type="http://schemas.openxmlformats.org/officeDocument/2006/relationships/image" Target="../media/image83.png"/><Relationship Id="rId100" Type="http://schemas.openxmlformats.org/officeDocument/2006/relationships/customXml" Target="../ink/ink153.xml"/><Relationship Id="rId105" Type="http://schemas.openxmlformats.org/officeDocument/2006/relationships/image" Target="../media/image97.png"/><Relationship Id="rId126" Type="http://schemas.openxmlformats.org/officeDocument/2006/relationships/customXml" Target="../ink/ink166.xml"/><Relationship Id="rId8" Type="http://schemas.openxmlformats.org/officeDocument/2006/relationships/customXml" Target="../ink/ink107.xml"/><Relationship Id="rId51" Type="http://schemas.openxmlformats.org/officeDocument/2006/relationships/image" Target="../media/image70.png"/><Relationship Id="rId72" Type="http://schemas.openxmlformats.org/officeDocument/2006/relationships/customXml" Target="../ink/ink139.xml"/><Relationship Id="rId93" Type="http://schemas.openxmlformats.org/officeDocument/2006/relationships/image" Target="../media/image91.png"/><Relationship Id="rId98" Type="http://schemas.openxmlformats.org/officeDocument/2006/relationships/customXml" Target="../ink/ink152.xml"/><Relationship Id="rId121" Type="http://schemas.openxmlformats.org/officeDocument/2006/relationships/image" Target="../media/image105.png"/><Relationship Id="rId142" Type="http://schemas.openxmlformats.org/officeDocument/2006/relationships/customXml" Target="../ink/ink174.xml"/><Relationship Id="rId3" Type="http://schemas.openxmlformats.org/officeDocument/2006/relationships/image" Target="../media/image48.png"/><Relationship Id="rId25" Type="http://schemas.openxmlformats.org/officeDocument/2006/relationships/image" Target="../media/image57.png"/><Relationship Id="rId46" Type="http://schemas.openxmlformats.org/officeDocument/2006/relationships/customXml" Target="../ink/ink126.xml"/><Relationship Id="rId67" Type="http://schemas.openxmlformats.org/officeDocument/2006/relationships/image" Target="../media/image78.png"/><Relationship Id="rId116" Type="http://schemas.openxmlformats.org/officeDocument/2006/relationships/customXml" Target="../ink/ink161.xml"/><Relationship Id="rId137" Type="http://schemas.openxmlformats.org/officeDocument/2006/relationships/image" Target="../media/image113.png"/><Relationship Id="rId20" Type="http://schemas.openxmlformats.org/officeDocument/2006/relationships/customXml" Target="../ink/ink113.xml"/><Relationship Id="rId41" Type="http://schemas.openxmlformats.org/officeDocument/2006/relationships/image" Target="../media/image65.png"/><Relationship Id="rId62" Type="http://schemas.openxmlformats.org/officeDocument/2006/relationships/customXml" Target="../ink/ink134.xml"/><Relationship Id="rId83" Type="http://schemas.openxmlformats.org/officeDocument/2006/relationships/image" Target="../media/image86.png"/><Relationship Id="rId88" Type="http://schemas.openxmlformats.org/officeDocument/2006/relationships/customXml" Target="../ink/ink147.xml"/><Relationship Id="rId111" Type="http://schemas.openxmlformats.org/officeDocument/2006/relationships/image" Target="../media/image100.png"/><Relationship Id="rId132" Type="http://schemas.openxmlformats.org/officeDocument/2006/relationships/customXml" Target="../ink/ink169.xml"/><Relationship Id="rId15" Type="http://schemas.openxmlformats.org/officeDocument/2006/relationships/image" Target="../media/image52.png"/><Relationship Id="rId36" Type="http://schemas.openxmlformats.org/officeDocument/2006/relationships/customXml" Target="../ink/ink121.xml"/><Relationship Id="rId57" Type="http://schemas.openxmlformats.org/officeDocument/2006/relationships/image" Target="../media/image73.png"/><Relationship Id="rId106" Type="http://schemas.openxmlformats.org/officeDocument/2006/relationships/customXml" Target="../ink/ink156.xml"/><Relationship Id="rId127" Type="http://schemas.openxmlformats.org/officeDocument/2006/relationships/image" Target="../media/image108.png"/><Relationship Id="rId10" Type="http://schemas.openxmlformats.org/officeDocument/2006/relationships/customXml" Target="../ink/ink108.xml"/><Relationship Id="rId31" Type="http://schemas.openxmlformats.org/officeDocument/2006/relationships/image" Target="../media/image60.png"/><Relationship Id="rId52" Type="http://schemas.openxmlformats.org/officeDocument/2006/relationships/customXml" Target="../ink/ink129.xml"/><Relationship Id="rId73" Type="http://schemas.openxmlformats.org/officeDocument/2006/relationships/image" Target="../media/image81.png"/><Relationship Id="rId78" Type="http://schemas.openxmlformats.org/officeDocument/2006/relationships/customXml" Target="../ink/ink142.xml"/><Relationship Id="rId94" Type="http://schemas.openxmlformats.org/officeDocument/2006/relationships/customXml" Target="../ink/ink150.xml"/><Relationship Id="rId99" Type="http://schemas.openxmlformats.org/officeDocument/2006/relationships/image" Target="../media/image94.png"/><Relationship Id="rId101" Type="http://schemas.openxmlformats.org/officeDocument/2006/relationships/image" Target="../media/image95.png"/><Relationship Id="rId122" Type="http://schemas.openxmlformats.org/officeDocument/2006/relationships/customXml" Target="../ink/ink164.xml"/><Relationship Id="rId143" Type="http://schemas.openxmlformats.org/officeDocument/2006/relationships/image" Target="../media/image116.png"/><Relationship Id="rId4" Type="http://schemas.openxmlformats.org/officeDocument/2006/relationships/customXml" Target="../ink/ink105.xml"/><Relationship Id="rId9" Type="http://schemas.openxmlformats.org/officeDocument/2006/relationships/image" Target="../media/image49.png"/><Relationship Id="rId26" Type="http://schemas.openxmlformats.org/officeDocument/2006/relationships/customXml" Target="../ink/ink116.xml"/><Relationship Id="rId47" Type="http://schemas.openxmlformats.org/officeDocument/2006/relationships/image" Target="../media/image68.png"/><Relationship Id="rId68" Type="http://schemas.openxmlformats.org/officeDocument/2006/relationships/customXml" Target="../ink/ink137.xml"/><Relationship Id="rId89" Type="http://schemas.openxmlformats.org/officeDocument/2006/relationships/image" Target="../media/image89.png"/><Relationship Id="rId112" Type="http://schemas.openxmlformats.org/officeDocument/2006/relationships/customXml" Target="../ink/ink159.xml"/><Relationship Id="rId133" Type="http://schemas.openxmlformats.org/officeDocument/2006/relationships/image" Target="../media/image111.png"/><Relationship Id="rId16" Type="http://schemas.openxmlformats.org/officeDocument/2006/relationships/customXml" Target="../ink/ink111.xml"/><Relationship Id="rId37" Type="http://schemas.openxmlformats.org/officeDocument/2006/relationships/image" Target="../media/image63.png"/><Relationship Id="rId58" Type="http://schemas.openxmlformats.org/officeDocument/2006/relationships/customXml" Target="../ink/ink132.xml"/><Relationship Id="rId79" Type="http://schemas.openxmlformats.org/officeDocument/2006/relationships/image" Target="../media/image84.png"/><Relationship Id="rId102" Type="http://schemas.openxmlformats.org/officeDocument/2006/relationships/customXml" Target="../ink/ink154.xml"/><Relationship Id="rId123" Type="http://schemas.openxmlformats.org/officeDocument/2006/relationships/image" Target="../media/image106.png"/><Relationship Id="rId144" Type="http://schemas.openxmlformats.org/officeDocument/2006/relationships/customXml" Target="../ink/ink175.xml"/></Relationships>
</file>

<file path=ppt/slides/_rels/slide5.xml.rels><?xml version="1.0" encoding="UTF-8" standalone="yes"?>
<Relationships xmlns="http://schemas.openxmlformats.org/package/2006/relationships"><Relationship Id="rId26" Type="http://schemas.openxmlformats.org/officeDocument/2006/relationships/image" Target="../media/image129.png"/><Relationship Id="rId21" Type="http://schemas.openxmlformats.org/officeDocument/2006/relationships/customXml" Target="../ink/ink185.xml"/><Relationship Id="rId42" Type="http://schemas.openxmlformats.org/officeDocument/2006/relationships/image" Target="../media/image137.png"/><Relationship Id="rId47" Type="http://schemas.openxmlformats.org/officeDocument/2006/relationships/customXml" Target="../ink/ink198.xml"/><Relationship Id="rId63" Type="http://schemas.openxmlformats.org/officeDocument/2006/relationships/customXml" Target="../ink/ink206.xml"/><Relationship Id="rId68" Type="http://schemas.openxmlformats.org/officeDocument/2006/relationships/image" Target="../media/image150.png"/><Relationship Id="rId16" Type="http://schemas.openxmlformats.org/officeDocument/2006/relationships/image" Target="../media/image124.png"/><Relationship Id="rId11" Type="http://schemas.openxmlformats.org/officeDocument/2006/relationships/customXml" Target="../ink/ink180.xml"/><Relationship Id="rId24" Type="http://schemas.openxmlformats.org/officeDocument/2006/relationships/image" Target="../media/image128.png"/><Relationship Id="rId32" Type="http://schemas.openxmlformats.org/officeDocument/2006/relationships/image" Target="../media/image132.png"/><Relationship Id="rId37" Type="http://schemas.openxmlformats.org/officeDocument/2006/relationships/customXml" Target="../ink/ink193.xml"/><Relationship Id="rId40" Type="http://schemas.openxmlformats.org/officeDocument/2006/relationships/image" Target="../media/image136.png"/><Relationship Id="rId45" Type="http://schemas.openxmlformats.org/officeDocument/2006/relationships/customXml" Target="../ink/ink197.xml"/><Relationship Id="rId53" Type="http://schemas.openxmlformats.org/officeDocument/2006/relationships/customXml" Target="../ink/ink201.xml"/><Relationship Id="rId58" Type="http://schemas.openxmlformats.org/officeDocument/2006/relationships/image" Target="../media/image145.png"/><Relationship Id="rId66" Type="http://schemas.openxmlformats.org/officeDocument/2006/relationships/image" Target="../media/image149.png"/><Relationship Id="rId74" Type="http://schemas.openxmlformats.org/officeDocument/2006/relationships/image" Target="../media/image153.png"/><Relationship Id="rId5" Type="http://schemas.openxmlformats.org/officeDocument/2006/relationships/customXml" Target="../ink/ink177.xml"/><Relationship Id="rId61" Type="http://schemas.openxmlformats.org/officeDocument/2006/relationships/customXml" Target="../ink/ink205.xml"/><Relationship Id="rId19" Type="http://schemas.openxmlformats.org/officeDocument/2006/relationships/customXml" Target="../ink/ink184.xml"/><Relationship Id="rId14" Type="http://schemas.openxmlformats.org/officeDocument/2006/relationships/image" Target="../media/image123.png"/><Relationship Id="rId22" Type="http://schemas.openxmlformats.org/officeDocument/2006/relationships/image" Target="../media/image127.png"/><Relationship Id="rId27" Type="http://schemas.openxmlformats.org/officeDocument/2006/relationships/customXml" Target="../ink/ink188.xml"/><Relationship Id="rId30" Type="http://schemas.openxmlformats.org/officeDocument/2006/relationships/image" Target="../media/image131.png"/><Relationship Id="rId35" Type="http://schemas.openxmlformats.org/officeDocument/2006/relationships/customXml" Target="../ink/ink192.xml"/><Relationship Id="rId43" Type="http://schemas.openxmlformats.org/officeDocument/2006/relationships/customXml" Target="../ink/ink196.xml"/><Relationship Id="rId48" Type="http://schemas.openxmlformats.org/officeDocument/2006/relationships/image" Target="../media/image140.png"/><Relationship Id="rId56" Type="http://schemas.openxmlformats.org/officeDocument/2006/relationships/image" Target="../media/image144.png"/><Relationship Id="rId64" Type="http://schemas.openxmlformats.org/officeDocument/2006/relationships/image" Target="../media/image148.png"/><Relationship Id="rId69" Type="http://schemas.openxmlformats.org/officeDocument/2006/relationships/customXml" Target="../ink/ink209.xml"/><Relationship Id="rId77" Type="http://schemas.openxmlformats.org/officeDocument/2006/relationships/customXml" Target="../ink/ink213.xml"/><Relationship Id="rId8" Type="http://schemas.openxmlformats.org/officeDocument/2006/relationships/image" Target="../media/image120.png"/><Relationship Id="rId51" Type="http://schemas.openxmlformats.org/officeDocument/2006/relationships/customXml" Target="../ink/ink200.xml"/><Relationship Id="rId72" Type="http://schemas.openxmlformats.org/officeDocument/2006/relationships/image" Target="../media/image152.png"/><Relationship Id="rId3" Type="http://schemas.openxmlformats.org/officeDocument/2006/relationships/customXml" Target="../ink/ink176.xml"/><Relationship Id="rId12" Type="http://schemas.openxmlformats.org/officeDocument/2006/relationships/image" Target="../media/image122.png"/><Relationship Id="rId17" Type="http://schemas.openxmlformats.org/officeDocument/2006/relationships/customXml" Target="../ink/ink183.xml"/><Relationship Id="rId25" Type="http://schemas.openxmlformats.org/officeDocument/2006/relationships/customXml" Target="../ink/ink187.xml"/><Relationship Id="rId33" Type="http://schemas.openxmlformats.org/officeDocument/2006/relationships/customXml" Target="../ink/ink191.xml"/><Relationship Id="rId38" Type="http://schemas.openxmlformats.org/officeDocument/2006/relationships/image" Target="../media/image135.png"/><Relationship Id="rId46" Type="http://schemas.openxmlformats.org/officeDocument/2006/relationships/image" Target="../media/image139.png"/><Relationship Id="rId59" Type="http://schemas.openxmlformats.org/officeDocument/2006/relationships/customXml" Target="../ink/ink204.xml"/><Relationship Id="rId67" Type="http://schemas.openxmlformats.org/officeDocument/2006/relationships/customXml" Target="../ink/ink208.xml"/><Relationship Id="rId20" Type="http://schemas.openxmlformats.org/officeDocument/2006/relationships/image" Target="../media/image126.png"/><Relationship Id="rId41" Type="http://schemas.openxmlformats.org/officeDocument/2006/relationships/customXml" Target="../ink/ink195.xml"/><Relationship Id="rId54" Type="http://schemas.openxmlformats.org/officeDocument/2006/relationships/image" Target="../media/image143.png"/><Relationship Id="rId62" Type="http://schemas.openxmlformats.org/officeDocument/2006/relationships/image" Target="../media/image147.png"/><Relationship Id="rId70" Type="http://schemas.openxmlformats.org/officeDocument/2006/relationships/image" Target="../media/image151.png"/><Relationship Id="rId75" Type="http://schemas.openxmlformats.org/officeDocument/2006/relationships/customXml" Target="../ink/ink212.xml"/><Relationship Id="rId1" Type="http://schemas.openxmlformats.org/officeDocument/2006/relationships/slideLayout" Target="../slideLayouts/slideLayout7.xml"/><Relationship Id="rId6" Type="http://schemas.openxmlformats.org/officeDocument/2006/relationships/image" Target="../media/image119.png"/><Relationship Id="rId15" Type="http://schemas.openxmlformats.org/officeDocument/2006/relationships/customXml" Target="../ink/ink182.xml"/><Relationship Id="rId23" Type="http://schemas.openxmlformats.org/officeDocument/2006/relationships/customXml" Target="../ink/ink186.xml"/><Relationship Id="rId28" Type="http://schemas.openxmlformats.org/officeDocument/2006/relationships/image" Target="../media/image130.png"/><Relationship Id="rId36" Type="http://schemas.openxmlformats.org/officeDocument/2006/relationships/image" Target="../media/image134.png"/><Relationship Id="rId49" Type="http://schemas.openxmlformats.org/officeDocument/2006/relationships/customXml" Target="../ink/ink199.xml"/><Relationship Id="rId57" Type="http://schemas.openxmlformats.org/officeDocument/2006/relationships/customXml" Target="../ink/ink203.xml"/><Relationship Id="rId10" Type="http://schemas.openxmlformats.org/officeDocument/2006/relationships/image" Target="../media/image121.png"/><Relationship Id="rId31" Type="http://schemas.openxmlformats.org/officeDocument/2006/relationships/customXml" Target="../ink/ink190.xml"/><Relationship Id="rId44" Type="http://schemas.openxmlformats.org/officeDocument/2006/relationships/image" Target="../media/image138.png"/><Relationship Id="rId52" Type="http://schemas.openxmlformats.org/officeDocument/2006/relationships/image" Target="../media/image142.png"/><Relationship Id="rId60" Type="http://schemas.openxmlformats.org/officeDocument/2006/relationships/image" Target="../media/image146.png"/><Relationship Id="rId65" Type="http://schemas.openxmlformats.org/officeDocument/2006/relationships/customXml" Target="../ink/ink207.xml"/><Relationship Id="rId73" Type="http://schemas.openxmlformats.org/officeDocument/2006/relationships/customXml" Target="../ink/ink211.xml"/><Relationship Id="rId78" Type="http://schemas.openxmlformats.org/officeDocument/2006/relationships/image" Target="../media/image155.png"/><Relationship Id="rId4" Type="http://schemas.openxmlformats.org/officeDocument/2006/relationships/image" Target="../media/image118.png"/><Relationship Id="rId9" Type="http://schemas.openxmlformats.org/officeDocument/2006/relationships/customXml" Target="../ink/ink179.xml"/><Relationship Id="rId13" Type="http://schemas.openxmlformats.org/officeDocument/2006/relationships/customXml" Target="../ink/ink181.xml"/><Relationship Id="rId18" Type="http://schemas.openxmlformats.org/officeDocument/2006/relationships/image" Target="../media/image125.png"/><Relationship Id="rId39" Type="http://schemas.openxmlformats.org/officeDocument/2006/relationships/customXml" Target="../ink/ink194.xml"/><Relationship Id="rId34" Type="http://schemas.openxmlformats.org/officeDocument/2006/relationships/image" Target="../media/image133.png"/><Relationship Id="rId50" Type="http://schemas.openxmlformats.org/officeDocument/2006/relationships/image" Target="../media/image141.png"/><Relationship Id="rId55" Type="http://schemas.openxmlformats.org/officeDocument/2006/relationships/customXml" Target="../ink/ink202.xml"/><Relationship Id="rId76" Type="http://schemas.openxmlformats.org/officeDocument/2006/relationships/image" Target="../media/image154.png"/><Relationship Id="rId7" Type="http://schemas.openxmlformats.org/officeDocument/2006/relationships/customXml" Target="../ink/ink178.xml"/><Relationship Id="rId71" Type="http://schemas.openxmlformats.org/officeDocument/2006/relationships/customXml" Target="../ink/ink210.xml"/><Relationship Id="rId2" Type="http://schemas.openxmlformats.org/officeDocument/2006/relationships/notesSlide" Target="../notesSlides/notesSlide5.xml"/><Relationship Id="rId29" Type="http://schemas.openxmlformats.org/officeDocument/2006/relationships/customXml" Target="../ink/ink189.xml"/></Relationships>
</file>

<file path=ppt/slides/_rels/slide6.xml.rels><?xml version="1.0" encoding="UTF-8" standalone="yes"?>
<Relationships xmlns="http://schemas.openxmlformats.org/package/2006/relationships"><Relationship Id="rId26" Type="http://schemas.openxmlformats.org/officeDocument/2006/relationships/image" Target="../media/image157.png"/><Relationship Id="rId21" Type="http://schemas.openxmlformats.org/officeDocument/2006/relationships/customXml" Target="../ink/ink223.xml"/><Relationship Id="rId42" Type="http://schemas.openxmlformats.org/officeDocument/2006/relationships/image" Target="../media/image165.png"/><Relationship Id="rId47" Type="http://schemas.openxmlformats.org/officeDocument/2006/relationships/customXml" Target="../ink/ink236.xml"/><Relationship Id="rId63" Type="http://schemas.openxmlformats.org/officeDocument/2006/relationships/customXml" Target="../ink/ink244.xml"/><Relationship Id="rId68" Type="http://schemas.openxmlformats.org/officeDocument/2006/relationships/image" Target="../media/image178.png"/><Relationship Id="rId84" Type="http://schemas.openxmlformats.org/officeDocument/2006/relationships/customXml" Target="../ink/ink255.xml"/><Relationship Id="rId89" Type="http://schemas.openxmlformats.org/officeDocument/2006/relationships/image" Target="../media/image188.png"/><Relationship Id="rId16" Type="http://schemas.openxmlformats.org/officeDocument/2006/relationships/image" Target="../media/image1520.png"/><Relationship Id="rId107" Type="http://schemas.openxmlformats.org/officeDocument/2006/relationships/image" Target="../media/image197.png"/><Relationship Id="rId11" Type="http://schemas.openxmlformats.org/officeDocument/2006/relationships/customXml" Target="../ink/ink218.xml"/><Relationship Id="rId32" Type="http://schemas.openxmlformats.org/officeDocument/2006/relationships/image" Target="../media/image160.png"/><Relationship Id="rId37" Type="http://schemas.openxmlformats.org/officeDocument/2006/relationships/customXml" Target="../ink/ink231.xml"/><Relationship Id="rId53" Type="http://schemas.openxmlformats.org/officeDocument/2006/relationships/customXml" Target="../ink/ink239.xml"/><Relationship Id="rId58" Type="http://schemas.openxmlformats.org/officeDocument/2006/relationships/image" Target="../media/image173.png"/><Relationship Id="rId74" Type="http://schemas.openxmlformats.org/officeDocument/2006/relationships/image" Target="../media/image181.png"/><Relationship Id="rId79" Type="http://schemas.openxmlformats.org/officeDocument/2006/relationships/image" Target="../media/image183.png"/><Relationship Id="rId102" Type="http://schemas.openxmlformats.org/officeDocument/2006/relationships/customXml" Target="../ink/ink264.xml"/><Relationship Id="rId5" Type="http://schemas.openxmlformats.org/officeDocument/2006/relationships/customXml" Target="../ink/ink215.xml"/><Relationship Id="rId90" Type="http://schemas.openxmlformats.org/officeDocument/2006/relationships/customXml" Target="../ink/ink258.xml"/><Relationship Id="rId95" Type="http://schemas.openxmlformats.org/officeDocument/2006/relationships/image" Target="../media/image191.png"/><Relationship Id="rId22" Type="http://schemas.openxmlformats.org/officeDocument/2006/relationships/image" Target="../media/image1550.png"/><Relationship Id="rId27" Type="http://schemas.openxmlformats.org/officeDocument/2006/relationships/customXml" Target="../ink/ink226.xml"/><Relationship Id="rId43" Type="http://schemas.openxmlformats.org/officeDocument/2006/relationships/customXml" Target="../ink/ink234.xml"/><Relationship Id="rId48" Type="http://schemas.openxmlformats.org/officeDocument/2006/relationships/image" Target="../media/image168.png"/><Relationship Id="rId64" Type="http://schemas.openxmlformats.org/officeDocument/2006/relationships/image" Target="../media/image176.png"/><Relationship Id="rId69" Type="http://schemas.openxmlformats.org/officeDocument/2006/relationships/customXml" Target="../ink/ink247.xml"/><Relationship Id="rId80" Type="http://schemas.openxmlformats.org/officeDocument/2006/relationships/customXml" Target="../ink/ink253.xml"/><Relationship Id="rId85" Type="http://schemas.openxmlformats.org/officeDocument/2006/relationships/image" Target="../media/image186.png"/><Relationship Id="rId12" Type="http://schemas.openxmlformats.org/officeDocument/2006/relationships/image" Target="../media/image1500.png"/><Relationship Id="rId17" Type="http://schemas.openxmlformats.org/officeDocument/2006/relationships/customXml" Target="../ink/ink221.xml"/><Relationship Id="rId33" Type="http://schemas.openxmlformats.org/officeDocument/2006/relationships/customXml" Target="../ink/ink229.xml"/><Relationship Id="rId38" Type="http://schemas.openxmlformats.org/officeDocument/2006/relationships/image" Target="../media/image163.png"/><Relationship Id="rId59" Type="http://schemas.openxmlformats.org/officeDocument/2006/relationships/customXml" Target="../ink/ink242.xml"/><Relationship Id="rId103" Type="http://schemas.openxmlformats.org/officeDocument/2006/relationships/image" Target="../media/image195.png"/><Relationship Id="rId20" Type="http://schemas.openxmlformats.org/officeDocument/2006/relationships/image" Target="../media/image1540.png"/><Relationship Id="rId41" Type="http://schemas.openxmlformats.org/officeDocument/2006/relationships/customXml" Target="../ink/ink233.xml"/><Relationship Id="rId54" Type="http://schemas.openxmlformats.org/officeDocument/2006/relationships/image" Target="../media/image171.png"/><Relationship Id="rId62" Type="http://schemas.openxmlformats.org/officeDocument/2006/relationships/image" Target="../media/image175.png"/><Relationship Id="rId70" Type="http://schemas.openxmlformats.org/officeDocument/2006/relationships/image" Target="../media/image179.png"/><Relationship Id="rId75" Type="http://schemas.openxmlformats.org/officeDocument/2006/relationships/customXml" Target="../ink/ink250.xml"/><Relationship Id="rId83" Type="http://schemas.openxmlformats.org/officeDocument/2006/relationships/image" Target="../media/image185.png"/><Relationship Id="rId88" Type="http://schemas.openxmlformats.org/officeDocument/2006/relationships/customXml" Target="../ink/ink257.xml"/><Relationship Id="rId91" Type="http://schemas.openxmlformats.org/officeDocument/2006/relationships/image" Target="../media/image189.png"/><Relationship Id="rId96" Type="http://schemas.openxmlformats.org/officeDocument/2006/relationships/customXml" Target="../ink/ink261.xml"/><Relationship Id="rId1" Type="http://schemas.openxmlformats.org/officeDocument/2006/relationships/slideLayout" Target="../slideLayouts/slideLayout7.xml"/><Relationship Id="rId6" Type="http://schemas.openxmlformats.org/officeDocument/2006/relationships/image" Target="../media/image1470.png"/><Relationship Id="rId15" Type="http://schemas.openxmlformats.org/officeDocument/2006/relationships/customXml" Target="../ink/ink220.xml"/><Relationship Id="rId23" Type="http://schemas.openxmlformats.org/officeDocument/2006/relationships/customXml" Target="../ink/ink224.xml"/><Relationship Id="rId28" Type="http://schemas.openxmlformats.org/officeDocument/2006/relationships/image" Target="../media/image158.png"/><Relationship Id="rId36" Type="http://schemas.openxmlformats.org/officeDocument/2006/relationships/image" Target="../media/image162.png"/><Relationship Id="rId49" Type="http://schemas.openxmlformats.org/officeDocument/2006/relationships/customXml" Target="../ink/ink237.xml"/><Relationship Id="rId57" Type="http://schemas.openxmlformats.org/officeDocument/2006/relationships/customXml" Target="../ink/ink241.xml"/><Relationship Id="rId106" Type="http://schemas.openxmlformats.org/officeDocument/2006/relationships/customXml" Target="../ink/ink266.xml"/><Relationship Id="rId10" Type="http://schemas.openxmlformats.org/officeDocument/2006/relationships/image" Target="../media/image1490.png"/><Relationship Id="rId31" Type="http://schemas.openxmlformats.org/officeDocument/2006/relationships/customXml" Target="../ink/ink228.xml"/><Relationship Id="rId44" Type="http://schemas.openxmlformats.org/officeDocument/2006/relationships/image" Target="../media/image166.png"/><Relationship Id="rId52" Type="http://schemas.openxmlformats.org/officeDocument/2006/relationships/image" Target="../media/image170.png"/><Relationship Id="rId60" Type="http://schemas.openxmlformats.org/officeDocument/2006/relationships/image" Target="../media/image174.png"/><Relationship Id="rId65" Type="http://schemas.openxmlformats.org/officeDocument/2006/relationships/customXml" Target="../ink/ink245.xml"/><Relationship Id="rId73" Type="http://schemas.openxmlformats.org/officeDocument/2006/relationships/customXml" Target="../ink/ink249.xml"/><Relationship Id="rId78" Type="http://schemas.openxmlformats.org/officeDocument/2006/relationships/customXml" Target="../ink/ink252.xml"/><Relationship Id="rId81" Type="http://schemas.openxmlformats.org/officeDocument/2006/relationships/image" Target="../media/image184.png"/><Relationship Id="rId86" Type="http://schemas.openxmlformats.org/officeDocument/2006/relationships/customXml" Target="../ink/ink256.xml"/><Relationship Id="rId94" Type="http://schemas.openxmlformats.org/officeDocument/2006/relationships/customXml" Target="../ink/ink260.xml"/><Relationship Id="rId99" Type="http://schemas.openxmlformats.org/officeDocument/2006/relationships/image" Target="../media/image193.png"/><Relationship Id="rId101" Type="http://schemas.openxmlformats.org/officeDocument/2006/relationships/image" Target="../media/image194.png"/><Relationship Id="rId4" Type="http://schemas.openxmlformats.org/officeDocument/2006/relationships/image" Target="../media/image1460.png"/><Relationship Id="rId9" Type="http://schemas.openxmlformats.org/officeDocument/2006/relationships/customXml" Target="../ink/ink217.xml"/><Relationship Id="rId13" Type="http://schemas.openxmlformats.org/officeDocument/2006/relationships/customXml" Target="../ink/ink219.xml"/><Relationship Id="rId18" Type="http://schemas.openxmlformats.org/officeDocument/2006/relationships/image" Target="../media/image1530.png"/><Relationship Id="rId39" Type="http://schemas.openxmlformats.org/officeDocument/2006/relationships/customXml" Target="../ink/ink232.xml"/><Relationship Id="rId34" Type="http://schemas.openxmlformats.org/officeDocument/2006/relationships/image" Target="../media/image161.png"/><Relationship Id="rId50" Type="http://schemas.openxmlformats.org/officeDocument/2006/relationships/image" Target="../media/image169.png"/><Relationship Id="rId55" Type="http://schemas.openxmlformats.org/officeDocument/2006/relationships/customXml" Target="../ink/ink240.xml"/><Relationship Id="rId76" Type="http://schemas.openxmlformats.org/officeDocument/2006/relationships/customXml" Target="../ink/ink251.xml"/><Relationship Id="rId97" Type="http://schemas.openxmlformats.org/officeDocument/2006/relationships/image" Target="../media/image192.png"/><Relationship Id="rId104" Type="http://schemas.openxmlformats.org/officeDocument/2006/relationships/customXml" Target="../ink/ink265.xml"/><Relationship Id="rId7" Type="http://schemas.openxmlformats.org/officeDocument/2006/relationships/customXml" Target="../ink/ink216.xml"/><Relationship Id="rId71" Type="http://schemas.openxmlformats.org/officeDocument/2006/relationships/customXml" Target="../ink/ink248.xml"/><Relationship Id="rId92" Type="http://schemas.openxmlformats.org/officeDocument/2006/relationships/customXml" Target="../ink/ink259.xml"/><Relationship Id="rId2" Type="http://schemas.openxmlformats.org/officeDocument/2006/relationships/notesSlide" Target="../notesSlides/notesSlide6.xml"/><Relationship Id="rId29" Type="http://schemas.openxmlformats.org/officeDocument/2006/relationships/customXml" Target="../ink/ink227.xml"/><Relationship Id="rId24" Type="http://schemas.openxmlformats.org/officeDocument/2006/relationships/image" Target="../media/image156.png"/><Relationship Id="rId40" Type="http://schemas.openxmlformats.org/officeDocument/2006/relationships/image" Target="../media/image164.png"/><Relationship Id="rId45" Type="http://schemas.openxmlformats.org/officeDocument/2006/relationships/customXml" Target="../ink/ink235.xml"/><Relationship Id="rId66" Type="http://schemas.openxmlformats.org/officeDocument/2006/relationships/image" Target="../media/image177.png"/><Relationship Id="rId87" Type="http://schemas.openxmlformats.org/officeDocument/2006/relationships/image" Target="../media/image187.png"/><Relationship Id="rId61" Type="http://schemas.openxmlformats.org/officeDocument/2006/relationships/customXml" Target="../ink/ink243.xml"/><Relationship Id="rId82" Type="http://schemas.openxmlformats.org/officeDocument/2006/relationships/customXml" Target="../ink/ink254.xml"/><Relationship Id="rId19" Type="http://schemas.openxmlformats.org/officeDocument/2006/relationships/customXml" Target="../ink/ink222.xml"/><Relationship Id="rId14" Type="http://schemas.openxmlformats.org/officeDocument/2006/relationships/image" Target="../media/image1510.png"/><Relationship Id="rId30" Type="http://schemas.openxmlformats.org/officeDocument/2006/relationships/image" Target="../media/image159.png"/><Relationship Id="rId35" Type="http://schemas.openxmlformats.org/officeDocument/2006/relationships/customXml" Target="../ink/ink230.xml"/><Relationship Id="rId56" Type="http://schemas.openxmlformats.org/officeDocument/2006/relationships/image" Target="../media/image172.png"/><Relationship Id="rId77" Type="http://schemas.openxmlformats.org/officeDocument/2006/relationships/image" Target="../media/image182.png"/><Relationship Id="rId100" Type="http://schemas.openxmlformats.org/officeDocument/2006/relationships/customXml" Target="../ink/ink263.xml"/><Relationship Id="rId105" Type="http://schemas.openxmlformats.org/officeDocument/2006/relationships/image" Target="../media/image196.png"/><Relationship Id="rId8" Type="http://schemas.openxmlformats.org/officeDocument/2006/relationships/image" Target="../media/image1480.png"/><Relationship Id="rId51" Type="http://schemas.openxmlformats.org/officeDocument/2006/relationships/customXml" Target="../ink/ink238.xml"/><Relationship Id="rId72" Type="http://schemas.openxmlformats.org/officeDocument/2006/relationships/image" Target="../media/image180.png"/><Relationship Id="rId93" Type="http://schemas.openxmlformats.org/officeDocument/2006/relationships/image" Target="../media/image190.png"/><Relationship Id="rId98" Type="http://schemas.openxmlformats.org/officeDocument/2006/relationships/customXml" Target="../ink/ink262.xml"/><Relationship Id="rId3" Type="http://schemas.openxmlformats.org/officeDocument/2006/relationships/customXml" Target="../ink/ink214.xml"/><Relationship Id="rId25" Type="http://schemas.openxmlformats.org/officeDocument/2006/relationships/customXml" Target="../ink/ink225.xml"/><Relationship Id="rId46" Type="http://schemas.openxmlformats.org/officeDocument/2006/relationships/image" Target="../media/image167.png"/><Relationship Id="rId67" Type="http://schemas.openxmlformats.org/officeDocument/2006/relationships/customXml" Target="../ink/ink246.xml"/></Relationships>
</file>

<file path=ppt/slides/_rels/slide7.xml.rels><?xml version="1.0" encoding="UTF-8" standalone="yes"?>
<Relationships xmlns="http://schemas.openxmlformats.org/package/2006/relationships"><Relationship Id="rId117" Type="http://schemas.openxmlformats.org/officeDocument/2006/relationships/customXml" Target="../ink/ink322.xml"/><Relationship Id="rId671" Type="http://schemas.openxmlformats.org/officeDocument/2006/relationships/image" Target="../media/image527.png"/><Relationship Id="rId769" Type="http://schemas.openxmlformats.org/officeDocument/2006/relationships/image" Target="../media/image576.png"/><Relationship Id="rId21" Type="http://schemas.openxmlformats.org/officeDocument/2006/relationships/customXml" Target="../ink/ink274.xml"/><Relationship Id="rId324" Type="http://schemas.openxmlformats.org/officeDocument/2006/relationships/image" Target="../media/image356.png"/><Relationship Id="rId531" Type="http://schemas.openxmlformats.org/officeDocument/2006/relationships/customXml" Target="../ink/ink530.xml"/><Relationship Id="rId629" Type="http://schemas.openxmlformats.org/officeDocument/2006/relationships/customXml" Target="../ink/ink580.xml"/><Relationship Id="rId170" Type="http://schemas.openxmlformats.org/officeDocument/2006/relationships/image" Target="../media/image279.png"/><Relationship Id="rId836" Type="http://schemas.openxmlformats.org/officeDocument/2006/relationships/image" Target="../media/image609.png"/><Relationship Id="rId268" Type="http://schemas.openxmlformats.org/officeDocument/2006/relationships/image" Target="../media/image328.png"/><Relationship Id="rId475" Type="http://schemas.openxmlformats.org/officeDocument/2006/relationships/customXml" Target="../ink/ink501.xml"/><Relationship Id="rId682" Type="http://schemas.openxmlformats.org/officeDocument/2006/relationships/customXml" Target="../ink/ink607.xml"/><Relationship Id="rId32" Type="http://schemas.openxmlformats.org/officeDocument/2006/relationships/image" Target="../media/image211.png"/><Relationship Id="rId128" Type="http://schemas.openxmlformats.org/officeDocument/2006/relationships/image" Target="../media/image259.png"/><Relationship Id="rId335" Type="http://schemas.openxmlformats.org/officeDocument/2006/relationships/customXml" Target="../ink/ink431.xml"/><Relationship Id="rId542" Type="http://schemas.openxmlformats.org/officeDocument/2006/relationships/image" Target="../media/image464.png"/><Relationship Id="rId181" Type="http://schemas.openxmlformats.org/officeDocument/2006/relationships/customXml" Target="../ink/ink354.xml"/><Relationship Id="rId402" Type="http://schemas.openxmlformats.org/officeDocument/2006/relationships/image" Target="../media/image395.png"/><Relationship Id="rId847" Type="http://schemas.openxmlformats.org/officeDocument/2006/relationships/customXml" Target="../ink/ink689.xml"/><Relationship Id="rId279" Type="http://schemas.openxmlformats.org/officeDocument/2006/relationships/customXml" Target="../ink/ink403.xml"/><Relationship Id="rId486" Type="http://schemas.openxmlformats.org/officeDocument/2006/relationships/image" Target="../media/image437.png"/><Relationship Id="rId693" Type="http://schemas.openxmlformats.org/officeDocument/2006/relationships/image" Target="../media/image538.png"/><Relationship Id="rId707" Type="http://schemas.openxmlformats.org/officeDocument/2006/relationships/image" Target="../media/image545.png"/><Relationship Id="rId43" Type="http://schemas.openxmlformats.org/officeDocument/2006/relationships/customXml" Target="../ink/ink285.xml"/><Relationship Id="rId139" Type="http://schemas.openxmlformats.org/officeDocument/2006/relationships/customXml" Target="../ink/ink333.xml"/><Relationship Id="rId346" Type="http://schemas.openxmlformats.org/officeDocument/2006/relationships/image" Target="../media/image367.png"/><Relationship Id="rId553" Type="http://schemas.openxmlformats.org/officeDocument/2006/relationships/customXml" Target="../ink/ink541.xml"/><Relationship Id="rId760" Type="http://schemas.openxmlformats.org/officeDocument/2006/relationships/customXml" Target="../ink/ink646.xml"/><Relationship Id="rId192" Type="http://schemas.openxmlformats.org/officeDocument/2006/relationships/image" Target="../media/image290.png"/><Relationship Id="rId206" Type="http://schemas.openxmlformats.org/officeDocument/2006/relationships/image" Target="../media/image297.png"/><Relationship Id="rId413" Type="http://schemas.openxmlformats.org/officeDocument/2006/relationships/customXml" Target="../ink/ink470.xml"/><Relationship Id="rId858" Type="http://schemas.openxmlformats.org/officeDocument/2006/relationships/image" Target="../media/image620.png"/><Relationship Id="rId497" Type="http://schemas.openxmlformats.org/officeDocument/2006/relationships/customXml" Target="../ink/ink512.xml"/><Relationship Id="rId620" Type="http://schemas.openxmlformats.org/officeDocument/2006/relationships/image" Target="../media/image502.png"/><Relationship Id="rId718" Type="http://schemas.openxmlformats.org/officeDocument/2006/relationships/customXml" Target="../ink/ink625.xml"/><Relationship Id="rId357" Type="http://schemas.openxmlformats.org/officeDocument/2006/relationships/customXml" Target="../ink/ink442.xml"/><Relationship Id="rId54" Type="http://schemas.openxmlformats.org/officeDocument/2006/relationships/image" Target="../media/image222.png"/><Relationship Id="rId217" Type="http://schemas.openxmlformats.org/officeDocument/2006/relationships/customXml" Target="../ink/ink372.xml"/><Relationship Id="rId564" Type="http://schemas.openxmlformats.org/officeDocument/2006/relationships/image" Target="../media/image475.png"/><Relationship Id="rId771" Type="http://schemas.openxmlformats.org/officeDocument/2006/relationships/image" Target="../media/image577.png"/><Relationship Id="rId424" Type="http://schemas.openxmlformats.org/officeDocument/2006/relationships/image" Target="../media/image406.png"/><Relationship Id="rId631" Type="http://schemas.openxmlformats.org/officeDocument/2006/relationships/customXml" Target="../ink/ink581.xml"/><Relationship Id="rId729" Type="http://schemas.openxmlformats.org/officeDocument/2006/relationships/image" Target="../media/image556.png"/><Relationship Id="rId270" Type="http://schemas.openxmlformats.org/officeDocument/2006/relationships/image" Target="../media/image329.png"/><Relationship Id="rId65" Type="http://schemas.openxmlformats.org/officeDocument/2006/relationships/customXml" Target="../ink/ink296.xml"/><Relationship Id="rId130" Type="http://schemas.openxmlformats.org/officeDocument/2006/relationships/image" Target="../media/image260.png"/><Relationship Id="rId368" Type="http://schemas.openxmlformats.org/officeDocument/2006/relationships/image" Target="../media/image378.png"/><Relationship Id="rId575" Type="http://schemas.openxmlformats.org/officeDocument/2006/relationships/customXml" Target="../ink/ink552.xml"/><Relationship Id="rId782" Type="http://schemas.openxmlformats.org/officeDocument/2006/relationships/customXml" Target="../ink/ink657.xml"/><Relationship Id="rId228" Type="http://schemas.openxmlformats.org/officeDocument/2006/relationships/image" Target="../media/image308.png"/><Relationship Id="rId435" Type="http://schemas.openxmlformats.org/officeDocument/2006/relationships/customXml" Target="../ink/ink481.xml"/><Relationship Id="rId642" Type="http://schemas.openxmlformats.org/officeDocument/2006/relationships/image" Target="../media/image513.png"/><Relationship Id="rId281" Type="http://schemas.openxmlformats.org/officeDocument/2006/relationships/customXml" Target="../ink/ink404.xml"/><Relationship Id="rId502" Type="http://schemas.openxmlformats.org/officeDocument/2006/relationships/customXml" Target="../ink/ink515.xml"/><Relationship Id="rId76" Type="http://schemas.openxmlformats.org/officeDocument/2006/relationships/image" Target="../media/image233.png"/><Relationship Id="rId141" Type="http://schemas.openxmlformats.org/officeDocument/2006/relationships/customXml" Target="../ink/ink334.xml"/><Relationship Id="rId379" Type="http://schemas.openxmlformats.org/officeDocument/2006/relationships/customXml" Target="../ink/ink453.xml"/><Relationship Id="rId586" Type="http://schemas.openxmlformats.org/officeDocument/2006/relationships/customXml" Target="../ink/ink558.xml"/><Relationship Id="rId793" Type="http://schemas.openxmlformats.org/officeDocument/2006/relationships/image" Target="../media/image588.png"/><Relationship Id="rId807" Type="http://schemas.openxmlformats.org/officeDocument/2006/relationships/customXml" Target="../ink/ink669.xml"/><Relationship Id="rId7" Type="http://schemas.openxmlformats.org/officeDocument/2006/relationships/customXml" Target="../ink/ink267.xml"/><Relationship Id="rId239" Type="http://schemas.openxmlformats.org/officeDocument/2006/relationships/customXml" Target="../ink/ink383.xml"/><Relationship Id="rId446" Type="http://schemas.openxmlformats.org/officeDocument/2006/relationships/image" Target="../media/image417.png"/><Relationship Id="rId653" Type="http://schemas.openxmlformats.org/officeDocument/2006/relationships/image" Target="../media/image518.png"/><Relationship Id="rId292" Type="http://schemas.openxmlformats.org/officeDocument/2006/relationships/image" Target="../media/image340.png"/><Relationship Id="rId306" Type="http://schemas.openxmlformats.org/officeDocument/2006/relationships/image" Target="../media/image347.png"/><Relationship Id="rId860" Type="http://schemas.openxmlformats.org/officeDocument/2006/relationships/image" Target="../media/image621.png"/><Relationship Id="rId87" Type="http://schemas.openxmlformats.org/officeDocument/2006/relationships/customXml" Target="../ink/ink307.xml"/><Relationship Id="rId513" Type="http://schemas.openxmlformats.org/officeDocument/2006/relationships/image" Target="../media/image450.png"/><Relationship Id="rId597" Type="http://schemas.openxmlformats.org/officeDocument/2006/relationships/customXml" Target="../ink/ink564.xml"/><Relationship Id="rId720" Type="http://schemas.openxmlformats.org/officeDocument/2006/relationships/customXml" Target="../ink/ink626.xml"/><Relationship Id="rId818" Type="http://schemas.openxmlformats.org/officeDocument/2006/relationships/image" Target="../media/image600.png"/><Relationship Id="rId152" Type="http://schemas.openxmlformats.org/officeDocument/2006/relationships/image" Target="../media/image270.png"/><Relationship Id="rId457" Type="http://schemas.openxmlformats.org/officeDocument/2006/relationships/customXml" Target="../ink/ink492.xml"/><Relationship Id="rId664" Type="http://schemas.openxmlformats.org/officeDocument/2006/relationships/customXml" Target="../ink/ink598.xml"/><Relationship Id="rId14" Type="http://schemas.openxmlformats.org/officeDocument/2006/relationships/image" Target="../media/image202.png"/><Relationship Id="rId317" Type="http://schemas.openxmlformats.org/officeDocument/2006/relationships/customXml" Target="../ink/ink422.xml"/><Relationship Id="rId524" Type="http://schemas.openxmlformats.org/officeDocument/2006/relationships/image" Target="../media/image455.png"/><Relationship Id="rId731" Type="http://schemas.openxmlformats.org/officeDocument/2006/relationships/image" Target="../media/image557.png"/><Relationship Id="rId98" Type="http://schemas.openxmlformats.org/officeDocument/2006/relationships/image" Target="../media/image244.png"/><Relationship Id="rId163" Type="http://schemas.openxmlformats.org/officeDocument/2006/relationships/customXml" Target="../ink/ink345.xml"/><Relationship Id="rId370" Type="http://schemas.openxmlformats.org/officeDocument/2006/relationships/image" Target="../media/image379.png"/><Relationship Id="rId829" Type="http://schemas.openxmlformats.org/officeDocument/2006/relationships/customXml" Target="../ink/ink680.xml"/><Relationship Id="rId230" Type="http://schemas.openxmlformats.org/officeDocument/2006/relationships/image" Target="../media/image309.png"/><Relationship Id="rId468" Type="http://schemas.openxmlformats.org/officeDocument/2006/relationships/image" Target="../media/image428.png"/><Relationship Id="rId675" Type="http://schemas.openxmlformats.org/officeDocument/2006/relationships/image" Target="../media/image529.png"/><Relationship Id="rId25" Type="http://schemas.openxmlformats.org/officeDocument/2006/relationships/customXml" Target="../ink/ink276.xml"/><Relationship Id="rId328" Type="http://schemas.openxmlformats.org/officeDocument/2006/relationships/image" Target="../media/image358.png"/><Relationship Id="rId535" Type="http://schemas.openxmlformats.org/officeDocument/2006/relationships/customXml" Target="../ink/ink532.xml"/><Relationship Id="rId742" Type="http://schemas.openxmlformats.org/officeDocument/2006/relationships/customXml" Target="../ink/ink637.xml"/><Relationship Id="rId174" Type="http://schemas.openxmlformats.org/officeDocument/2006/relationships/image" Target="../media/image281.png"/><Relationship Id="rId381" Type="http://schemas.openxmlformats.org/officeDocument/2006/relationships/customXml" Target="../ink/ink454.xml"/><Relationship Id="rId602" Type="http://schemas.openxmlformats.org/officeDocument/2006/relationships/image" Target="../media/image493.png"/><Relationship Id="rId241" Type="http://schemas.openxmlformats.org/officeDocument/2006/relationships/customXml" Target="../ink/ink384.xml"/><Relationship Id="rId479" Type="http://schemas.openxmlformats.org/officeDocument/2006/relationships/customXml" Target="../ink/ink503.xml"/><Relationship Id="rId686" Type="http://schemas.openxmlformats.org/officeDocument/2006/relationships/customXml" Target="../ink/ink609.xml"/><Relationship Id="rId36" Type="http://schemas.openxmlformats.org/officeDocument/2006/relationships/image" Target="../media/image213.png"/><Relationship Id="rId339" Type="http://schemas.openxmlformats.org/officeDocument/2006/relationships/customXml" Target="../ink/ink433.xml"/><Relationship Id="rId546" Type="http://schemas.openxmlformats.org/officeDocument/2006/relationships/image" Target="../media/image466.png"/><Relationship Id="rId753" Type="http://schemas.openxmlformats.org/officeDocument/2006/relationships/image" Target="../media/image568.png"/><Relationship Id="rId101" Type="http://schemas.openxmlformats.org/officeDocument/2006/relationships/customXml" Target="../ink/ink314.xml"/><Relationship Id="rId185" Type="http://schemas.openxmlformats.org/officeDocument/2006/relationships/customXml" Target="../ink/ink356.xml"/><Relationship Id="rId406" Type="http://schemas.openxmlformats.org/officeDocument/2006/relationships/image" Target="../media/image397.png"/><Relationship Id="rId392" Type="http://schemas.openxmlformats.org/officeDocument/2006/relationships/image" Target="../media/image390.png"/><Relationship Id="rId613" Type="http://schemas.openxmlformats.org/officeDocument/2006/relationships/customXml" Target="../ink/ink572.xml"/><Relationship Id="rId697" Type="http://schemas.openxmlformats.org/officeDocument/2006/relationships/image" Target="../media/image540.png"/><Relationship Id="rId820" Type="http://schemas.openxmlformats.org/officeDocument/2006/relationships/image" Target="../media/image601.png"/><Relationship Id="rId252" Type="http://schemas.openxmlformats.org/officeDocument/2006/relationships/image" Target="../media/image320.png"/><Relationship Id="rId47" Type="http://schemas.openxmlformats.org/officeDocument/2006/relationships/customXml" Target="../ink/ink287.xml"/><Relationship Id="rId112" Type="http://schemas.openxmlformats.org/officeDocument/2006/relationships/image" Target="../media/image251.png"/><Relationship Id="rId557" Type="http://schemas.openxmlformats.org/officeDocument/2006/relationships/customXml" Target="../ink/ink543.xml"/><Relationship Id="rId764" Type="http://schemas.openxmlformats.org/officeDocument/2006/relationships/customXml" Target="../ink/ink648.xml"/><Relationship Id="rId196" Type="http://schemas.openxmlformats.org/officeDocument/2006/relationships/image" Target="../media/image292.png"/><Relationship Id="rId417" Type="http://schemas.openxmlformats.org/officeDocument/2006/relationships/customXml" Target="../ink/ink472.xml"/><Relationship Id="rId624" Type="http://schemas.openxmlformats.org/officeDocument/2006/relationships/image" Target="../media/image504.png"/><Relationship Id="rId831" Type="http://schemas.openxmlformats.org/officeDocument/2006/relationships/customXml" Target="../ink/ink681.xml"/><Relationship Id="rId263" Type="http://schemas.openxmlformats.org/officeDocument/2006/relationships/customXml" Target="../ink/ink395.xml"/><Relationship Id="rId470" Type="http://schemas.openxmlformats.org/officeDocument/2006/relationships/image" Target="../media/image429.png"/><Relationship Id="rId58" Type="http://schemas.openxmlformats.org/officeDocument/2006/relationships/image" Target="../media/image224.png"/><Relationship Id="rId123" Type="http://schemas.openxmlformats.org/officeDocument/2006/relationships/customXml" Target="../ink/ink325.xml"/><Relationship Id="rId330" Type="http://schemas.openxmlformats.org/officeDocument/2006/relationships/image" Target="../media/image359.png"/><Relationship Id="rId568" Type="http://schemas.openxmlformats.org/officeDocument/2006/relationships/image" Target="../media/image477.png"/><Relationship Id="rId775" Type="http://schemas.openxmlformats.org/officeDocument/2006/relationships/image" Target="../media/image579.png"/><Relationship Id="rId428" Type="http://schemas.openxmlformats.org/officeDocument/2006/relationships/image" Target="../media/image408.png"/><Relationship Id="rId635" Type="http://schemas.openxmlformats.org/officeDocument/2006/relationships/customXml" Target="../ink/ink583.xml"/><Relationship Id="rId842" Type="http://schemas.openxmlformats.org/officeDocument/2006/relationships/image" Target="../media/image612.png"/><Relationship Id="rId274" Type="http://schemas.openxmlformats.org/officeDocument/2006/relationships/image" Target="../media/image331.png"/><Relationship Id="rId481" Type="http://schemas.openxmlformats.org/officeDocument/2006/relationships/customXml" Target="../ink/ink504.xml"/><Relationship Id="rId702" Type="http://schemas.openxmlformats.org/officeDocument/2006/relationships/customXml" Target="../ink/ink617.xml"/><Relationship Id="rId69" Type="http://schemas.openxmlformats.org/officeDocument/2006/relationships/customXml" Target="../ink/ink298.xml"/><Relationship Id="rId134" Type="http://schemas.openxmlformats.org/officeDocument/2006/relationships/image" Target="../media/image262.png"/><Relationship Id="rId579" Type="http://schemas.openxmlformats.org/officeDocument/2006/relationships/customXml" Target="../ink/ink554.xml"/><Relationship Id="rId786" Type="http://schemas.openxmlformats.org/officeDocument/2006/relationships/customXml" Target="../ink/ink659.xml"/><Relationship Id="rId341" Type="http://schemas.openxmlformats.org/officeDocument/2006/relationships/customXml" Target="../ink/ink434.xml"/><Relationship Id="rId439" Type="http://schemas.openxmlformats.org/officeDocument/2006/relationships/customXml" Target="../ink/ink483.xml"/><Relationship Id="rId646" Type="http://schemas.openxmlformats.org/officeDocument/2006/relationships/image" Target="../media/image515.png"/><Relationship Id="rId201" Type="http://schemas.openxmlformats.org/officeDocument/2006/relationships/customXml" Target="../ink/ink364.xml"/><Relationship Id="rId285" Type="http://schemas.openxmlformats.org/officeDocument/2006/relationships/customXml" Target="../ink/ink406.xml"/><Relationship Id="rId506" Type="http://schemas.openxmlformats.org/officeDocument/2006/relationships/customXml" Target="../ink/ink517.xml"/><Relationship Id="rId853" Type="http://schemas.openxmlformats.org/officeDocument/2006/relationships/customXml" Target="../ink/ink692.xml"/><Relationship Id="rId492" Type="http://schemas.openxmlformats.org/officeDocument/2006/relationships/image" Target="../media/image440.png"/><Relationship Id="rId713" Type="http://schemas.openxmlformats.org/officeDocument/2006/relationships/image" Target="../media/image548.png"/><Relationship Id="rId797" Type="http://schemas.openxmlformats.org/officeDocument/2006/relationships/customXml" Target="../ink/ink664.xml"/><Relationship Id="rId145" Type="http://schemas.openxmlformats.org/officeDocument/2006/relationships/customXml" Target="../ink/ink336.xml"/><Relationship Id="rId352" Type="http://schemas.openxmlformats.org/officeDocument/2006/relationships/image" Target="../media/image370.png"/><Relationship Id="rId212" Type="http://schemas.openxmlformats.org/officeDocument/2006/relationships/image" Target="../media/image300.png"/><Relationship Id="rId657" Type="http://schemas.openxmlformats.org/officeDocument/2006/relationships/image" Target="../media/image520.png"/><Relationship Id="rId864" Type="http://schemas.openxmlformats.org/officeDocument/2006/relationships/image" Target="../media/image623.png"/><Relationship Id="rId296" Type="http://schemas.openxmlformats.org/officeDocument/2006/relationships/image" Target="../media/image342.png"/><Relationship Id="rId517" Type="http://schemas.openxmlformats.org/officeDocument/2006/relationships/image" Target="../media/image452.png"/><Relationship Id="rId724" Type="http://schemas.openxmlformats.org/officeDocument/2006/relationships/customXml" Target="../ink/ink628.xml"/><Relationship Id="rId60" Type="http://schemas.openxmlformats.org/officeDocument/2006/relationships/image" Target="../media/image225.png"/><Relationship Id="rId156" Type="http://schemas.openxmlformats.org/officeDocument/2006/relationships/image" Target="../media/image272.png"/><Relationship Id="rId363" Type="http://schemas.openxmlformats.org/officeDocument/2006/relationships/customXml" Target="../ink/ink445.xml"/><Relationship Id="rId570" Type="http://schemas.openxmlformats.org/officeDocument/2006/relationships/image" Target="../media/image478.png"/><Relationship Id="rId223" Type="http://schemas.openxmlformats.org/officeDocument/2006/relationships/customXml" Target="../ink/ink375.xml"/><Relationship Id="rId430" Type="http://schemas.openxmlformats.org/officeDocument/2006/relationships/image" Target="../media/image409.png"/><Relationship Id="rId668" Type="http://schemas.openxmlformats.org/officeDocument/2006/relationships/customXml" Target="../ink/ink600.xml"/><Relationship Id="rId18" Type="http://schemas.openxmlformats.org/officeDocument/2006/relationships/image" Target="../media/image204.png"/><Relationship Id="rId528" Type="http://schemas.openxmlformats.org/officeDocument/2006/relationships/image" Target="../media/image457.png"/><Relationship Id="rId735" Type="http://schemas.openxmlformats.org/officeDocument/2006/relationships/image" Target="../media/image559.png"/><Relationship Id="rId167" Type="http://schemas.openxmlformats.org/officeDocument/2006/relationships/customXml" Target="../ink/ink347.xml"/><Relationship Id="rId374" Type="http://schemas.openxmlformats.org/officeDocument/2006/relationships/image" Target="../media/image381.png"/><Relationship Id="rId581" Type="http://schemas.openxmlformats.org/officeDocument/2006/relationships/customXml" Target="../ink/ink555.xml"/><Relationship Id="rId71" Type="http://schemas.openxmlformats.org/officeDocument/2006/relationships/customXml" Target="../ink/ink299.xml"/><Relationship Id="rId234" Type="http://schemas.openxmlformats.org/officeDocument/2006/relationships/image" Target="../media/image311.png"/><Relationship Id="rId679" Type="http://schemas.openxmlformats.org/officeDocument/2006/relationships/image" Target="../media/image531.png"/><Relationship Id="rId802" Type="http://schemas.openxmlformats.org/officeDocument/2006/relationships/image" Target="../media/image592.png"/><Relationship Id="rId2" Type="http://schemas.openxmlformats.org/officeDocument/2006/relationships/slideLayout" Target="../slideLayouts/slideLayout7.xml"/><Relationship Id="rId29" Type="http://schemas.openxmlformats.org/officeDocument/2006/relationships/customXml" Target="../ink/ink278.xml"/><Relationship Id="rId441" Type="http://schemas.openxmlformats.org/officeDocument/2006/relationships/customXml" Target="../ink/ink484.xml"/><Relationship Id="rId539" Type="http://schemas.openxmlformats.org/officeDocument/2006/relationships/customXml" Target="../ink/ink534.xml"/><Relationship Id="rId746" Type="http://schemas.openxmlformats.org/officeDocument/2006/relationships/customXml" Target="../ink/ink639.xml"/><Relationship Id="rId178" Type="http://schemas.openxmlformats.org/officeDocument/2006/relationships/image" Target="../media/image283.png"/><Relationship Id="rId301" Type="http://schemas.openxmlformats.org/officeDocument/2006/relationships/customXml" Target="../ink/ink414.xml"/><Relationship Id="rId82" Type="http://schemas.openxmlformats.org/officeDocument/2006/relationships/image" Target="../media/image236.png"/><Relationship Id="rId385" Type="http://schemas.openxmlformats.org/officeDocument/2006/relationships/customXml" Target="../ink/ink456.xml"/><Relationship Id="rId592" Type="http://schemas.openxmlformats.org/officeDocument/2006/relationships/image" Target="../media/image488.png"/><Relationship Id="rId606" Type="http://schemas.openxmlformats.org/officeDocument/2006/relationships/image" Target="../media/image495.png"/><Relationship Id="rId813" Type="http://schemas.openxmlformats.org/officeDocument/2006/relationships/customXml" Target="../ink/ink672.xml"/><Relationship Id="rId245" Type="http://schemas.openxmlformats.org/officeDocument/2006/relationships/customXml" Target="../ink/ink386.xml"/><Relationship Id="rId452" Type="http://schemas.openxmlformats.org/officeDocument/2006/relationships/image" Target="../media/image420.png"/><Relationship Id="rId105" Type="http://schemas.openxmlformats.org/officeDocument/2006/relationships/customXml" Target="../ink/ink316.xml"/><Relationship Id="rId312" Type="http://schemas.openxmlformats.org/officeDocument/2006/relationships/image" Target="../media/image350.png"/><Relationship Id="rId757" Type="http://schemas.openxmlformats.org/officeDocument/2006/relationships/image" Target="../media/image570.png"/><Relationship Id="rId93" Type="http://schemas.openxmlformats.org/officeDocument/2006/relationships/customXml" Target="../ink/ink310.xml"/><Relationship Id="rId189" Type="http://schemas.openxmlformats.org/officeDocument/2006/relationships/customXml" Target="../ink/ink358.xml"/><Relationship Id="rId396" Type="http://schemas.openxmlformats.org/officeDocument/2006/relationships/image" Target="../media/image392.png"/><Relationship Id="rId617" Type="http://schemas.openxmlformats.org/officeDocument/2006/relationships/customXml" Target="../ink/ink574.xml"/><Relationship Id="rId824" Type="http://schemas.openxmlformats.org/officeDocument/2006/relationships/image" Target="../media/image603.png"/><Relationship Id="rId256" Type="http://schemas.openxmlformats.org/officeDocument/2006/relationships/image" Target="../media/image322.png"/><Relationship Id="rId463" Type="http://schemas.openxmlformats.org/officeDocument/2006/relationships/customXml" Target="../ink/ink495.xml"/><Relationship Id="rId670" Type="http://schemas.openxmlformats.org/officeDocument/2006/relationships/customXml" Target="../ink/ink601.xml"/><Relationship Id="rId116" Type="http://schemas.openxmlformats.org/officeDocument/2006/relationships/image" Target="../media/image253.png"/><Relationship Id="rId323" Type="http://schemas.openxmlformats.org/officeDocument/2006/relationships/customXml" Target="../ink/ink425.xml"/><Relationship Id="rId530" Type="http://schemas.openxmlformats.org/officeDocument/2006/relationships/image" Target="../media/image458.png"/><Relationship Id="rId768" Type="http://schemas.openxmlformats.org/officeDocument/2006/relationships/customXml" Target="../ink/ink650.xml"/><Relationship Id="rId20" Type="http://schemas.openxmlformats.org/officeDocument/2006/relationships/image" Target="../media/image205.png"/><Relationship Id="rId628" Type="http://schemas.openxmlformats.org/officeDocument/2006/relationships/image" Target="../media/image506.png"/><Relationship Id="rId835" Type="http://schemas.openxmlformats.org/officeDocument/2006/relationships/customXml" Target="../ink/ink683.xml"/><Relationship Id="rId267" Type="http://schemas.openxmlformats.org/officeDocument/2006/relationships/customXml" Target="../ink/ink397.xml"/><Relationship Id="rId474" Type="http://schemas.openxmlformats.org/officeDocument/2006/relationships/image" Target="../media/image431.png"/><Relationship Id="rId127" Type="http://schemas.openxmlformats.org/officeDocument/2006/relationships/customXml" Target="../ink/ink327.xml"/><Relationship Id="rId681" Type="http://schemas.openxmlformats.org/officeDocument/2006/relationships/image" Target="../media/image532.png"/><Relationship Id="rId779" Type="http://schemas.openxmlformats.org/officeDocument/2006/relationships/image" Target="../media/image581.png"/><Relationship Id="rId31" Type="http://schemas.openxmlformats.org/officeDocument/2006/relationships/customXml" Target="../ink/ink279.xml"/><Relationship Id="rId334" Type="http://schemas.openxmlformats.org/officeDocument/2006/relationships/image" Target="../media/image361.png"/><Relationship Id="rId541" Type="http://schemas.openxmlformats.org/officeDocument/2006/relationships/customXml" Target="../ink/ink535.xml"/><Relationship Id="rId639" Type="http://schemas.openxmlformats.org/officeDocument/2006/relationships/customXml" Target="../ink/ink585.xml"/><Relationship Id="rId180" Type="http://schemas.openxmlformats.org/officeDocument/2006/relationships/image" Target="../media/image284.png"/><Relationship Id="rId278" Type="http://schemas.openxmlformats.org/officeDocument/2006/relationships/image" Target="../media/image333.png"/><Relationship Id="rId401" Type="http://schemas.openxmlformats.org/officeDocument/2006/relationships/customXml" Target="../ink/ink464.xml"/><Relationship Id="rId846" Type="http://schemas.openxmlformats.org/officeDocument/2006/relationships/image" Target="../media/image614.png"/><Relationship Id="rId485" Type="http://schemas.openxmlformats.org/officeDocument/2006/relationships/customXml" Target="../ink/ink506.xml"/><Relationship Id="rId692" Type="http://schemas.openxmlformats.org/officeDocument/2006/relationships/customXml" Target="../ink/ink612.xml"/><Relationship Id="rId706" Type="http://schemas.openxmlformats.org/officeDocument/2006/relationships/customXml" Target="../ink/ink619.xml"/><Relationship Id="rId42" Type="http://schemas.openxmlformats.org/officeDocument/2006/relationships/image" Target="../media/image216.png"/><Relationship Id="rId138" Type="http://schemas.openxmlformats.org/officeDocument/2006/relationships/image" Target="../media/image264.png"/><Relationship Id="rId345" Type="http://schemas.openxmlformats.org/officeDocument/2006/relationships/customXml" Target="../ink/ink436.xml"/><Relationship Id="rId552" Type="http://schemas.openxmlformats.org/officeDocument/2006/relationships/image" Target="../media/image469.png"/><Relationship Id="rId191" Type="http://schemas.openxmlformats.org/officeDocument/2006/relationships/customXml" Target="../ink/ink359.xml"/><Relationship Id="rId205" Type="http://schemas.openxmlformats.org/officeDocument/2006/relationships/customXml" Target="../ink/ink366.xml"/><Relationship Id="rId412" Type="http://schemas.openxmlformats.org/officeDocument/2006/relationships/image" Target="../media/image400.png"/><Relationship Id="rId857" Type="http://schemas.openxmlformats.org/officeDocument/2006/relationships/customXml" Target="../ink/ink694.xml"/><Relationship Id="rId289" Type="http://schemas.openxmlformats.org/officeDocument/2006/relationships/customXml" Target="../ink/ink408.xml"/><Relationship Id="rId496" Type="http://schemas.openxmlformats.org/officeDocument/2006/relationships/image" Target="../media/image442.png"/><Relationship Id="rId717" Type="http://schemas.openxmlformats.org/officeDocument/2006/relationships/image" Target="../media/image550.png"/><Relationship Id="rId53" Type="http://schemas.openxmlformats.org/officeDocument/2006/relationships/customXml" Target="../ink/ink290.xml"/><Relationship Id="rId149" Type="http://schemas.openxmlformats.org/officeDocument/2006/relationships/customXml" Target="../ink/ink338.xml"/><Relationship Id="rId356" Type="http://schemas.openxmlformats.org/officeDocument/2006/relationships/image" Target="../media/image372.png"/><Relationship Id="rId563" Type="http://schemas.openxmlformats.org/officeDocument/2006/relationships/customXml" Target="../ink/ink546.xml"/><Relationship Id="rId770" Type="http://schemas.openxmlformats.org/officeDocument/2006/relationships/customXml" Target="../ink/ink651.xml"/><Relationship Id="rId216" Type="http://schemas.openxmlformats.org/officeDocument/2006/relationships/image" Target="../media/image302.png"/><Relationship Id="rId423" Type="http://schemas.openxmlformats.org/officeDocument/2006/relationships/customXml" Target="../ink/ink475.xml"/><Relationship Id="rId630" Type="http://schemas.openxmlformats.org/officeDocument/2006/relationships/image" Target="../media/image507.png"/><Relationship Id="rId728" Type="http://schemas.openxmlformats.org/officeDocument/2006/relationships/customXml" Target="../ink/ink630.xml"/><Relationship Id="rId64" Type="http://schemas.openxmlformats.org/officeDocument/2006/relationships/image" Target="../media/image227.png"/><Relationship Id="rId367" Type="http://schemas.openxmlformats.org/officeDocument/2006/relationships/customXml" Target="../ink/ink447.xml"/><Relationship Id="rId574" Type="http://schemas.openxmlformats.org/officeDocument/2006/relationships/image" Target="../media/image480.png"/><Relationship Id="rId227" Type="http://schemas.openxmlformats.org/officeDocument/2006/relationships/customXml" Target="../ink/ink377.xml"/><Relationship Id="rId781" Type="http://schemas.openxmlformats.org/officeDocument/2006/relationships/image" Target="../media/image582.png"/><Relationship Id="rId434" Type="http://schemas.openxmlformats.org/officeDocument/2006/relationships/image" Target="../media/image411.png"/><Relationship Id="rId641" Type="http://schemas.openxmlformats.org/officeDocument/2006/relationships/customXml" Target="../ink/ink586.xml"/><Relationship Id="rId739" Type="http://schemas.openxmlformats.org/officeDocument/2006/relationships/image" Target="../media/image561.png"/><Relationship Id="rId280" Type="http://schemas.openxmlformats.org/officeDocument/2006/relationships/image" Target="../media/image334.png"/><Relationship Id="rId501" Type="http://schemas.openxmlformats.org/officeDocument/2006/relationships/image" Target="../media/image444.png"/><Relationship Id="rId75" Type="http://schemas.openxmlformats.org/officeDocument/2006/relationships/customXml" Target="../ink/ink301.xml"/><Relationship Id="rId140" Type="http://schemas.openxmlformats.org/officeDocument/2006/relationships/image" Target="../media/image265.png"/><Relationship Id="rId378" Type="http://schemas.openxmlformats.org/officeDocument/2006/relationships/image" Target="../media/image383.png"/><Relationship Id="rId585" Type="http://schemas.openxmlformats.org/officeDocument/2006/relationships/customXml" Target="../ink/ink557.xml"/><Relationship Id="rId792" Type="http://schemas.openxmlformats.org/officeDocument/2006/relationships/customXml" Target="../ink/ink662.xml"/><Relationship Id="rId806" Type="http://schemas.openxmlformats.org/officeDocument/2006/relationships/image" Target="../media/image594.png"/><Relationship Id="rId6" Type="http://schemas.openxmlformats.org/officeDocument/2006/relationships/image" Target="../media/image199.emf"/><Relationship Id="rId238" Type="http://schemas.openxmlformats.org/officeDocument/2006/relationships/image" Target="../media/image313.png"/><Relationship Id="rId445" Type="http://schemas.openxmlformats.org/officeDocument/2006/relationships/customXml" Target="../ink/ink486.xml"/><Relationship Id="rId652" Type="http://schemas.openxmlformats.org/officeDocument/2006/relationships/customXml" Target="../ink/ink592.xml"/><Relationship Id="rId291" Type="http://schemas.openxmlformats.org/officeDocument/2006/relationships/customXml" Target="../ink/ink409.xml"/><Relationship Id="rId305" Type="http://schemas.openxmlformats.org/officeDocument/2006/relationships/customXml" Target="../ink/ink416.xml"/><Relationship Id="rId512" Type="http://schemas.openxmlformats.org/officeDocument/2006/relationships/customXml" Target="../ink/ink520.xml"/><Relationship Id="rId86" Type="http://schemas.openxmlformats.org/officeDocument/2006/relationships/image" Target="../media/image238.png"/><Relationship Id="rId151" Type="http://schemas.openxmlformats.org/officeDocument/2006/relationships/customXml" Target="../ink/ink339.xml"/><Relationship Id="rId389" Type="http://schemas.openxmlformats.org/officeDocument/2006/relationships/customXml" Target="../ink/ink458.xml"/><Relationship Id="rId596" Type="http://schemas.openxmlformats.org/officeDocument/2006/relationships/image" Target="../media/image490.png"/><Relationship Id="rId817" Type="http://schemas.openxmlformats.org/officeDocument/2006/relationships/customXml" Target="../ink/ink674.xml"/><Relationship Id="rId249" Type="http://schemas.openxmlformats.org/officeDocument/2006/relationships/customXml" Target="../ink/ink388.xml"/><Relationship Id="rId456" Type="http://schemas.openxmlformats.org/officeDocument/2006/relationships/image" Target="../media/image422.png"/><Relationship Id="rId663" Type="http://schemas.openxmlformats.org/officeDocument/2006/relationships/image" Target="../media/image523.png"/><Relationship Id="rId13" Type="http://schemas.openxmlformats.org/officeDocument/2006/relationships/customXml" Target="../ink/ink270.xml"/><Relationship Id="rId109" Type="http://schemas.openxmlformats.org/officeDocument/2006/relationships/customXml" Target="../ink/ink318.xml"/><Relationship Id="rId316" Type="http://schemas.openxmlformats.org/officeDocument/2006/relationships/image" Target="../media/image352.png"/><Relationship Id="rId523" Type="http://schemas.openxmlformats.org/officeDocument/2006/relationships/customXml" Target="../ink/ink526.xml"/><Relationship Id="rId97" Type="http://schemas.openxmlformats.org/officeDocument/2006/relationships/customXml" Target="../ink/ink312.xml"/><Relationship Id="rId730" Type="http://schemas.openxmlformats.org/officeDocument/2006/relationships/customXml" Target="../ink/ink631.xml"/><Relationship Id="rId828" Type="http://schemas.openxmlformats.org/officeDocument/2006/relationships/image" Target="../media/image605.png"/><Relationship Id="rId162" Type="http://schemas.openxmlformats.org/officeDocument/2006/relationships/image" Target="../media/image275.png"/><Relationship Id="rId467" Type="http://schemas.openxmlformats.org/officeDocument/2006/relationships/customXml" Target="../ink/ink497.xml"/><Relationship Id="rId674" Type="http://schemas.openxmlformats.org/officeDocument/2006/relationships/customXml" Target="../ink/ink603.xml"/><Relationship Id="rId24" Type="http://schemas.openxmlformats.org/officeDocument/2006/relationships/image" Target="../media/image207.png"/><Relationship Id="rId327" Type="http://schemas.openxmlformats.org/officeDocument/2006/relationships/customXml" Target="../ink/ink427.xml"/><Relationship Id="rId534" Type="http://schemas.openxmlformats.org/officeDocument/2006/relationships/image" Target="../media/image460.png"/><Relationship Id="rId741" Type="http://schemas.openxmlformats.org/officeDocument/2006/relationships/image" Target="../media/image562.png"/><Relationship Id="rId839" Type="http://schemas.openxmlformats.org/officeDocument/2006/relationships/customXml" Target="../ink/ink685.xml"/><Relationship Id="rId173" Type="http://schemas.openxmlformats.org/officeDocument/2006/relationships/customXml" Target="../ink/ink350.xml"/><Relationship Id="rId380" Type="http://schemas.openxmlformats.org/officeDocument/2006/relationships/image" Target="../media/image384.png"/><Relationship Id="rId601" Type="http://schemas.openxmlformats.org/officeDocument/2006/relationships/customXml" Target="../ink/ink566.xml"/><Relationship Id="rId240" Type="http://schemas.openxmlformats.org/officeDocument/2006/relationships/image" Target="../media/image314.png"/><Relationship Id="rId478" Type="http://schemas.openxmlformats.org/officeDocument/2006/relationships/image" Target="../media/image433.png"/><Relationship Id="rId685" Type="http://schemas.openxmlformats.org/officeDocument/2006/relationships/image" Target="../media/image534.png"/><Relationship Id="rId35" Type="http://schemas.openxmlformats.org/officeDocument/2006/relationships/customXml" Target="../ink/ink281.xml"/><Relationship Id="rId100" Type="http://schemas.openxmlformats.org/officeDocument/2006/relationships/image" Target="../media/image245.png"/><Relationship Id="rId338" Type="http://schemas.openxmlformats.org/officeDocument/2006/relationships/image" Target="../media/image363.png"/><Relationship Id="rId545" Type="http://schemas.openxmlformats.org/officeDocument/2006/relationships/customXml" Target="../ink/ink537.xml"/><Relationship Id="rId752" Type="http://schemas.openxmlformats.org/officeDocument/2006/relationships/customXml" Target="../ink/ink642.xml"/><Relationship Id="rId184" Type="http://schemas.openxmlformats.org/officeDocument/2006/relationships/image" Target="../media/image286.png"/><Relationship Id="rId391" Type="http://schemas.openxmlformats.org/officeDocument/2006/relationships/customXml" Target="../ink/ink459.xml"/><Relationship Id="rId405" Type="http://schemas.openxmlformats.org/officeDocument/2006/relationships/customXml" Target="../ink/ink466.xml"/><Relationship Id="rId612" Type="http://schemas.openxmlformats.org/officeDocument/2006/relationships/image" Target="../media/image498.png"/><Relationship Id="rId251" Type="http://schemas.openxmlformats.org/officeDocument/2006/relationships/customXml" Target="../ink/ink389.xml"/><Relationship Id="rId489" Type="http://schemas.openxmlformats.org/officeDocument/2006/relationships/customXml" Target="../ink/ink508.xml"/><Relationship Id="rId654" Type="http://schemas.openxmlformats.org/officeDocument/2006/relationships/customXml" Target="../ink/ink593.xml"/><Relationship Id="rId696" Type="http://schemas.openxmlformats.org/officeDocument/2006/relationships/customXml" Target="../ink/ink614.xml"/><Relationship Id="rId861" Type="http://schemas.openxmlformats.org/officeDocument/2006/relationships/customXml" Target="../ink/ink696.xml"/><Relationship Id="rId46" Type="http://schemas.openxmlformats.org/officeDocument/2006/relationships/image" Target="../media/image218.png"/><Relationship Id="rId293" Type="http://schemas.openxmlformats.org/officeDocument/2006/relationships/customXml" Target="../ink/ink410.xml"/><Relationship Id="rId307" Type="http://schemas.openxmlformats.org/officeDocument/2006/relationships/customXml" Target="../ink/ink417.xml"/><Relationship Id="rId349" Type="http://schemas.openxmlformats.org/officeDocument/2006/relationships/customXml" Target="../ink/ink438.xml"/><Relationship Id="rId514" Type="http://schemas.openxmlformats.org/officeDocument/2006/relationships/customXml" Target="../ink/ink521.xml"/><Relationship Id="rId556" Type="http://schemas.openxmlformats.org/officeDocument/2006/relationships/image" Target="../media/image471.png"/><Relationship Id="rId721" Type="http://schemas.openxmlformats.org/officeDocument/2006/relationships/image" Target="../media/image552.png"/><Relationship Id="rId763" Type="http://schemas.openxmlformats.org/officeDocument/2006/relationships/image" Target="../media/image573.png"/><Relationship Id="rId88" Type="http://schemas.openxmlformats.org/officeDocument/2006/relationships/image" Target="../media/image239.png"/><Relationship Id="rId111" Type="http://schemas.openxmlformats.org/officeDocument/2006/relationships/customXml" Target="../ink/ink319.xml"/><Relationship Id="rId153" Type="http://schemas.openxmlformats.org/officeDocument/2006/relationships/customXml" Target="../ink/ink340.xml"/><Relationship Id="rId195" Type="http://schemas.openxmlformats.org/officeDocument/2006/relationships/customXml" Target="../ink/ink361.xml"/><Relationship Id="rId209" Type="http://schemas.openxmlformats.org/officeDocument/2006/relationships/customXml" Target="../ink/ink368.xml"/><Relationship Id="rId360" Type="http://schemas.openxmlformats.org/officeDocument/2006/relationships/image" Target="../media/image374.png"/><Relationship Id="rId416" Type="http://schemas.openxmlformats.org/officeDocument/2006/relationships/image" Target="../media/image402.png"/><Relationship Id="rId598" Type="http://schemas.openxmlformats.org/officeDocument/2006/relationships/image" Target="../media/image491.png"/><Relationship Id="rId819" Type="http://schemas.openxmlformats.org/officeDocument/2006/relationships/customXml" Target="../ink/ink675.xml"/><Relationship Id="rId220" Type="http://schemas.openxmlformats.org/officeDocument/2006/relationships/image" Target="../media/image304.png"/><Relationship Id="rId458" Type="http://schemas.openxmlformats.org/officeDocument/2006/relationships/image" Target="../media/image423.png"/><Relationship Id="rId623" Type="http://schemas.openxmlformats.org/officeDocument/2006/relationships/customXml" Target="../ink/ink577.xml"/><Relationship Id="rId665" Type="http://schemas.openxmlformats.org/officeDocument/2006/relationships/image" Target="../media/image524.png"/><Relationship Id="rId830" Type="http://schemas.openxmlformats.org/officeDocument/2006/relationships/image" Target="../media/image606.png"/><Relationship Id="rId15" Type="http://schemas.openxmlformats.org/officeDocument/2006/relationships/customXml" Target="../ink/ink271.xml"/><Relationship Id="rId57" Type="http://schemas.openxmlformats.org/officeDocument/2006/relationships/customXml" Target="../ink/ink292.xml"/><Relationship Id="rId262" Type="http://schemas.openxmlformats.org/officeDocument/2006/relationships/image" Target="../media/image325.png"/><Relationship Id="rId318" Type="http://schemas.openxmlformats.org/officeDocument/2006/relationships/image" Target="../media/image353.png"/><Relationship Id="rId525" Type="http://schemas.openxmlformats.org/officeDocument/2006/relationships/customXml" Target="../ink/ink527.xml"/><Relationship Id="rId567" Type="http://schemas.openxmlformats.org/officeDocument/2006/relationships/customXml" Target="../ink/ink548.xml"/><Relationship Id="rId732" Type="http://schemas.openxmlformats.org/officeDocument/2006/relationships/customXml" Target="../ink/ink632.xml"/><Relationship Id="rId99" Type="http://schemas.openxmlformats.org/officeDocument/2006/relationships/customXml" Target="../ink/ink313.xml"/><Relationship Id="rId122" Type="http://schemas.openxmlformats.org/officeDocument/2006/relationships/image" Target="../media/image256.png"/><Relationship Id="rId164" Type="http://schemas.openxmlformats.org/officeDocument/2006/relationships/image" Target="../media/image276.png"/><Relationship Id="rId371" Type="http://schemas.openxmlformats.org/officeDocument/2006/relationships/customXml" Target="../ink/ink449.xml"/><Relationship Id="rId774" Type="http://schemas.openxmlformats.org/officeDocument/2006/relationships/customXml" Target="../ink/ink653.xml"/><Relationship Id="rId427" Type="http://schemas.openxmlformats.org/officeDocument/2006/relationships/customXml" Target="../ink/ink477.xml"/><Relationship Id="rId469" Type="http://schemas.openxmlformats.org/officeDocument/2006/relationships/customXml" Target="../ink/ink498.xml"/><Relationship Id="rId634" Type="http://schemas.openxmlformats.org/officeDocument/2006/relationships/image" Target="../media/image509.png"/><Relationship Id="rId676" Type="http://schemas.openxmlformats.org/officeDocument/2006/relationships/customXml" Target="../ink/ink604.xml"/><Relationship Id="rId841" Type="http://schemas.openxmlformats.org/officeDocument/2006/relationships/customXml" Target="../ink/ink686.xml"/><Relationship Id="rId26" Type="http://schemas.openxmlformats.org/officeDocument/2006/relationships/image" Target="../media/image208.png"/><Relationship Id="rId231" Type="http://schemas.openxmlformats.org/officeDocument/2006/relationships/customXml" Target="../ink/ink379.xml"/><Relationship Id="rId273" Type="http://schemas.openxmlformats.org/officeDocument/2006/relationships/customXml" Target="../ink/ink400.xml"/><Relationship Id="rId329" Type="http://schemas.openxmlformats.org/officeDocument/2006/relationships/customXml" Target="../ink/ink428.xml"/><Relationship Id="rId480" Type="http://schemas.openxmlformats.org/officeDocument/2006/relationships/image" Target="../media/image434.png"/><Relationship Id="rId536" Type="http://schemas.openxmlformats.org/officeDocument/2006/relationships/image" Target="../media/image461.png"/><Relationship Id="rId701" Type="http://schemas.openxmlformats.org/officeDocument/2006/relationships/image" Target="../media/image542.png"/><Relationship Id="rId68" Type="http://schemas.openxmlformats.org/officeDocument/2006/relationships/image" Target="../media/image229.png"/><Relationship Id="rId133" Type="http://schemas.openxmlformats.org/officeDocument/2006/relationships/customXml" Target="../ink/ink330.xml"/><Relationship Id="rId175" Type="http://schemas.openxmlformats.org/officeDocument/2006/relationships/customXml" Target="../ink/ink351.xml"/><Relationship Id="rId340" Type="http://schemas.openxmlformats.org/officeDocument/2006/relationships/image" Target="../media/image364.png"/><Relationship Id="rId578" Type="http://schemas.openxmlformats.org/officeDocument/2006/relationships/image" Target="../media/image482.png"/><Relationship Id="rId743" Type="http://schemas.openxmlformats.org/officeDocument/2006/relationships/image" Target="../media/image563.png"/><Relationship Id="rId785" Type="http://schemas.openxmlformats.org/officeDocument/2006/relationships/image" Target="../media/image584.png"/><Relationship Id="rId200" Type="http://schemas.openxmlformats.org/officeDocument/2006/relationships/image" Target="../media/image294.png"/><Relationship Id="rId382" Type="http://schemas.openxmlformats.org/officeDocument/2006/relationships/image" Target="../media/image385.png"/><Relationship Id="rId438" Type="http://schemas.openxmlformats.org/officeDocument/2006/relationships/image" Target="../media/image413.png"/><Relationship Id="rId603" Type="http://schemas.openxmlformats.org/officeDocument/2006/relationships/customXml" Target="../ink/ink567.xml"/><Relationship Id="rId645" Type="http://schemas.openxmlformats.org/officeDocument/2006/relationships/customXml" Target="../ink/ink588.xml"/><Relationship Id="rId687" Type="http://schemas.openxmlformats.org/officeDocument/2006/relationships/image" Target="../media/image535.png"/><Relationship Id="rId810" Type="http://schemas.openxmlformats.org/officeDocument/2006/relationships/image" Target="../media/image596.png"/><Relationship Id="rId852" Type="http://schemas.openxmlformats.org/officeDocument/2006/relationships/image" Target="../media/image617.png"/><Relationship Id="rId242" Type="http://schemas.openxmlformats.org/officeDocument/2006/relationships/image" Target="../media/image315.png"/><Relationship Id="rId284" Type="http://schemas.openxmlformats.org/officeDocument/2006/relationships/image" Target="../media/image336.png"/><Relationship Id="rId491" Type="http://schemas.openxmlformats.org/officeDocument/2006/relationships/customXml" Target="../ink/ink509.xml"/><Relationship Id="rId505" Type="http://schemas.openxmlformats.org/officeDocument/2006/relationships/image" Target="../media/image446.png"/><Relationship Id="rId712" Type="http://schemas.openxmlformats.org/officeDocument/2006/relationships/customXml" Target="../ink/ink622.xml"/><Relationship Id="rId37" Type="http://schemas.openxmlformats.org/officeDocument/2006/relationships/customXml" Target="../ink/ink282.xml"/><Relationship Id="rId79" Type="http://schemas.openxmlformats.org/officeDocument/2006/relationships/customXml" Target="../ink/ink303.xml"/><Relationship Id="rId102" Type="http://schemas.openxmlformats.org/officeDocument/2006/relationships/image" Target="../media/image246.png"/><Relationship Id="rId144" Type="http://schemas.openxmlformats.org/officeDocument/2006/relationships/image" Target="../media/image175.png"/><Relationship Id="rId547" Type="http://schemas.openxmlformats.org/officeDocument/2006/relationships/customXml" Target="../ink/ink538.xml"/><Relationship Id="rId589" Type="http://schemas.openxmlformats.org/officeDocument/2006/relationships/customXml" Target="../ink/ink560.xml"/><Relationship Id="rId754" Type="http://schemas.openxmlformats.org/officeDocument/2006/relationships/customXml" Target="../ink/ink643.xml"/><Relationship Id="rId796" Type="http://schemas.openxmlformats.org/officeDocument/2006/relationships/image" Target="../media/image200.emf"/><Relationship Id="rId90" Type="http://schemas.openxmlformats.org/officeDocument/2006/relationships/image" Target="../media/image240.png"/><Relationship Id="rId186" Type="http://schemas.openxmlformats.org/officeDocument/2006/relationships/image" Target="../media/image287.png"/><Relationship Id="rId351" Type="http://schemas.openxmlformats.org/officeDocument/2006/relationships/customXml" Target="../ink/ink439.xml"/><Relationship Id="rId393" Type="http://schemas.openxmlformats.org/officeDocument/2006/relationships/customXml" Target="../ink/ink460.xml"/><Relationship Id="rId407" Type="http://schemas.openxmlformats.org/officeDocument/2006/relationships/customXml" Target="../ink/ink467.xml"/><Relationship Id="rId449" Type="http://schemas.openxmlformats.org/officeDocument/2006/relationships/customXml" Target="../ink/ink488.xml"/><Relationship Id="rId614" Type="http://schemas.openxmlformats.org/officeDocument/2006/relationships/image" Target="../media/image499.png"/><Relationship Id="rId656" Type="http://schemas.openxmlformats.org/officeDocument/2006/relationships/customXml" Target="../ink/ink594.xml"/><Relationship Id="rId821" Type="http://schemas.openxmlformats.org/officeDocument/2006/relationships/customXml" Target="../ink/ink676.xml"/><Relationship Id="rId863" Type="http://schemas.openxmlformats.org/officeDocument/2006/relationships/customXml" Target="../ink/ink697.xml"/><Relationship Id="rId211" Type="http://schemas.openxmlformats.org/officeDocument/2006/relationships/customXml" Target="../ink/ink369.xml"/><Relationship Id="rId253" Type="http://schemas.openxmlformats.org/officeDocument/2006/relationships/customXml" Target="../ink/ink390.xml"/><Relationship Id="rId295" Type="http://schemas.openxmlformats.org/officeDocument/2006/relationships/customXml" Target="../ink/ink411.xml"/><Relationship Id="rId309" Type="http://schemas.openxmlformats.org/officeDocument/2006/relationships/customXml" Target="../ink/ink418.xml"/><Relationship Id="rId460" Type="http://schemas.openxmlformats.org/officeDocument/2006/relationships/image" Target="../media/image424.png"/><Relationship Id="rId516" Type="http://schemas.openxmlformats.org/officeDocument/2006/relationships/customXml" Target="../ink/ink522.xml"/><Relationship Id="rId698" Type="http://schemas.openxmlformats.org/officeDocument/2006/relationships/customXml" Target="../ink/ink615.xml"/><Relationship Id="rId48" Type="http://schemas.openxmlformats.org/officeDocument/2006/relationships/image" Target="../media/image219.png"/><Relationship Id="rId113" Type="http://schemas.openxmlformats.org/officeDocument/2006/relationships/customXml" Target="../ink/ink320.xml"/><Relationship Id="rId320" Type="http://schemas.openxmlformats.org/officeDocument/2006/relationships/image" Target="../media/image354.png"/><Relationship Id="rId558" Type="http://schemas.openxmlformats.org/officeDocument/2006/relationships/image" Target="../media/image472.png"/><Relationship Id="rId723" Type="http://schemas.openxmlformats.org/officeDocument/2006/relationships/image" Target="../media/image553.png"/><Relationship Id="rId765" Type="http://schemas.openxmlformats.org/officeDocument/2006/relationships/image" Target="../media/image574.png"/><Relationship Id="rId155" Type="http://schemas.openxmlformats.org/officeDocument/2006/relationships/customXml" Target="../ink/ink341.xml"/><Relationship Id="rId197" Type="http://schemas.openxmlformats.org/officeDocument/2006/relationships/customXml" Target="../ink/ink362.xml"/><Relationship Id="rId362" Type="http://schemas.openxmlformats.org/officeDocument/2006/relationships/image" Target="../media/image375.png"/><Relationship Id="rId418" Type="http://schemas.openxmlformats.org/officeDocument/2006/relationships/image" Target="../media/image403.png"/><Relationship Id="rId625" Type="http://schemas.openxmlformats.org/officeDocument/2006/relationships/customXml" Target="../ink/ink578.xml"/><Relationship Id="rId832" Type="http://schemas.openxmlformats.org/officeDocument/2006/relationships/image" Target="../media/image607.png"/><Relationship Id="rId222" Type="http://schemas.openxmlformats.org/officeDocument/2006/relationships/image" Target="../media/image305.png"/><Relationship Id="rId264" Type="http://schemas.openxmlformats.org/officeDocument/2006/relationships/image" Target="../media/image326.png"/><Relationship Id="rId471" Type="http://schemas.openxmlformats.org/officeDocument/2006/relationships/customXml" Target="../ink/ink499.xml"/><Relationship Id="rId667" Type="http://schemas.openxmlformats.org/officeDocument/2006/relationships/image" Target="../media/image525.png"/><Relationship Id="rId17" Type="http://schemas.openxmlformats.org/officeDocument/2006/relationships/customXml" Target="../ink/ink272.xml"/><Relationship Id="rId59" Type="http://schemas.openxmlformats.org/officeDocument/2006/relationships/customXml" Target="../ink/ink293.xml"/><Relationship Id="rId124" Type="http://schemas.openxmlformats.org/officeDocument/2006/relationships/image" Target="../media/image257.png"/><Relationship Id="rId527" Type="http://schemas.openxmlformats.org/officeDocument/2006/relationships/customXml" Target="../ink/ink528.xml"/><Relationship Id="rId569" Type="http://schemas.openxmlformats.org/officeDocument/2006/relationships/customXml" Target="../ink/ink549.xml"/><Relationship Id="rId734" Type="http://schemas.openxmlformats.org/officeDocument/2006/relationships/customXml" Target="../ink/ink633.xml"/><Relationship Id="rId776" Type="http://schemas.openxmlformats.org/officeDocument/2006/relationships/customXml" Target="../ink/ink654.xml"/><Relationship Id="rId70" Type="http://schemas.openxmlformats.org/officeDocument/2006/relationships/image" Target="../media/image230.png"/><Relationship Id="rId166" Type="http://schemas.openxmlformats.org/officeDocument/2006/relationships/image" Target="../media/image277.png"/><Relationship Id="rId331" Type="http://schemas.openxmlformats.org/officeDocument/2006/relationships/customXml" Target="../ink/ink429.xml"/><Relationship Id="rId373" Type="http://schemas.openxmlformats.org/officeDocument/2006/relationships/customXml" Target="../ink/ink450.xml"/><Relationship Id="rId429" Type="http://schemas.openxmlformats.org/officeDocument/2006/relationships/customXml" Target="../ink/ink478.xml"/><Relationship Id="rId580" Type="http://schemas.openxmlformats.org/officeDocument/2006/relationships/image" Target="../media/image483.png"/><Relationship Id="rId636" Type="http://schemas.openxmlformats.org/officeDocument/2006/relationships/image" Target="../media/image510.png"/><Relationship Id="rId801" Type="http://schemas.openxmlformats.org/officeDocument/2006/relationships/customXml" Target="../ink/ink666.xml"/><Relationship Id="rId1" Type="http://schemas.openxmlformats.org/officeDocument/2006/relationships/vmlDrawing" Target="../drawings/vmlDrawing1.vml"/><Relationship Id="rId233" Type="http://schemas.openxmlformats.org/officeDocument/2006/relationships/customXml" Target="../ink/ink380.xml"/><Relationship Id="rId440" Type="http://schemas.openxmlformats.org/officeDocument/2006/relationships/image" Target="../media/image414.png"/><Relationship Id="rId678" Type="http://schemas.openxmlformats.org/officeDocument/2006/relationships/customXml" Target="../ink/ink605.xml"/><Relationship Id="rId843" Type="http://schemas.openxmlformats.org/officeDocument/2006/relationships/customXml" Target="../ink/ink687.xml"/><Relationship Id="rId28" Type="http://schemas.openxmlformats.org/officeDocument/2006/relationships/image" Target="../media/image209.png"/><Relationship Id="rId275" Type="http://schemas.openxmlformats.org/officeDocument/2006/relationships/customXml" Target="../ink/ink401.xml"/><Relationship Id="rId300" Type="http://schemas.openxmlformats.org/officeDocument/2006/relationships/image" Target="../media/image344.png"/><Relationship Id="rId482" Type="http://schemas.openxmlformats.org/officeDocument/2006/relationships/image" Target="../media/image435.png"/><Relationship Id="rId538" Type="http://schemas.openxmlformats.org/officeDocument/2006/relationships/image" Target="../media/image462.png"/><Relationship Id="rId703" Type="http://schemas.openxmlformats.org/officeDocument/2006/relationships/image" Target="../media/image543.png"/><Relationship Id="rId745" Type="http://schemas.openxmlformats.org/officeDocument/2006/relationships/image" Target="../media/image564.png"/><Relationship Id="rId81" Type="http://schemas.openxmlformats.org/officeDocument/2006/relationships/customXml" Target="../ink/ink304.xml"/><Relationship Id="rId135" Type="http://schemas.openxmlformats.org/officeDocument/2006/relationships/customXml" Target="../ink/ink331.xml"/><Relationship Id="rId177" Type="http://schemas.openxmlformats.org/officeDocument/2006/relationships/customXml" Target="../ink/ink352.xml"/><Relationship Id="rId342" Type="http://schemas.openxmlformats.org/officeDocument/2006/relationships/image" Target="../media/image365.png"/><Relationship Id="rId384" Type="http://schemas.openxmlformats.org/officeDocument/2006/relationships/image" Target="../media/image386.png"/><Relationship Id="rId591" Type="http://schemas.openxmlformats.org/officeDocument/2006/relationships/customXml" Target="../ink/ink561.xml"/><Relationship Id="rId605" Type="http://schemas.openxmlformats.org/officeDocument/2006/relationships/customXml" Target="../ink/ink568.xml"/><Relationship Id="rId787" Type="http://schemas.openxmlformats.org/officeDocument/2006/relationships/image" Target="../media/image585.png"/><Relationship Id="rId812" Type="http://schemas.openxmlformats.org/officeDocument/2006/relationships/image" Target="../media/image597.png"/><Relationship Id="rId202" Type="http://schemas.openxmlformats.org/officeDocument/2006/relationships/image" Target="../media/image295.png"/><Relationship Id="rId244" Type="http://schemas.openxmlformats.org/officeDocument/2006/relationships/image" Target="../media/image316.png"/><Relationship Id="rId647" Type="http://schemas.openxmlformats.org/officeDocument/2006/relationships/customXml" Target="../ink/ink589.xml"/><Relationship Id="rId689" Type="http://schemas.openxmlformats.org/officeDocument/2006/relationships/image" Target="../media/image536.png"/><Relationship Id="rId854" Type="http://schemas.openxmlformats.org/officeDocument/2006/relationships/image" Target="../media/image618.png"/><Relationship Id="rId39" Type="http://schemas.openxmlformats.org/officeDocument/2006/relationships/customXml" Target="../ink/ink283.xml"/><Relationship Id="rId286" Type="http://schemas.openxmlformats.org/officeDocument/2006/relationships/image" Target="../media/image337.png"/><Relationship Id="rId451" Type="http://schemas.openxmlformats.org/officeDocument/2006/relationships/customXml" Target="../ink/ink489.xml"/><Relationship Id="rId493" Type="http://schemas.openxmlformats.org/officeDocument/2006/relationships/customXml" Target="../ink/ink510.xml"/><Relationship Id="rId507" Type="http://schemas.openxmlformats.org/officeDocument/2006/relationships/image" Target="../media/image447.png"/><Relationship Id="rId549" Type="http://schemas.openxmlformats.org/officeDocument/2006/relationships/customXml" Target="../ink/ink539.xml"/><Relationship Id="rId714" Type="http://schemas.openxmlformats.org/officeDocument/2006/relationships/customXml" Target="../ink/ink623.xml"/><Relationship Id="rId756" Type="http://schemas.openxmlformats.org/officeDocument/2006/relationships/customXml" Target="../ink/ink644.xml"/><Relationship Id="rId50" Type="http://schemas.openxmlformats.org/officeDocument/2006/relationships/image" Target="../media/image220.png"/><Relationship Id="rId104" Type="http://schemas.openxmlformats.org/officeDocument/2006/relationships/image" Target="../media/image247.png"/><Relationship Id="rId146" Type="http://schemas.openxmlformats.org/officeDocument/2006/relationships/image" Target="../media/image267.png"/><Relationship Id="rId188" Type="http://schemas.openxmlformats.org/officeDocument/2006/relationships/image" Target="../media/image288.png"/><Relationship Id="rId311" Type="http://schemas.openxmlformats.org/officeDocument/2006/relationships/customXml" Target="../ink/ink419.xml"/><Relationship Id="rId353" Type="http://schemas.openxmlformats.org/officeDocument/2006/relationships/customXml" Target="../ink/ink440.xml"/><Relationship Id="rId395" Type="http://schemas.openxmlformats.org/officeDocument/2006/relationships/customXml" Target="../ink/ink461.xml"/><Relationship Id="rId409" Type="http://schemas.openxmlformats.org/officeDocument/2006/relationships/customXml" Target="../ink/ink468.xml"/><Relationship Id="rId560" Type="http://schemas.openxmlformats.org/officeDocument/2006/relationships/image" Target="../media/image473.png"/><Relationship Id="rId798" Type="http://schemas.openxmlformats.org/officeDocument/2006/relationships/image" Target="../media/image590.png"/><Relationship Id="rId92" Type="http://schemas.openxmlformats.org/officeDocument/2006/relationships/image" Target="../media/image241.png"/><Relationship Id="rId213" Type="http://schemas.openxmlformats.org/officeDocument/2006/relationships/customXml" Target="../ink/ink370.xml"/><Relationship Id="rId420" Type="http://schemas.openxmlformats.org/officeDocument/2006/relationships/image" Target="../media/image404.png"/><Relationship Id="rId616" Type="http://schemas.openxmlformats.org/officeDocument/2006/relationships/image" Target="../media/image500.png"/><Relationship Id="rId658" Type="http://schemas.openxmlformats.org/officeDocument/2006/relationships/customXml" Target="../ink/ink595.xml"/><Relationship Id="rId823" Type="http://schemas.openxmlformats.org/officeDocument/2006/relationships/customXml" Target="../ink/ink677.xml"/><Relationship Id="rId865" Type="http://schemas.openxmlformats.org/officeDocument/2006/relationships/customXml" Target="../ink/ink698.xml"/><Relationship Id="rId255" Type="http://schemas.openxmlformats.org/officeDocument/2006/relationships/customXml" Target="../ink/ink391.xml"/><Relationship Id="rId297" Type="http://schemas.openxmlformats.org/officeDocument/2006/relationships/customXml" Target="../ink/ink412.xml"/><Relationship Id="rId462" Type="http://schemas.openxmlformats.org/officeDocument/2006/relationships/image" Target="../media/image425.png"/><Relationship Id="rId518" Type="http://schemas.openxmlformats.org/officeDocument/2006/relationships/customXml" Target="../ink/ink523.xml"/><Relationship Id="rId725" Type="http://schemas.openxmlformats.org/officeDocument/2006/relationships/image" Target="../media/image554.png"/><Relationship Id="rId115" Type="http://schemas.openxmlformats.org/officeDocument/2006/relationships/customXml" Target="../ink/ink321.xml"/><Relationship Id="rId157" Type="http://schemas.openxmlformats.org/officeDocument/2006/relationships/customXml" Target="../ink/ink342.xml"/><Relationship Id="rId322" Type="http://schemas.openxmlformats.org/officeDocument/2006/relationships/image" Target="../media/image355.png"/><Relationship Id="rId364" Type="http://schemas.openxmlformats.org/officeDocument/2006/relationships/image" Target="../media/image376.png"/><Relationship Id="rId767" Type="http://schemas.openxmlformats.org/officeDocument/2006/relationships/image" Target="../media/image575.png"/><Relationship Id="rId61" Type="http://schemas.openxmlformats.org/officeDocument/2006/relationships/customXml" Target="../ink/ink294.xml"/><Relationship Id="rId199" Type="http://schemas.openxmlformats.org/officeDocument/2006/relationships/customXml" Target="../ink/ink363.xml"/><Relationship Id="rId571" Type="http://schemas.openxmlformats.org/officeDocument/2006/relationships/customXml" Target="../ink/ink550.xml"/><Relationship Id="rId627" Type="http://schemas.openxmlformats.org/officeDocument/2006/relationships/customXml" Target="../ink/ink579.xml"/><Relationship Id="rId669" Type="http://schemas.openxmlformats.org/officeDocument/2006/relationships/image" Target="../media/image526.png"/><Relationship Id="rId834" Type="http://schemas.openxmlformats.org/officeDocument/2006/relationships/image" Target="../media/image608.png"/><Relationship Id="rId19" Type="http://schemas.openxmlformats.org/officeDocument/2006/relationships/customXml" Target="../ink/ink273.xml"/><Relationship Id="rId224" Type="http://schemas.openxmlformats.org/officeDocument/2006/relationships/image" Target="../media/image306.png"/><Relationship Id="rId266" Type="http://schemas.openxmlformats.org/officeDocument/2006/relationships/image" Target="../media/image327.png"/><Relationship Id="rId431" Type="http://schemas.openxmlformats.org/officeDocument/2006/relationships/customXml" Target="../ink/ink479.xml"/><Relationship Id="rId473" Type="http://schemas.openxmlformats.org/officeDocument/2006/relationships/customXml" Target="../ink/ink500.xml"/><Relationship Id="rId529" Type="http://schemas.openxmlformats.org/officeDocument/2006/relationships/customXml" Target="../ink/ink529.xml"/><Relationship Id="rId680" Type="http://schemas.openxmlformats.org/officeDocument/2006/relationships/customXml" Target="../ink/ink606.xml"/><Relationship Id="rId736" Type="http://schemas.openxmlformats.org/officeDocument/2006/relationships/customXml" Target="../ink/ink634.xml"/><Relationship Id="rId30" Type="http://schemas.openxmlformats.org/officeDocument/2006/relationships/image" Target="../media/image210.png"/><Relationship Id="rId126" Type="http://schemas.openxmlformats.org/officeDocument/2006/relationships/image" Target="../media/image258.png"/><Relationship Id="rId168" Type="http://schemas.openxmlformats.org/officeDocument/2006/relationships/image" Target="../media/image278.png"/><Relationship Id="rId333" Type="http://schemas.openxmlformats.org/officeDocument/2006/relationships/customXml" Target="../ink/ink430.xml"/><Relationship Id="rId540" Type="http://schemas.openxmlformats.org/officeDocument/2006/relationships/image" Target="../media/image463.png"/><Relationship Id="rId778" Type="http://schemas.openxmlformats.org/officeDocument/2006/relationships/customXml" Target="../ink/ink655.xml"/><Relationship Id="rId72" Type="http://schemas.openxmlformats.org/officeDocument/2006/relationships/image" Target="../media/image231.png"/><Relationship Id="rId375" Type="http://schemas.openxmlformats.org/officeDocument/2006/relationships/customXml" Target="../ink/ink451.xml"/><Relationship Id="rId582" Type="http://schemas.openxmlformats.org/officeDocument/2006/relationships/image" Target="../media/image484.png"/><Relationship Id="rId638" Type="http://schemas.openxmlformats.org/officeDocument/2006/relationships/image" Target="../media/image511.png"/><Relationship Id="rId803" Type="http://schemas.openxmlformats.org/officeDocument/2006/relationships/customXml" Target="../ink/ink667.xml"/><Relationship Id="rId845" Type="http://schemas.openxmlformats.org/officeDocument/2006/relationships/customXml" Target="../ink/ink688.xml"/><Relationship Id="rId3" Type="http://schemas.openxmlformats.org/officeDocument/2006/relationships/notesSlide" Target="../notesSlides/notesSlide7.xml"/><Relationship Id="rId235" Type="http://schemas.openxmlformats.org/officeDocument/2006/relationships/customXml" Target="../ink/ink381.xml"/><Relationship Id="rId277" Type="http://schemas.openxmlformats.org/officeDocument/2006/relationships/customXml" Target="../ink/ink402.xml"/><Relationship Id="rId400" Type="http://schemas.openxmlformats.org/officeDocument/2006/relationships/image" Target="../media/image394.png"/><Relationship Id="rId442" Type="http://schemas.openxmlformats.org/officeDocument/2006/relationships/image" Target="../media/image415.png"/><Relationship Id="rId484" Type="http://schemas.openxmlformats.org/officeDocument/2006/relationships/image" Target="../media/image436.png"/><Relationship Id="rId705" Type="http://schemas.openxmlformats.org/officeDocument/2006/relationships/image" Target="../media/image544.png"/><Relationship Id="rId137" Type="http://schemas.openxmlformats.org/officeDocument/2006/relationships/customXml" Target="../ink/ink332.xml"/><Relationship Id="rId302" Type="http://schemas.openxmlformats.org/officeDocument/2006/relationships/image" Target="../media/image345.png"/><Relationship Id="rId344" Type="http://schemas.openxmlformats.org/officeDocument/2006/relationships/image" Target="../media/image366.png"/><Relationship Id="rId691" Type="http://schemas.openxmlformats.org/officeDocument/2006/relationships/image" Target="../media/image537.png"/><Relationship Id="rId747" Type="http://schemas.openxmlformats.org/officeDocument/2006/relationships/image" Target="../media/image565.png"/><Relationship Id="rId789" Type="http://schemas.openxmlformats.org/officeDocument/2006/relationships/image" Target="../media/image586.png"/><Relationship Id="rId41" Type="http://schemas.openxmlformats.org/officeDocument/2006/relationships/customXml" Target="../ink/ink284.xml"/><Relationship Id="rId83" Type="http://schemas.openxmlformats.org/officeDocument/2006/relationships/customXml" Target="../ink/ink305.xml"/><Relationship Id="rId179" Type="http://schemas.openxmlformats.org/officeDocument/2006/relationships/customXml" Target="../ink/ink353.xml"/><Relationship Id="rId386" Type="http://schemas.openxmlformats.org/officeDocument/2006/relationships/image" Target="../media/image387.png"/><Relationship Id="rId551" Type="http://schemas.openxmlformats.org/officeDocument/2006/relationships/customXml" Target="../ink/ink540.xml"/><Relationship Id="rId593" Type="http://schemas.openxmlformats.org/officeDocument/2006/relationships/customXml" Target="../ink/ink562.xml"/><Relationship Id="rId607" Type="http://schemas.openxmlformats.org/officeDocument/2006/relationships/customXml" Target="../ink/ink569.xml"/><Relationship Id="rId649" Type="http://schemas.openxmlformats.org/officeDocument/2006/relationships/customXml" Target="../ink/ink590.xml"/><Relationship Id="rId814" Type="http://schemas.openxmlformats.org/officeDocument/2006/relationships/image" Target="../media/image598.png"/><Relationship Id="rId856" Type="http://schemas.openxmlformats.org/officeDocument/2006/relationships/image" Target="../media/image619.png"/><Relationship Id="rId190" Type="http://schemas.openxmlformats.org/officeDocument/2006/relationships/image" Target="../media/image289.png"/><Relationship Id="rId204" Type="http://schemas.openxmlformats.org/officeDocument/2006/relationships/image" Target="../media/image296.png"/><Relationship Id="rId246" Type="http://schemas.openxmlformats.org/officeDocument/2006/relationships/image" Target="../media/image317.png"/><Relationship Id="rId288" Type="http://schemas.openxmlformats.org/officeDocument/2006/relationships/image" Target="../media/image338.png"/><Relationship Id="rId411" Type="http://schemas.openxmlformats.org/officeDocument/2006/relationships/customXml" Target="../ink/ink469.xml"/><Relationship Id="rId453" Type="http://schemas.openxmlformats.org/officeDocument/2006/relationships/customXml" Target="../ink/ink490.xml"/><Relationship Id="rId509" Type="http://schemas.openxmlformats.org/officeDocument/2006/relationships/image" Target="../media/image448.png"/><Relationship Id="rId660" Type="http://schemas.openxmlformats.org/officeDocument/2006/relationships/customXml" Target="../ink/ink596.xml"/><Relationship Id="rId106" Type="http://schemas.openxmlformats.org/officeDocument/2006/relationships/image" Target="../media/image248.png"/><Relationship Id="rId313" Type="http://schemas.openxmlformats.org/officeDocument/2006/relationships/customXml" Target="../ink/ink420.xml"/><Relationship Id="rId495" Type="http://schemas.openxmlformats.org/officeDocument/2006/relationships/customXml" Target="../ink/ink511.xml"/><Relationship Id="rId716" Type="http://schemas.openxmlformats.org/officeDocument/2006/relationships/customXml" Target="../ink/ink624.xml"/><Relationship Id="rId758" Type="http://schemas.openxmlformats.org/officeDocument/2006/relationships/customXml" Target="../ink/ink645.xml"/><Relationship Id="rId10" Type="http://schemas.openxmlformats.org/officeDocument/2006/relationships/image" Target="../media/image200.png"/><Relationship Id="rId52" Type="http://schemas.openxmlformats.org/officeDocument/2006/relationships/image" Target="../media/image221.png"/><Relationship Id="rId94" Type="http://schemas.openxmlformats.org/officeDocument/2006/relationships/image" Target="../media/image242.png"/><Relationship Id="rId148" Type="http://schemas.openxmlformats.org/officeDocument/2006/relationships/image" Target="../media/image268.png"/><Relationship Id="rId355" Type="http://schemas.openxmlformats.org/officeDocument/2006/relationships/customXml" Target="../ink/ink441.xml"/><Relationship Id="rId397" Type="http://schemas.openxmlformats.org/officeDocument/2006/relationships/customXml" Target="../ink/ink462.xml"/><Relationship Id="rId520" Type="http://schemas.openxmlformats.org/officeDocument/2006/relationships/image" Target="../media/image453.png"/><Relationship Id="rId562" Type="http://schemas.openxmlformats.org/officeDocument/2006/relationships/image" Target="../media/image474.png"/><Relationship Id="rId618" Type="http://schemas.openxmlformats.org/officeDocument/2006/relationships/image" Target="../media/image501.png"/><Relationship Id="rId825" Type="http://schemas.openxmlformats.org/officeDocument/2006/relationships/customXml" Target="../ink/ink678.xml"/><Relationship Id="rId215" Type="http://schemas.openxmlformats.org/officeDocument/2006/relationships/customXml" Target="../ink/ink371.xml"/><Relationship Id="rId257" Type="http://schemas.openxmlformats.org/officeDocument/2006/relationships/customXml" Target="../ink/ink392.xml"/><Relationship Id="rId422" Type="http://schemas.openxmlformats.org/officeDocument/2006/relationships/image" Target="../media/image405.png"/><Relationship Id="rId464" Type="http://schemas.openxmlformats.org/officeDocument/2006/relationships/image" Target="../media/image426.png"/><Relationship Id="rId299" Type="http://schemas.openxmlformats.org/officeDocument/2006/relationships/customXml" Target="../ink/ink413.xml"/><Relationship Id="rId727" Type="http://schemas.openxmlformats.org/officeDocument/2006/relationships/image" Target="../media/image555.png"/><Relationship Id="rId63" Type="http://schemas.openxmlformats.org/officeDocument/2006/relationships/customXml" Target="../ink/ink295.xml"/><Relationship Id="rId159" Type="http://schemas.openxmlformats.org/officeDocument/2006/relationships/customXml" Target="../ink/ink343.xml"/><Relationship Id="rId366" Type="http://schemas.openxmlformats.org/officeDocument/2006/relationships/image" Target="../media/image377.png"/><Relationship Id="rId573" Type="http://schemas.openxmlformats.org/officeDocument/2006/relationships/customXml" Target="../ink/ink551.xml"/><Relationship Id="rId780" Type="http://schemas.openxmlformats.org/officeDocument/2006/relationships/customXml" Target="../ink/ink656.xml"/><Relationship Id="rId226" Type="http://schemas.openxmlformats.org/officeDocument/2006/relationships/image" Target="../media/image307.png"/><Relationship Id="rId433" Type="http://schemas.openxmlformats.org/officeDocument/2006/relationships/customXml" Target="../ink/ink480.xml"/><Relationship Id="rId640" Type="http://schemas.openxmlformats.org/officeDocument/2006/relationships/image" Target="../media/image512.png"/><Relationship Id="rId738" Type="http://schemas.openxmlformats.org/officeDocument/2006/relationships/customXml" Target="../ink/ink635.xml"/><Relationship Id="rId74" Type="http://schemas.openxmlformats.org/officeDocument/2006/relationships/image" Target="../media/image232.png"/><Relationship Id="rId377" Type="http://schemas.openxmlformats.org/officeDocument/2006/relationships/customXml" Target="../ink/ink452.xml"/><Relationship Id="rId500" Type="http://schemas.openxmlformats.org/officeDocument/2006/relationships/customXml" Target="../ink/ink514.xml"/><Relationship Id="rId584" Type="http://schemas.openxmlformats.org/officeDocument/2006/relationships/image" Target="../media/image485.png"/><Relationship Id="rId805" Type="http://schemas.openxmlformats.org/officeDocument/2006/relationships/customXml" Target="../ink/ink668.xml"/><Relationship Id="rId5" Type="http://schemas.openxmlformats.org/officeDocument/2006/relationships/image" Target="../media/image198.emf"/><Relationship Id="rId237" Type="http://schemas.openxmlformats.org/officeDocument/2006/relationships/customXml" Target="../ink/ink382.xml"/><Relationship Id="rId791" Type="http://schemas.openxmlformats.org/officeDocument/2006/relationships/image" Target="../media/image587.png"/><Relationship Id="rId444" Type="http://schemas.openxmlformats.org/officeDocument/2006/relationships/image" Target="../media/image416.png"/><Relationship Id="rId651" Type="http://schemas.openxmlformats.org/officeDocument/2006/relationships/image" Target="../media/image517.png"/><Relationship Id="rId749" Type="http://schemas.openxmlformats.org/officeDocument/2006/relationships/image" Target="../media/image566.png"/><Relationship Id="rId290" Type="http://schemas.openxmlformats.org/officeDocument/2006/relationships/image" Target="../media/image339.png"/><Relationship Id="rId304" Type="http://schemas.openxmlformats.org/officeDocument/2006/relationships/image" Target="../media/image346.png"/><Relationship Id="rId388" Type="http://schemas.openxmlformats.org/officeDocument/2006/relationships/image" Target="../media/image388.png"/><Relationship Id="rId511" Type="http://schemas.openxmlformats.org/officeDocument/2006/relationships/image" Target="../media/image449.png"/><Relationship Id="rId609" Type="http://schemas.openxmlformats.org/officeDocument/2006/relationships/customXml" Target="../ink/ink570.xml"/><Relationship Id="rId85" Type="http://schemas.openxmlformats.org/officeDocument/2006/relationships/customXml" Target="../ink/ink306.xml"/><Relationship Id="rId150" Type="http://schemas.openxmlformats.org/officeDocument/2006/relationships/image" Target="../media/image269.png"/><Relationship Id="rId595" Type="http://schemas.openxmlformats.org/officeDocument/2006/relationships/customXml" Target="../ink/ink563.xml"/><Relationship Id="rId816" Type="http://schemas.openxmlformats.org/officeDocument/2006/relationships/image" Target="../media/image599.png"/><Relationship Id="rId248" Type="http://schemas.openxmlformats.org/officeDocument/2006/relationships/image" Target="../media/image318.png"/><Relationship Id="rId455" Type="http://schemas.openxmlformats.org/officeDocument/2006/relationships/customXml" Target="../ink/ink491.xml"/><Relationship Id="rId662" Type="http://schemas.openxmlformats.org/officeDocument/2006/relationships/customXml" Target="../ink/ink597.xml"/><Relationship Id="rId12" Type="http://schemas.openxmlformats.org/officeDocument/2006/relationships/image" Target="../media/image201.png"/><Relationship Id="rId108" Type="http://schemas.openxmlformats.org/officeDocument/2006/relationships/image" Target="../media/image249.png"/><Relationship Id="rId315" Type="http://schemas.openxmlformats.org/officeDocument/2006/relationships/customXml" Target="../ink/ink421.xml"/><Relationship Id="rId522" Type="http://schemas.openxmlformats.org/officeDocument/2006/relationships/image" Target="../media/image454.png"/><Relationship Id="rId96" Type="http://schemas.openxmlformats.org/officeDocument/2006/relationships/image" Target="../media/image243.png"/><Relationship Id="rId161" Type="http://schemas.openxmlformats.org/officeDocument/2006/relationships/customXml" Target="../ink/ink344.xml"/><Relationship Id="rId399" Type="http://schemas.openxmlformats.org/officeDocument/2006/relationships/customXml" Target="../ink/ink463.xml"/><Relationship Id="rId827" Type="http://schemas.openxmlformats.org/officeDocument/2006/relationships/customXml" Target="../ink/ink679.xml"/><Relationship Id="rId259" Type="http://schemas.openxmlformats.org/officeDocument/2006/relationships/customXml" Target="../ink/ink393.xml"/><Relationship Id="rId466" Type="http://schemas.openxmlformats.org/officeDocument/2006/relationships/image" Target="../media/image427.png"/><Relationship Id="rId673" Type="http://schemas.openxmlformats.org/officeDocument/2006/relationships/image" Target="../media/image528.png"/><Relationship Id="rId23" Type="http://schemas.openxmlformats.org/officeDocument/2006/relationships/customXml" Target="../ink/ink275.xml"/><Relationship Id="rId119" Type="http://schemas.openxmlformats.org/officeDocument/2006/relationships/customXml" Target="../ink/ink323.xml"/><Relationship Id="rId326" Type="http://schemas.openxmlformats.org/officeDocument/2006/relationships/image" Target="../media/image357.png"/><Relationship Id="rId533" Type="http://schemas.openxmlformats.org/officeDocument/2006/relationships/customXml" Target="../ink/ink531.xml"/><Relationship Id="rId740" Type="http://schemas.openxmlformats.org/officeDocument/2006/relationships/customXml" Target="../ink/ink636.xml"/><Relationship Id="rId838" Type="http://schemas.openxmlformats.org/officeDocument/2006/relationships/image" Target="../media/image610.png"/><Relationship Id="rId172" Type="http://schemas.openxmlformats.org/officeDocument/2006/relationships/image" Target="../media/image280.png"/><Relationship Id="rId477" Type="http://schemas.openxmlformats.org/officeDocument/2006/relationships/customXml" Target="../ink/ink502.xml"/><Relationship Id="rId600" Type="http://schemas.openxmlformats.org/officeDocument/2006/relationships/image" Target="../media/image492.png"/><Relationship Id="rId684" Type="http://schemas.openxmlformats.org/officeDocument/2006/relationships/customXml" Target="../ink/ink608.xml"/><Relationship Id="rId337" Type="http://schemas.openxmlformats.org/officeDocument/2006/relationships/customXml" Target="../ink/ink432.xml"/><Relationship Id="rId34" Type="http://schemas.openxmlformats.org/officeDocument/2006/relationships/image" Target="../media/image212.png"/><Relationship Id="rId544" Type="http://schemas.openxmlformats.org/officeDocument/2006/relationships/image" Target="../media/image465.png"/><Relationship Id="rId751" Type="http://schemas.openxmlformats.org/officeDocument/2006/relationships/image" Target="../media/image567.png"/><Relationship Id="rId849" Type="http://schemas.openxmlformats.org/officeDocument/2006/relationships/customXml" Target="../ink/ink690.xml"/><Relationship Id="rId183" Type="http://schemas.openxmlformats.org/officeDocument/2006/relationships/customXml" Target="../ink/ink355.xml"/><Relationship Id="rId390" Type="http://schemas.openxmlformats.org/officeDocument/2006/relationships/image" Target="../media/image389.png"/><Relationship Id="rId404" Type="http://schemas.openxmlformats.org/officeDocument/2006/relationships/image" Target="../media/image396.png"/><Relationship Id="rId611" Type="http://schemas.openxmlformats.org/officeDocument/2006/relationships/customXml" Target="../ink/ink571.xml"/><Relationship Id="rId250" Type="http://schemas.openxmlformats.org/officeDocument/2006/relationships/image" Target="../media/image319.png"/><Relationship Id="rId488" Type="http://schemas.openxmlformats.org/officeDocument/2006/relationships/image" Target="../media/image438.png"/><Relationship Id="rId695" Type="http://schemas.openxmlformats.org/officeDocument/2006/relationships/image" Target="../media/image539.png"/><Relationship Id="rId709" Type="http://schemas.openxmlformats.org/officeDocument/2006/relationships/image" Target="../media/image546.png"/><Relationship Id="rId45" Type="http://schemas.openxmlformats.org/officeDocument/2006/relationships/customXml" Target="../ink/ink286.xml"/><Relationship Id="rId110" Type="http://schemas.openxmlformats.org/officeDocument/2006/relationships/image" Target="../media/image250.png"/><Relationship Id="rId348" Type="http://schemas.openxmlformats.org/officeDocument/2006/relationships/image" Target="../media/image368.png"/><Relationship Id="rId555" Type="http://schemas.openxmlformats.org/officeDocument/2006/relationships/customXml" Target="../ink/ink542.xml"/><Relationship Id="rId762" Type="http://schemas.openxmlformats.org/officeDocument/2006/relationships/customXml" Target="../ink/ink647.xml"/><Relationship Id="rId194" Type="http://schemas.openxmlformats.org/officeDocument/2006/relationships/image" Target="../media/image291.png"/><Relationship Id="rId208" Type="http://schemas.openxmlformats.org/officeDocument/2006/relationships/image" Target="../media/image298.png"/><Relationship Id="rId415" Type="http://schemas.openxmlformats.org/officeDocument/2006/relationships/customXml" Target="../ink/ink471.xml"/><Relationship Id="rId622" Type="http://schemas.openxmlformats.org/officeDocument/2006/relationships/image" Target="../media/image503.png"/><Relationship Id="rId261" Type="http://schemas.openxmlformats.org/officeDocument/2006/relationships/customXml" Target="../ink/ink394.xml"/><Relationship Id="rId499" Type="http://schemas.openxmlformats.org/officeDocument/2006/relationships/image" Target="../media/image443.png"/><Relationship Id="rId56" Type="http://schemas.openxmlformats.org/officeDocument/2006/relationships/image" Target="../media/image223.png"/><Relationship Id="rId359" Type="http://schemas.openxmlformats.org/officeDocument/2006/relationships/customXml" Target="../ink/ink443.xml"/><Relationship Id="rId566" Type="http://schemas.openxmlformats.org/officeDocument/2006/relationships/image" Target="../media/image476.png"/><Relationship Id="rId773" Type="http://schemas.openxmlformats.org/officeDocument/2006/relationships/image" Target="../media/image578.png"/><Relationship Id="rId121" Type="http://schemas.openxmlformats.org/officeDocument/2006/relationships/customXml" Target="../ink/ink324.xml"/><Relationship Id="rId219" Type="http://schemas.openxmlformats.org/officeDocument/2006/relationships/customXml" Target="../ink/ink373.xml"/><Relationship Id="rId426" Type="http://schemas.openxmlformats.org/officeDocument/2006/relationships/image" Target="../media/image407.png"/><Relationship Id="rId633" Type="http://schemas.openxmlformats.org/officeDocument/2006/relationships/customXml" Target="../ink/ink582.xml"/><Relationship Id="rId840" Type="http://schemas.openxmlformats.org/officeDocument/2006/relationships/image" Target="../media/image611.png"/><Relationship Id="rId67" Type="http://schemas.openxmlformats.org/officeDocument/2006/relationships/customXml" Target="../ink/ink297.xml"/><Relationship Id="rId272" Type="http://schemas.openxmlformats.org/officeDocument/2006/relationships/image" Target="../media/image330.png"/><Relationship Id="rId577" Type="http://schemas.openxmlformats.org/officeDocument/2006/relationships/customXml" Target="../ink/ink553.xml"/><Relationship Id="rId700" Type="http://schemas.openxmlformats.org/officeDocument/2006/relationships/customXml" Target="../ink/ink616.xml"/><Relationship Id="rId132" Type="http://schemas.openxmlformats.org/officeDocument/2006/relationships/image" Target="../media/image261.png"/><Relationship Id="rId784" Type="http://schemas.openxmlformats.org/officeDocument/2006/relationships/customXml" Target="../ink/ink658.xml"/><Relationship Id="rId437" Type="http://schemas.openxmlformats.org/officeDocument/2006/relationships/customXml" Target="../ink/ink482.xml"/><Relationship Id="rId644" Type="http://schemas.openxmlformats.org/officeDocument/2006/relationships/image" Target="../media/image514.png"/><Relationship Id="rId851" Type="http://schemas.openxmlformats.org/officeDocument/2006/relationships/customXml" Target="../ink/ink691.xml"/><Relationship Id="rId283" Type="http://schemas.openxmlformats.org/officeDocument/2006/relationships/customXml" Target="../ink/ink405.xml"/><Relationship Id="rId490" Type="http://schemas.openxmlformats.org/officeDocument/2006/relationships/image" Target="../media/image439.png"/><Relationship Id="rId504" Type="http://schemas.openxmlformats.org/officeDocument/2006/relationships/customXml" Target="../ink/ink516.xml"/><Relationship Id="rId711" Type="http://schemas.openxmlformats.org/officeDocument/2006/relationships/image" Target="../media/image547.png"/><Relationship Id="rId78" Type="http://schemas.openxmlformats.org/officeDocument/2006/relationships/image" Target="../media/image234.png"/><Relationship Id="rId143" Type="http://schemas.openxmlformats.org/officeDocument/2006/relationships/customXml" Target="../ink/ink335.xml"/><Relationship Id="rId350" Type="http://schemas.openxmlformats.org/officeDocument/2006/relationships/image" Target="../media/image369.png"/><Relationship Id="rId588" Type="http://schemas.openxmlformats.org/officeDocument/2006/relationships/image" Target="../media/image486.png"/><Relationship Id="rId795" Type="http://schemas.openxmlformats.org/officeDocument/2006/relationships/image" Target="../media/image589.png"/><Relationship Id="rId809" Type="http://schemas.openxmlformats.org/officeDocument/2006/relationships/customXml" Target="../ink/ink670.xml"/><Relationship Id="rId9" Type="http://schemas.openxmlformats.org/officeDocument/2006/relationships/customXml" Target="../ink/ink268.xml"/><Relationship Id="rId210" Type="http://schemas.openxmlformats.org/officeDocument/2006/relationships/image" Target="../media/image299.png"/><Relationship Id="rId448" Type="http://schemas.openxmlformats.org/officeDocument/2006/relationships/image" Target="../media/image418.png"/><Relationship Id="rId655" Type="http://schemas.openxmlformats.org/officeDocument/2006/relationships/image" Target="../media/image519.png"/><Relationship Id="rId862" Type="http://schemas.openxmlformats.org/officeDocument/2006/relationships/image" Target="../media/image622.png"/><Relationship Id="rId294" Type="http://schemas.openxmlformats.org/officeDocument/2006/relationships/image" Target="../media/image341.png"/><Relationship Id="rId308" Type="http://schemas.openxmlformats.org/officeDocument/2006/relationships/image" Target="../media/image348.png"/><Relationship Id="rId515" Type="http://schemas.openxmlformats.org/officeDocument/2006/relationships/image" Target="../media/image451.png"/><Relationship Id="rId722" Type="http://schemas.openxmlformats.org/officeDocument/2006/relationships/customXml" Target="../ink/ink627.xml"/><Relationship Id="rId89" Type="http://schemas.openxmlformats.org/officeDocument/2006/relationships/customXml" Target="../ink/ink308.xml"/><Relationship Id="rId154" Type="http://schemas.openxmlformats.org/officeDocument/2006/relationships/image" Target="../media/image271.png"/><Relationship Id="rId361" Type="http://schemas.openxmlformats.org/officeDocument/2006/relationships/customXml" Target="../ink/ink444.xml"/><Relationship Id="rId599" Type="http://schemas.openxmlformats.org/officeDocument/2006/relationships/customXml" Target="../ink/ink565.xml"/><Relationship Id="rId459" Type="http://schemas.openxmlformats.org/officeDocument/2006/relationships/customXml" Target="../ink/ink493.xml"/><Relationship Id="rId666" Type="http://schemas.openxmlformats.org/officeDocument/2006/relationships/customXml" Target="../ink/ink599.xml"/><Relationship Id="rId16" Type="http://schemas.openxmlformats.org/officeDocument/2006/relationships/image" Target="../media/image203.png"/><Relationship Id="rId221" Type="http://schemas.openxmlformats.org/officeDocument/2006/relationships/customXml" Target="../ink/ink374.xml"/><Relationship Id="rId319" Type="http://schemas.openxmlformats.org/officeDocument/2006/relationships/customXml" Target="../ink/ink423.xml"/><Relationship Id="rId526" Type="http://schemas.openxmlformats.org/officeDocument/2006/relationships/image" Target="../media/image456.png"/><Relationship Id="rId733" Type="http://schemas.openxmlformats.org/officeDocument/2006/relationships/image" Target="../media/image558.png"/><Relationship Id="rId165" Type="http://schemas.openxmlformats.org/officeDocument/2006/relationships/customXml" Target="../ink/ink346.xml"/><Relationship Id="rId372" Type="http://schemas.openxmlformats.org/officeDocument/2006/relationships/image" Target="../media/image380.png"/><Relationship Id="rId677" Type="http://schemas.openxmlformats.org/officeDocument/2006/relationships/image" Target="../media/image530.png"/><Relationship Id="rId800" Type="http://schemas.openxmlformats.org/officeDocument/2006/relationships/image" Target="../media/image591.png"/><Relationship Id="rId232" Type="http://schemas.openxmlformats.org/officeDocument/2006/relationships/image" Target="../media/image310.png"/><Relationship Id="rId27" Type="http://schemas.openxmlformats.org/officeDocument/2006/relationships/customXml" Target="../ink/ink277.xml"/><Relationship Id="rId537" Type="http://schemas.openxmlformats.org/officeDocument/2006/relationships/customXml" Target="../ink/ink533.xml"/><Relationship Id="rId744" Type="http://schemas.openxmlformats.org/officeDocument/2006/relationships/customXml" Target="../ink/ink638.xml"/><Relationship Id="rId80" Type="http://schemas.openxmlformats.org/officeDocument/2006/relationships/image" Target="../media/image235.png"/><Relationship Id="rId176" Type="http://schemas.openxmlformats.org/officeDocument/2006/relationships/image" Target="../media/image282.png"/><Relationship Id="rId383" Type="http://schemas.openxmlformats.org/officeDocument/2006/relationships/customXml" Target="../ink/ink455.xml"/><Relationship Id="rId590" Type="http://schemas.openxmlformats.org/officeDocument/2006/relationships/image" Target="../media/image487.png"/><Relationship Id="rId604" Type="http://schemas.openxmlformats.org/officeDocument/2006/relationships/image" Target="../media/image494.png"/><Relationship Id="rId811" Type="http://schemas.openxmlformats.org/officeDocument/2006/relationships/customXml" Target="../ink/ink671.xml"/><Relationship Id="rId243" Type="http://schemas.openxmlformats.org/officeDocument/2006/relationships/customXml" Target="../ink/ink385.xml"/><Relationship Id="rId450" Type="http://schemas.openxmlformats.org/officeDocument/2006/relationships/image" Target="../media/image419.png"/><Relationship Id="rId688" Type="http://schemas.openxmlformats.org/officeDocument/2006/relationships/customXml" Target="../ink/ink610.xml"/><Relationship Id="rId38" Type="http://schemas.openxmlformats.org/officeDocument/2006/relationships/image" Target="../media/image214.png"/><Relationship Id="rId103" Type="http://schemas.openxmlformats.org/officeDocument/2006/relationships/customXml" Target="../ink/ink315.xml"/><Relationship Id="rId310" Type="http://schemas.openxmlformats.org/officeDocument/2006/relationships/image" Target="../media/image349.png"/><Relationship Id="rId548" Type="http://schemas.openxmlformats.org/officeDocument/2006/relationships/image" Target="../media/image467.png"/><Relationship Id="rId755" Type="http://schemas.openxmlformats.org/officeDocument/2006/relationships/image" Target="../media/image569.png"/><Relationship Id="rId91" Type="http://schemas.openxmlformats.org/officeDocument/2006/relationships/customXml" Target="../ink/ink309.xml"/><Relationship Id="rId187" Type="http://schemas.openxmlformats.org/officeDocument/2006/relationships/customXml" Target="../ink/ink357.xml"/><Relationship Id="rId394" Type="http://schemas.openxmlformats.org/officeDocument/2006/relationships/image" Target="../media/image391.png"/><Relationship Id="rId408" Type="http://schemas.openxmlformats.org/officeDocument/2006/relationships/image" Target="../media/image398.png"/><Relationship Id="rId615" Type="http://schemas.openxmlformats.org/officeDocument/2006/relationships/customXml" Target="../ink/ink573.xml"/><Relationship Id="rId822" Type="http://schemas.openxmlformats.org/officeDocument/2006/relationships/image" Target="../media/image602.png"/><Relationship Id="rId254" Type="http://schemas.openxmlformats.org/officeDocument/2006/relationships/image" Target="../media/image321.png"/><Relationship Id="rId699" Type="http://schemas.openxmlformats.org/officeDocument/2006/relationships/image" Target="../media/image541.png"/><Relationship Id="rId49" Type="http://schemas.openxmlformats.org/officeDocument/2006/relationships/customXml" Target="../ink/ink288.xml"/><Relationship Id="rId114" Type="http://schemas.openxmlformats.org/officeDocument/2006/relationships/image" Target="../media/image252.png"/><Relationship Id="rId461" Type="http://schemas.openxmlformats.org/officeDocument/2006/relationships/customXml" Target="../ink/ink494.xml"/><Relationship Id="rId559" Type="http://schemas.openxmlformats.org/officeDocument/2006/relationships/customXml" Target="../ink/ink544.xml"/><Relationship Id="rId766" Type="http://schemas.openxmlformats.org/officeDocument/2006/relationships/customXml" Target="../ink/ink649.xml"/><Relationship Id="rId198" Type="http://schemas.openxmlformats.org/officeDocument/2006/relationships/image" Target="../media/image293.png"/><Relationship Id="rId321" Type="http://schemas.openxmlformats.org/officeDocument/2006/relationships/customXml" Target="../ink/ink424.xml"/><Relationship Id="rId419" Type="http://schemas.openxmlformats.org/officeDocument/2006/relationships/customXml" Target="../ink/ink473.xml"/><Relationship Id="rId626" Type="http://schemas.openxmlformats.org/officeDocument/2006/relationships/image" Target="../media/image505.png"/><Relationship Id="rId833" Type="http://schemas.openxmlformats.org/officeDocument/2006/relationships/customXml" Target="../ink/ink682.xml"/><Relationship Id="rId265" Type="http://schemas.openxmlformats.org/officeDocument/2006/relationships/customXml" Target="../ink/ink396.xml"/><Relationship Id="rId472" Type="http://schemas.openxmlformats.org/officeDocument/2006/relationships/image" Target="../media/image430.png"/><Relationship Id="rId125" Type="http://schemas.openxmlformats.org/officeDocument/2006/relationships/customXml" Target="../ink/ink326.xml"/><Relationship Id="rId332" Type="http://schemas.openxmlformats.org/officeDocument/2006/relationships/image" Target="../media/image360.png"/><Relationship Id="rId777" Type="http://schemas.openxmlformats.org/officeDocument/2006/relationships/image" Target="../media/image580.png"/><Relationship Id="rId637" Type="http://schemas.openxmlformats.org/officeDocument/2006/relationships/customXml" Target="../ink/ink584.xml"/><Relationship Id="rId844" Type="http://schemas.openxmlformats.org/officeDocument/2006/relationships/image" Target="../media/image613.png"/><Relationship Id="rId276" Type="http://schemas.openxmlformats.org/officeDocument/2006/relationships/image" Target="../media/image332.png"/><Relationship Id="rId483" Type="http://schemas.openxmlformats.org/officeDocument/2006/relationships/customXml" Target="../ink/ink505.xml"/><Relationship Id="rId690" Type="http://schemas.openxmlformats.org/officeDocument/2006/relationships/customXml" Target="../ink/ink611.xml"/><Relationship Id="rId704" Type="http://schemas.openxmlformats.org/officeDocument/2006/relationships/customXml" Target="../ink/ink618.xml"/><Relationship Id="rId40" Type="http://schemas.openxmlformats.org/officeDocument/2006/relationships/image" Target="../media/image215.png"/><Relationship Id="rId136" Type="http://schemas.openxmlformats.org/officeDocument/2006/relationships/image" Target="../media/image263.png"/><Relationship Id="rId343" Type="http://schemas.openxmlformats.org/officeDocument/2006/relationships/customXml" Target="../ink/ink435.xml"/><Relationship Id="rId550" Type="http://schemas.openxmlformats.org/officeDocument/2006/relationships/image" Target="../media/image468.png"/><Relationship Id="rId788" Type="http://schemas.openxmlformats.org/officeDocument/2006/relationships/customXml" Target="../ink/ink660.xml"/><Relationship Id="rId203" Type="http://schemas.openxmlformats.org/officeDocument/2006/relationships/customXml" Target="../ink/ink365.xml"/><Relationship Id="rId648" Type="http://schemas.openxmlformats.org/officeDocument/2006/relationships/image" Target="../media/image516.png"/><Relationship Id="rId855" Type="http://schemas.openxmlformats.org/officeDocument/2006/relationships/customXml" Target="../ink/ink693.xml"/><Relationship Id="rId287" Type="http://schemas.openxmlformats.org/officeDocument/2006/relationships/customXml" Target="../ink/ink407.xml"/><Relationship Id="rId410" Type="http://schemas.openxmlformats.org/officeDocument/2006/relationships/image" Target="../media/image399.png"/><Relationship Id="rId494" Type="http://schemas.openxmlformats.org/officeDocument/2006/relationships/image" Target="../media/image441.png"/><Relationship Id="rId508" Type="http://schemas.openxmlformats.org/officeDocument/2006/relationships/customXml" Target="../ink/ink518.xml"/><Relationship Id="rId715" Type="http://schemas.openxmlformats.org/officeDocument/2006/relationships/image" Target="../media/image549.png"/><Relationship Id="rId147" Type="http://schemas.openxmlformats.org/officeDocument/2006/relationships/customXml" Target="../ink/ink337.xml"/><Relationship Id="rId354" Type="http://schemas.openxmlformats.org/officeDocument/2006/relationships/image" Target="../media/image371.png"/><Relationship Id="rId799" Type="http://schemas.openxmlformats.org/officeDocument/2006/relationships/customXml" Target="../ink/ink665.xml"/><Relationship Id="rId51" Type="http://schemas.openxmlformats.org/officeDocument/2006/relationships/customXml" Target="../ink/ink289.xml"/><Relationship Id="rId561" Type="http://schemas.openxmlformats.org/officeDocument/2006/relationships/customXml" Target="../ink/ink545.xml"/><Relationship Id="rId659" Type="http://schemas.openxmlformats.org/officeDocument/2006/relationships/image" Target="../media/image521.png"/><Relationship Id="rId866" Type="http://schemas.openxmlformats.org/officeDocument/2006/relationships/image" Target="../media/image624.png"/><Relationship Id="rId214" Type="http://schemas.openxmlformats.org/officeDocument/2006/relationships/image" Target="../media/image301.png"/><Relationship Id="rId298" Type="http://schemas.openxmlformats.org/officeDocument/2006/relationships/image" Target="../media/image343.png"/><Relationship Id="rId421" Type="http://schemas.openxmlformats.org/officeDocument/2006/relationships/customXml" Target="../ink/ink474.xml"/><Relationship Id="rId519" Type="http://schemas.openxmlformats.org/officeDocument/2006/relationships/customXml" Target="../ink/ink524.xml"/><Relationship Id="rId158" Type="http://schemas.openxmlformats.org/officeDocument/2006/relationships/image" Target="../media/image273.png"/><Relationship Id="rId726" Type="http://schemas.openxmlformats.org/officeDocument/2006/relationships/customXml" Target="../ink/ink629.xml"/><Relationship Id="rId62" Type="http://schemas.openxmlformats.org/officeDocument/2006/relationships/image" Target="../media/image226.png"/><Relationship Id="rId365" Type="http://schemas.openxmlformats.org/officeDocument/2006/relationships/customXml" Target="../ink/ink446.xml"/><Relationship Id="rId572" Type="http://schemas.openxmlformats.org/officeDocument/2006/relationships/image" Target="../media/image479.png"/><Relationship Id="rId225" Type="http://schemas.openxmlformats.org/officeDocument/2006/relationships/customXml" Target="../ink/ink376.xml"/><Relationship Id="rId432" Type="http://schemas.openxmlformats.org/officeDocument/2006/relationships/image" Target="../media/image410.png"/><Relationship Id="rId737" Type="http://schemas.openxmlformats.org/officeDocument/2006/relationships/image" Target="../media/image560.png"/><Relationship Id="rId73" Type="http://schemas.openxmlformats.org/officeDocument/2006/relationships/customXml" Target="../ink/ink300.xml"/><Relationship Id="rId169" Type="http://schemas.openxmlformats.org/officeDocument/2006/relationships/customXml" Target="../ink/ink348.xml"/><Relationship Id="rId376" Type="http://schemas.openxmlformats.org/officeDocument/2006/relationships/image" Target="../media/image382.png"/><Relationship Id="rId583" Type="http://schemas.openxmlformats.org/officeDocument/2006/relationships/customXml" Target="../ink/ink556.xml"/><Relationship Id="rId790" Type="http://schemas.openxmlformats.org/officeDocument/2006/relationships/customXml" Target="../ink/ink661.xml"/><Relationship Id="rId804" Type="http://schemas.openxmlformats.org/officeDocument/2006/relationships/image" Target="../media/image593.png"/><Relationship Id="rId4" Type="http://schemas.openxmlformats.org/officeDocument/2006/relationships/package" Target="../embeddings/Microsoft_Excel_Worksheet.xlsx"/><Relationship Id="rId236" Type="http://schemas.openxmlformats.org/officeDocument/2006/relationships/image" Target="../media/image312.png"/><Relationship Id="rId443" Type="http://schemas.openxmlformats.org/officeDocument/2006/relationships/customXml" Target="../ink/ink485.xml"/><Relationship Id="rId650" Type="http://schemas.openxmlformats.org/officeDocument/2006/relationships/customXml" Target="../ink/ink591.xml"/><Relationship Id="rId303" Type="http://schemas.openxmlformats.org/officeDocument/2006/relationships/customXml" Target="../ink/ink415.xml"/><Relationship Id="rId748" Type="http://schemas.openxmlformats.org/officeDocument/2006/relationships/customXml" Target="../ink/ink640.xml"/><Relationship Id="rId84" Type="http://schemas.openxmlformats.org/officeDocument/2006/relationships/image" Target="../media/image237.png"/><Relationship Id="rId387" Type="http://schemas.openxmlformats.org/officeDocument/2006/relationships/customXml" Target="../ink/ink457.xml"/><Relationship Id="rId510" Type="http://schemas.openxmlformats.org/officeDocument/2006/relationships/customXml" Target="../ink/ink519.xml"/><Relationship Id="rId594" Type="http://schemas.openxmlformats.org/officeDocument/2006/relationships/image" Target="../media/image489.png"/><Relationship Id="rId608" Type="http://schemas.openxmlformats.org/officeDocument/2006/relationships/image" Target="../media/image496.png"/><Relationship Id="rId815" Type="http://schemas.openxmlformats.org/officeDocument/2006/relationships/customXml" Target="../ink/ink673.xml"/><Relationship Id="rId247" Type="http://schemas.openxmlformats.org/officeDocument/2006/relationships/customXml" Target="../ink/ink387.xml"/><Relationship Id="rId107" Type="http://schemas.openxmlformats.org/officeDocument/2006/relationships/customXml" Target="../ink/ink317.xml"/><Relationship Id="rId454" Type="http://schemas.openxmlformats.org/officeDocument/2006/relationships/image" Target="../media/image421.png"/><Relationship Id="rId661" Type="http://schemas.openxmlformats.org/officeDocument/2006/relationships/image" Target="../media/image522.png"/><Relationship Id="rId759" Type="http://schemas.openxmlformats.org/officeDocument/2006/relationships/image" Target="../media/image571.png"/><Relationship Id="rId11" Type="http://schemas.openxmlformats.org/officeDocument/2006/relationships/customXml" Target="../ink/ink269.xml"/><Relationship Id="rId314" Type="http://schemas.openxmlformats.org/officeDocument/2006/relationships/image" Target="../media/image351.png"/><Relationship Id="rId398" Type="http://schemas.openxmlformats.org/officeDocument/2006/relationships/image" Target="../media/image393.png"/><Relationship Id="rId521" Type="http://schemas.openxmlformats.org/officeDocument/2006/relationships/customXml" Target="../ink/ink525.xml"/><Relationship Id="rId619" Type="http://schemas.openxmlformats.org/officeDocument/2006/relationships/customXml" Target="../ink/ink575.xml"/><Relationship Id="rId95" Type="http://schemas.openxmlformats.org/officeDocument/2006/relationships/customXml" Target="../ink/ink311.xml"/><Relationship Id="rId160" Type="http://schemas.openxmlformats.org/officeDocument/2006/relationships/image" Target="../media/image274.png"/><Relationship Id="rId826" Type="http://schemas.openxmlformats.org/officeDocument/2006/relationships/image" Target="../media/image604.png"/><Relationship Id="rId258" Type="http://schemas.openxmlformats.org/officeDocument/2006/relationships/image" Target="../media/image323.png"/><Relationship Id="rId465" Type="http://schemas.openxmlformats.org/officeDocument/2006/relationships/customXml" Target="../ink/ink496.xml"/><Relationship Id="rId672" Type="http://schemas.openxmlformats.org/officeDocument/2006/relationships/customXml" Target="../ink/ink602.xml"/><Relationship Id="rId22" Type="http://schemas.openxmlformats.org/officeDocument/2006/relationships/image" Target="../media/image206.png"/><Relationship Id="rId118" Type="http://schemas.openxmlformats.org/officeDocument/2006/relationships/image" Target="../media/image254.png"/><Relationship Id="rId325" Type="http://schemas.openxmlformats.org/officeDocument/2006/relationships/customXml" Target="../ink/ink426.xml"/><Relationship Id="rId532" Type="http://schemas.openxmlformats.org/officeDocument/2006/relationships/image" Target="../media/image459.png"/><Relationship Id="rId171" Type="http://schemas.openxmlformats.org/officeDocument/2006/relationships/customXml" Target="../ink/ink349.xml"/><Relationship Id="rId837" Type="http://schemas.openxmlformats.org/officeDocument/2006/relationships/customXml" Target="../ink/ink684.xml"/><Relationship Id="rId269" Type="http://schemas.openxmlformats.org/officeDocument/2006/relationships/customXml" Target="../ink/ink398.xml"/><Relationship Id="rId476" Type="http://schemas.openxmlformats.org/officeDocument/2006/relationships/image" Target="../media/image432.png"/><Relationship Id="rId683" Type="http://schemas.openxmlformats.org/officeDocument/2006/relationships/image" Target="../media/image533.png"/><Relationship Id="rId33" Type="http://schemas.openxmlformats.org/officeDocument/2006/relationships/customXml" Target="../ink/ink280.xml"/><Relationship Id="rId129" Type="http://schemas.openxmlformats.org/officeDocument/2006/relationships/customXml" Target="../ink/ink328.xml"/><Relationship Id="rId336" Type="http://schemas.openxmlformats.org/officeDocument/2006/relationships/image" Target="../media/image362.png"/><Relationship Id="rId543" Type="http://schemas.openxmlformats.org/officeDocument/2006/relationships/customXml" Target="../ink/ink536.xml"/><Relationship Id="rId182" Type="http://schemas.openxmlformats.org/officeDocument/2006/relationships/image" Target="../media/image285.png"/><Relationship Id="rId403" Type="http://schemas.openxmlformats.org/officeDocument/2006/relationships/customXml" Target="../ink/ink465.xml"/><Relationship Id="rId750" Type="http://schemas.openxmlformats.org/officeDocument/2006/relationships/customXml" Target="../ink/ink641.xml"/><Relationship Id="rId848" Type="http://schemas.openxmlformats.org/officeDocument/2006/relationships/image" Target="../media/image615.png"/><Relationship Id="rId487" Type="http://schemas.openxmlformats.org/officeDocument/2006/relationships/customXml" Target="../ink/ink507.xml"/><Relationship Id="rId610" Type="http://schemas.openxmlformats.org/officeDocument/2006/relationships/image" Target="../media/image497.png"/><Relationship Id="rId694" Type="http://schemas.openxmlformats.org/officeDocument/2006/relationships/customXml" Target="../ink/ink613.xml"/><Relationship Id="rId708" Type="http://schemas.openxmlformats.org/officeDocument/2006/relationships/customXml" Target="../ink/ink620.xml"/><Relationship Id="rId347" Type="http://schemas.openxmlformats.org/officeDocument/2006/relationships/customXml" Target="../ink/ink437.xml"/><Relationship Id="rId44" Type="http://schemas.openxmlformats.org/officeDocument/2006/relationships/image" Target="../media/image217.png"/><Relationship Id="rId554" Type="http://schemas.openxmlformats.org/officeDocument/2006/relationships/image" Target="../media/image470.png"/><Relationship Id="rId761" Type="http://schemas.openxmlformats.org/officeDocument/2006/relationships/image" Target="../media/image572.png"/><Relationship Id="rId859" Type="http://schemas.openxmlformats.org/officeDocument/2006/relationships/customXml" Target="../ink/ink695.xml"/><Relationship Id="rId193" Type="http://schemas.openxmlformats.org/officeDocument/2006/relationships/customXml" Target="../ink/ink360.xml"/><Relationship Id="rId207" Type="http://schemas.openxmlformats.org/officeDocument/2006/relationships/customXml" Target="../ink/ink367.xml"/><Relationship Id="rId414" Type="http://schemas.openxmlformats.org/officeDocument/2006/relationships/image" Target="../media/image401.png"/><Relationship Id="rId498" Type="http://schemas.openxmlformats.org/officeDocument/2006/relationships/customXml" Target="../ink/ink513.xml"/><Relationship Id="rId621" Type="http://schemas.openxmlformats.org/officeDocument/2006/relationships/customXml" Target="../ink/ink576.xml"/><Relationship Id="rId260" Type="http://schemas.openxmlformats.org/officeDocument/2006/relationships/image" Target="../media/image324.png"/><Relationship Id="rId719" Type="http://schemas.openxmlformats.org/officeDocument/2006/relationships/image" Target="../media/image551.png"/><Relationship Id="rId55" Type="http://schemas.openxmlformats.org/officeDocument/2006/relationships/customXml" Target="../ink/ink291.xml"/><Relationship Id="rId120" Type="http://schemas.openxmlformats.org/officeDocument/2006/relationships/image" Target="../media/image255.png"/><Relationship Id="rId358" Type="http://schemas.openxmlformats.org/officeDocument/2006/relationships/image" Target="../media/image373.png"/><Relationship Id="rId565" Type="http://schemas.openxmlformats.org/officeDocument/2006/relationships/customXml" Target="../ink/ink547.xml"/><Relationship Id="rId772" Type="http://schemas.openxmlformats.org/officeDocument/2006/relationships/customXml" Target="../ink/ink652.xml"/><Relationship Id="rId218" Type="http://schemas.openxmlformats.org/officeDocument/2006/relationships/image" Target="../media/image303.png"/><Relationship Id="rId425" Type="http://schemas.openxmlformats.org/officeDocument/2006/relationships/customXml" Target="../ink/ink476.xml"/><Relationship Id="rId632" Type="http://schemas.openxmlformats.org/officeDocument/2006/relationships/image" Target="../media/image508.png"/><Relationship Id="rId271" Type="http://schemas.openxmlformats.org/officeDocument/2006/relationships/customXml" Target="../ink/ink399.xml"/><Relationship Id="rId66" Type="http://schemas.openxmlformats.org/officeDocument/2006/relationships/image" Target="../media/image228.png"/><Relationship Id="rId131" Type="http://schemas.openxmlformats.org/officeDocument/2006/relationships/customXml" Target="../ink/ink329.xml"/><Relationship Id="rId369" Type="http://schemas.openxmlformats.org/officeDocument/2006/relationships/customXml" Target="../ink/ink448.xml"/><Relationship Id="rId576" Type="http://schemas.openxmlformats.org/officeDocument/2006/relationships/image" Target="../media/image481.png"/><Relationship Id="rId783" Type="http://schemas.openxmlformats.org/officeDocument/2006/relationships/image" Target="../media/image583.png"/><Relationship Id="rId229" Type="http://schemas.openxmlformats.org/officeDocument/2006/relationships/customXml" Target="../ink/ink378.xml"/><Relationship Id="rId436" Type="http://schemas.openxmlformats.org/officeDocument/2006/relationships/image" Target="../media/image412.png"/><Relationship Id="rId643" Type="http://schemas.openxmlformats.org/officeDocument/2006/relationships/customXml" Target="../ink/ink587.xml"/><Relationship Id="rId850" Type="http://schemas.openxmlformats.org/officeDocument/2006/relationships/image" Target="../media/image616.png"/><Relationship Id="rId77" Type="http://schemas.openxmlformats.org/officeDocument/2006/relationships/customXml" Target="../ink/ink302.xml"/><Relationship Id="rId282" Type="http://schemas.openxmlformats.org/officeDocument/2006/relationships/image" Target="../media/image335.png"/><Relationship Id="rId503" Type="http://schemas.openxmlformats.org/officeDocument/2006/relationships/image" Target="../media/image445.png"/><Relationship Id="rId587" Type="http://schemas.openxmlformats.org/officeDocument/2006/relationships/customXml" Target="../ink/ink559.xml"/><Relationship Id="rId710" Type="http://schemas.openxmlformats.org/officeDocument/2006/relationships/customXml" Target="../ink/ink621.xml"/><Relationship Id="rId808" Type="http://schemas.openxmlformats.org/officeDocument/2006/relationships/image" Target="../media/image595.png"/><Relationship Id="rId8" Type="http://schemas.openxmlformats.org/officeDocument/2006/relationships/image" Target="../media/image199.png"/><Relationship Id="rId142" Type="http://schemas.openxmlformats.org/officeDocument/2006/relationships/image" Target="../media/image266.png"/><Relationship Id="rId447" Type="http://schemas.openxmlformats.org/officeDocument/2006/relationships/customXml" Target="../ink/ink487.xml"/><Relationship Id="rId794" Type="http://schemas.openxmlformats.org/officeDocument/2006/relationships/customXml" Target="../ink/ink663.xml"/></Relationships>
</file>

<file path=ppt/slides/_rels/slide8.xml.rels><?xml version="1.0" encoding="UTF-8" standalone="yes"?>
<Relationships xmlns="http://schemas.openxmlformats.org/package/2006/relationships"><Relationship Id="rId117" Type="http://schemas.openxmlformats.org/officeDocument/2006/relationships/customXml" Target="../ink/ink755.xml"/><Relationship Id="rId21" Type="http://schemas.openxmlformats.org/officeDocument/2006/relationships/customXml" Target="../ink/ink707.xml"/><Relationship Id="rId42" Type="http://schemas.openxmlformats.org/officeDocument/2006/relationships/image" Target="../media/image6100.png"/><Relationship Id="rId63" Type="http://schemas.openxmlformats.org/officeDocument/2006/relationships/customXml" Target="../ink/ink728.xml"/><Relationship Id="rId84" Type="http://schemas.openxmlformats.org/officeDocument/2006/relationships/image" Target="../media/image631.png"/><Relationship Id="rId138" Type="http://schemas.openxmlformats.org/officeDocument/2006/relationships/image" Target="../media/image658.png"/><Relationship Id="rId159" Type="http://schemas.openxmlformats.org/officeDocument/2006/relationships/customXml" Target="../ink/ink776.xml"/><Relationship Id="rId170" Type="http://schemas.openxmlformats.org/officeDocument/2006/relationships/customXml" Target="../ink/ink782.xml"/><Relationship Id="rId191" Type="http://schemas.openxmlformats.org/officeDocument/2006/relationships/image" Target="../media/image683.png"/><Relationship Id="rId107" Type="http://schemas.openxmlformats.org/officeDocument/2006/relationships/customXml" Target="../ink/ink750.xml"/><Relationship Id="rId11" Type="http://schemas.openxmlformats.org/officeDocument/2006/relationships/customXml" Target="../ink/ink702.xml"/><Relationship Id="rId32" Type="http://schemas.openxmlformats.org/officeDocument/2006/relationships/image" Target="../media/image6050.png"/><Relationship Id="rId53" Type="http://schemas.openxmlformats.org/officeDocument/2006/relationships/customXml" Target="../ink/ink723.xml"/><Relationship Id="rId74" Type="http://schemas.openxmlformats.org/officeDocument/2006/relationships/image" Target="../media/image6260.png"/><Relationship Id="rId128" Type="http://schemas.openxmlformats.org/officeDocument/2006/relationships/image" Target="../media/image653.png"/><Relationship Id="rId149" Type="http://schemas.openxmlformats.org/officeDocument/2006/relationships/customXml" Target="../ink/ink771.xml"/><Relationship Id="rId5" Type="http://schemas.openxmlformats.org/officeDocument/2006/relationships/customXml" Target="../ink/ink699.xml"/><Relationship Id="rId95" Type="http://schemas.openxmlformats.org/officeDocument/2006/relationships/customXml" Target="../ink/ink744.xml"/><Relationship Id="rId160" Type="http://schemas.openxmlformats.org/officeDocument/2006/relationships/customXml" Target="../ink/ink777.xml"/><Relationship Id="rId181" Type="http://schemas.openxmlformats.org/officeDocument/2006/relationships/image" Target="../media/image678.png"/><Relationship Id="rId22" Type="http://schemas.openxmlformats.org/officeDocument/2006/relationships/image" Target="../media/image6000.png"/><Relationship Id="rId43" Type="http://schemas.openxmlformats.org/officeDocument/2006/relationships/customXml" Target="../ink/ink718.xml"/><Relationship Id="rId64" Type="http://schemas.openxmlformats.org/officeDocument/2006/relationships/image" Target="../media/image6210.png"/><Relationship Id="rId118" Type="http://schemas.openxmlformats.org/officeDocument/2006/relationships/image" Target="../media/image648.png"/><Relationship Id="rId139" Type="http://schemas.openxmlformats.org/officeDocument/2006/relationships/customXml" Target="../ink/ink766.xml"/><Relationship Id="rId85" Type="http://schemas.openxmlformats.org/officeDocument/2006/relationships/customXml" Target="../ink/ink739.xml"/><Relationship Id="rId150" Type="http://schemas.openxmlformats.org/officeDocument/2006/relationships/image" Target="../media/image663.png"/><Relationship Id="rId171" Type="http://schemas.openxmlformats.org/officeDocument/2006/relationships/image" Target="../media/image673.png"/><Relationship Id="rId192" Type="http://schemas.openxmlformats.org/officeDocument/2006/relationships/customXml" Target="../ink/ink793.xml"/><Relationship Id="rId12" Type="http://schemas.openxmlformats.org/officeDocument/2006/relationships/image" Target="../media/image5960.png"/><Relationship Id="rId33" Type="http://schemas.openxmlformats.org/officeDocument/2006/relationships/customXml" Target="../ink/ink713.xml"/><Relationship Id="rId108" Type="http://schemas.openxmlformats.org/officeDocument/2006/relationships/image" Target="../media/image643.png"/><Relationship Id="rId129" Type="http://schemas.openxmlformats.org/officeDocument/2006/relationships/customXml" Target="../ink/ink761.xml"/><Relationship Id="rId54" Type="http://schemas.openxmlformats.org/officeDocument/2006/relationships/image" Target="../media/image6160.png"/><Relationship Id="rId75" Type="http://schemas.openxmlformats.org/officeDocument/2006/relationships/customXml" Target="../ink/ink734.xml"/><Relationship Id="rId96" Type="http://schemas.openxmlformats.org/officeDocument/2006/relationships/image" Target="../media/image637.png"/><Relationship Id="rId140" Type="http://schemas.openxmlformats.org/officeDocument/2006/relationships/image" Target="../media/image487.png"/><Relationship Id="rId161" Type="http://schemas.openxmlformats.org/officeDocument/2006/relationships/image" Target="../media/image668.png"/><Relationship Id="rId182" Type="http://schemas.openxmlformats.org/officeDocument/2006/relationships/customXml" Target="../ink/ink788.xml"/><Relationship Id="rId6" Type="http://schemas.openxmlformats.org/officeDocument/2006/relationships/image" Target="../media/image5930.png"/><Relationship Id="rId23" Type="http://schemas.openxmlformats.org/officeDocument/2006/relationships/customXml" Target="../ink/ink708.xml"/><Relationship Id="rId119" Type="http://schemas.openxmlformats.org/officeDocument/2006/relationships/customXml" Target="../ink/ink756.xml"/><Relationship Id="rId44" Type="http://schemas.openxmlformats.org/officeDocument/2006/relationships/image" Target="../media/image6110.png"/><Relationship Id="rId65" Type="http://schemas.openxmlformats.org/officeDocument/2006/relationships/customXml" Target="../ink/ink729.xml"/><Relationship Id="rId86" Type="http://schemas.openxmlformats.org/officeDocument/2006/relationships/image" Target="../media/image632.png"/><Relationship Id="rId130" Type="http://schemas.openxmlformats.org/officeDocument/2006/relationships/image" Target="../media/image654.png"/><Relationship Id="rId151" Type="http://schemas.openxmlformats.org/officeDocument/2006/relationships/customXml" Target="../ink/ink772.xml"/><Relationship Id="rId172" Type="http://schemas.openxmlformats.org/officeDocument/2006/relationships/customXml" Target="../ink/ink783.xml"/><Relationship Id="rId193" Type="http://schemas.openxmlformats.org/officeDocument/2006/relationships/image" Target="../media/image684.png"/><Relationship Id="rId13" Type="http://schemas.openxmlformats.org/officeDocument/2006/relationships/customXml" Target="../ink/ink703.xml"/><Relationship Id="rId109" Type="http://schemas.openxmlformats.org/officeDocument/2006/relationships/customXml" Target="../ink/ink751.xml"/><Relationship Id="rId34" Type="http://schemas.openxmlformats.org/officeDocument/2006/relationships/image" Target="../media/image6060.png"/><Relationship Id="rId55" Type="http://schemas.openxmlformats.org/officeDocument/2006/relationships/customXml" Target="../ink/ink724.xml"/><Relationship Id="rId76" Type="http://schemas.openxmlformats.org/officeDocument/2006/relationships/image" Target="../media/image627.png"/><Relationship Id="rId97" Type="http://schemas.openxmlformats.org/officeDocument/2006/relationships/customXml" Target="../ink/ink745.xml"/><Relationship Id="rId120" Type="http://schemas.openxmlformats.org/officeDocument/2006/relationships/image" Target="../media/image649.png"/><Relationship Id="rId141" Type="http://schemas.openxmlformats.org/officeDocument/2006/relationships/customXml" Target="../ink/ink767.xml"/><Relationship Id="rId7" Type="http://schemas.openxmlformats.org/officeDocument/2006/relationships/customXml" Target="../ink/ink700.xml"/><Relationship Id="rId71" Type="http://schemas.openxmlformats.org/officeDocument/2006/relationships/customXml" Target="../ink/ink732.xml"/><Relationship Id="rId92" Type="http://schemas.openxmlformats.org/officeDocument/2006/relationships/image" Target="../media/image635.png"/><Relationship Id="rId162" Type="http://schemas.openxmlformats.org/officeDocument/2006/relationships/customXml" Target="../ink/ink778.xml"/><Relationship Id="rId183" Type="http://schemas.openxmlformats.org/officeDocument/2006/relationships/image" Target="../media/image679.png"/><Relationship Id="rId2" Type="http://schemas.openxmlformats.org/officeDocument/2006/relationships/notesSlide" Target="../notesSlides/notesSlide8.xml"/><Relationship Id="rId29" Type="http://schemas.openxmlformats.org/officeDocument/2006/relationships/customXml" Target="../ink/ink711.xml"/><Relationship Id="rId24" Type="http://schemas.openxmlformats.org/officeDocument/2006/relationships/image" Target="../media/image6010.png"/><Relationship Id="rId40" Type="http://schemas.openxmlformats.org/officeDocument/2006/relationships/image" Target="../media/image6090.png"/><Relationship Id="rId45" Type="http://schemas.openxmlformats.org/officeDocument/2006/relationships/customXml" Target="../ink/ink719.xml"/><Relationship Id="rId66" Type="http://schemas.openxmlformats.org/officeDocument/2006/relationships/image" Target="../media/image6220.png"/><Relationship Id="rId87" Type="http://schemas.openxmlformats.org/officeDocument/2006/relationships/customXml" Target="../ink/ink740.xml"/><Relationship Id="rId110" Type="http://schemas.openxmlformats.org/officeDocument/2006/relationships/image" Target="../media/image644.png"/><Relationship Id="rId115" Type="http://schemas.openxmlformats.org/officeDocument/2006/relationships/customXml" Target="../ink/ink754.xml"/><Relationship Id="rId131" Type="http://schemas.openxmlformats.org/officeDocument/2006/relationships/customXml" Target="../ink/ink762.xml"/><Relationship Id="rId136" Type="http://schemas.openxmlformats.org/officeDocument/2006/relationships/image" Target="../media/image657.png"/><Relationship Id="rId157" Type="http://schemas.openxmlformats.org/officeDocument/2006/relationships/customXml" Target="../ink/ink775.xml"/><Relationship Id="rId178" Type="http://schemas.openxmlformats.org/officeDocument/2006/relationships/customXml" Target="../ink/ink786.xml"/><Relationship Id="rId61" Type="http://schemas.openxmlformats.org/officeDocument/2006/relationships/customXml" Target="../ink/ink727.xml"/><Relationship Id="rId82" Type="http://schemas.openxmlformats.org/officeDocument/2006/relationships/image" Target="../media/image630.png"/><Relationship Id="rId152" Type="http://schemas.openxmlformats.org/officeDocument/2006/relationships/image" Target="../media/image664.png"/><Relationship Id="rId173" Type="http://schemas.openxmlformats.org/officeDocument/2006/relationships/image" Target="../media/image674.png"/><Relationship Id="rId194" Type="http://schemas.openxmlformats.org/officeDocument/2006/relationships/customXml" Target="../ink/ink794.xml"/><Relationship Id="rId199" Type="http://schemas.openxmlformats.org/officeDocument/2006/relationships/image" Target="../media/image687.png"/><Relationship Id="rId19" Type="http://schemas.openxmlformats.org/officeDocument/2006/relationships/customXml" Target="../ink/ink706.xml"/><Relationship Id="rId14" Type="http://schemas.openxmlformats.org/officeDocument/2006/relationships/image" Target="../media/image5970.png"/><Relationship Id="rId30" Type="http://schemas.openxmlformats.org/officeDocument/2006/relationships/image" Target="../media/image6040.png"/><Relationship Id="rId35" Type="http://schemas.openxmlformats.org/officeDocument/2006/relationships/customXml" Target="../ink/ink714.xml"/><Relationship Id="rId56" Type="http://schemas.openxmlformats.org/officeDocument/2006/relationships/image" Target="../media/image6170.png"/><Relationship Id="rId77" Type="http://schemas.openxmlformats.org/officeDocument/2006/relationships/customXml" Target="../ink/ink735.xml"/><Relationship Id="rId100" Type="http://schemas.openxmlformats.org/officeDocument/2006/relationships/image" Target="../media/image639.png"/><Relationship Id="rId105" Type="http://schemas.openxmlformats.org/officeDocument/2006/relationships/customXml" Target="../ink/ink749.xml"/><Relationship Id="rId126" Type="http://schemas.openxmlformats.org/officeDocument/2006/relationships/image" Target="../media/image652.png"/><Relationship Id="rId147" Type="http://schemas.openxmlformats.org/officeDocument/2006/relationships/customXml" Target="../ink/ink770.xml"/><Relationship Id="rId168" Type="http://schemas.openxmlformats.org/officeDocument/2006/relationships/customXml" Target="../ink/ink781.xml"/><Relationship Id="rId8" Type="http://schemas.openxmlformats.org/officeDocument/2006/relationships/image" Target="../media/image5940.png"/><Relationship Id="rId51" Type="http://schemas.openxmlformats.org/officeDocument/2006/relationships/customXml" Target="../ink/ink722.xml"/><Relationship Id="rId72" Type="http://schemas.openxmlformats.org/officeDocument/2006/relationships/image" Target="../media/image6250.png"/><Relationship Id="rId93" Type="http://schemas.openxmlformats.org/officeDocument/2006/relationships/customXml" Target="../ink/ink743.xml"/><Relationship Id="rId98" Type="http://schemas.openxmlformats.org/officeDocument/2006/relationships/image" Target="../media/image638.png"/><Relationship Id="rId121" Type="http://schemas.openxmlformats.org/officeDocument/2006/relationships/customXml" Target="../ink/ink757.xml"/><Relationship Id="rId142" Type="http://schemas.openxmlformats.org/officeDocument/2006/relationships/image" Target="../media/image659.png"/><Relationship Id="rId163" Type="http://schemas.openxmlformats.org/officeDocument/2006/relationships/image" Target="../media/image669.png"/><Relationship Id="rId184" Type="http://schemas.openxmlformats.org/officeDocument/2006/relationships/customXml" Target="../ink/ink789.xml"/><Relationship Id="rId189" Type="http://schemas.openxmlformats.org/officeDocument/2006/relationships/image" Target="../media/image682.png"/><Relationship Id="rId3" Type="http://schemas.openxmlformats.org/officeDocument/2006/relationships/image" Target="../media/image625.png"/><Relationship Id="rId25" Type="http://schemas.openxmlformats.org/officeDocument/2006/relationships/customXml" Target="../ink/ink709.xml"/><Relationship Id="rId46" Type="http://schemas.openxmlformats.org/officeDocument/2006/relationships/image" Target="../media/image6120.png"/><Relationship Id="rId67" Type="http://schemas.openxmlformats.org/officeDocument/2006/relationships/customXml" Target="../ink/ink730.xml"/><Relationship Id="rId116" Type="http://schemas.openxmlformats.org/officeDocument/2006/relationships/image" Target="../media/image647.png"/><Relationship Id="rId137" Type="http://schemas.openxmlformats.org/officeDocument/2006/relationships/customXml" Target="../ink/ink765.xml"/><Relationship Id="rId158" Type="http://schemas.openxmlformats.org/officeDocument/2006/relationships/image" Target="../media/image667.png"/><Relationship Id="rId20" Type="http://schemas.openxmlformats.org/officeDocument/2006/relationships/image" Target="../media/image5990.png"/><Relationship Id="rId41" Type="http://schemas.openxmlformats.org/officeDocument/2006/relationships/customXml" Target="../ink/ink717.xml"/><Relationship Id="rId62" Type="http://schemas.openxmlformats.org/officeDocument/2006/relationships/image" Target="../media/image6200.png"/><Relationship Id="rId83" Type="http://schemas.openxmlformats.org/officeDocument/2006/relationships/customXml" Target="../ink/ink738.xml"/><Relationship Id="rId88" Type="http://schemas.openxmlformats.org/officeDocument/2006/relationships/image" Target="../media/image633.png"/><Relationship Id="rId111" Type="http://schemas.openxmlformats.org/officeDocument/2006/relationships/customXml" Target="../ink/ink752.xml"/><Relationship Id="rId132" Type="http://schemas.openxmlformats.org/officeDocument/2006/relationships/image" Target="../media/image655.png"/><Relationship Id="rId153" Type="http://schemas.openxmlformats.org/officeDocument/2006/relationships/customXml" Target="../ink/ink773.xml"/><Relationship Id="rId174" Type="http://schemas.openxmlformats.org/officeDocument/2006/relationships/customXml" Target="../ink/ink784.xml"/><Relationship Id="rId179" Type="http://schemas.openxmlformats.org/officeDocument/2006/relationships/image" Target="../media/image677.png"/><Relationship Id="rId195" Type="http://schemas.openxmlformats.org/officeDocument/2006/relationships/image" Target="../media/image685.png"/><Relationship Id="rId190" Type="http://schemas.openxmlformats.org/officeDocument/2006/relationships/customXml" Target="../ink/ink792.xml"/><Relationship Id="rId15" Type="http://schemas.openxmlformats.org/officeDocument/2006/relationships/customXml" Target="../ink/ink704.xml"/><Relationship Id="rId36" Type="http://schemas.openxmlformats.org/officeDocument/2006/relationships/image" Target="../media/image6070.png"/><Relationship Id="rId57" Type="http://schemas.openxmlformats.org/officeDocument/2006/relationships/customXml" Target="../ink/ink725.xml"/><Relationship Id="rId106" Type="http://schemas.openxmlformats.org/officeDocument/2006/relationships/image" Target="../media/image642.png"/><Relationship Id="rId127" Type="http://schemas.openxmlformats.org/officeDocument/2006/relationships/customXml" Target="../ink/ink760.xml"/><Relationship Id="rId10" Type="http://schemas.openxmlformats.org/officeDocument/2006/relationships/image" Target="../media/image5950.png"/><Relationship Id="rId31" Type="http://schemas.openxmlformats.org/officeDocument/2006/relationships/customXml" Target="../ink/ink712.xml"/><Relationship Id="rId52" Type="http://schemas.openxmlformats.org/officeDocument/2006/relationships/image" Target="../media/image6150.png"/><Relationship Id="rId73" Type="http://schemas.openxmlformats.org/officeDocument/2006/relationships/customXml" Target="../ink/ink733.xml"/><Relationship Id="rId78" Type="http://schemas.openxmlformats.org/officeDocument/2006/relationships/image" Target="../media/image628.png"/><Relationship Id="rId94" Type="http://schemas.openxmlformats.org/officeDocument/2006/relationships/image" Target="../media/image636.png"/><Relationship Id="rId99" Type="http://schemas.openxmlformats.org/officeDocument/2006/relationships/customXml" Target="../ink/ink746.xml"/><Relationship Id="rId101" Type="http://schemas.openxmlformats.org/officeDocument/2006/relationships/customXml" Target="../ink/ink747.xml"/><Relationship Id="rId122" Type="http://schemas.openxmlformats.org/officeDocument/2006/relationships/image" Target="../media/image650.png"/><Relationship Id="rId143" Type="http://schemas.openxmlformats.org/officeDocument/2006/relationships/customXml" Target="../ink/ink768.xml"/><Relationship Id="rId148" Type="http://schemas.openxmlformats.org/officeDocument/2006/relationships/image" Target="../media/image662.png"/><Relationship Id="rId164" Type="http://schemas.openxmlformats.org/officeDocument/2006/relationships/customXml" Target="../ink/ink779.xml"/><Relationship Id="rId169" Type="http://schemas.openxmlformats.org/officeDocument/2006/relationships/image" Target="../media/image672.png"/><Relationship Id="rId185" Type="http://schemas.openxmlformats.org/officeDocument/2006/relationships/image" Target="../media/image680.png"/><Relationship Id="rId4" Type="http://schemas.openxmlformats.org/officeDocument/2006/relationships/image" Target="../media/image626.png"/><Relationship Id="rId9" Type="http://schemas.openxmlformats.org/officeDocument/2006/relationships/customXml" Target="../ink/ink701.xml"/><Relationship Id="rId180" Type="http://schemas.openxmlformats.org/officeDocument/2006/relationships/customXml" Target="../ink/ink787.xml"/><Relationship Id="rId26" Type="http://schemas.openxmlformats.org/officeDocument/2006/relationships/image" Target="../media/image6020.png"/><Relationship Id="rId47" Type="http://schemas.openxmlformats.org/officeDocument/2006/relationships/customXml" Target="../ink/ink720.xml"/><Relationship Id="rId68" Type="http://schemas.openxmlformats.org/officeDocument/2006/relationships/image" Target="../media/image6230.png"/><Relationship Id="rId89" Type="http://schemas.openxmlformats.org/officeDocument/2006/relationships/customXml" Target="../ink/ink741.xml"/><Relationship Id="rId112" Type="http://schemas.openxmlformats.org/officeDocument/2006/relationships/image" Target="../media/image645.png"/><Relationship Id="rId133" Type="http://schemas.openxmlformats.org/officeDocument/2006/relationships/customXml" Target="../ink/ink763.xml"/><Relationship Id="rId154" Type="http://schemas.openxmlformats.org/officeDocument/2006/relationships/image" Target="../media/image665.png"/><Relationship Id="rId175" Type="http://schemas.openxmlformats.org/officeDocument/2006/relationships/image" Target="../media/image675.png"/><Relationship Id="rId196" Type="http://schemas.openxmlformats.org/officeDocument/2006/relationships/customXml" Target="../ink/ink795.xml"/><Relationship Id="rId16" Type="http://schemas.openxmlformats.org/officeDocument/2006/relationships/image" Target="../media/image5980.png"/><Relationship Id="rId37" Type="http://schemas.openxmlformats.org/officeDocument/2006/relationships/customXml" Target="../ink/ink715.xml"/><Relationship Id="rId58" Type="http://schemas.openxmlformats.org/officeDocument/2006/relationships/image" Target="../media/image6180.png"/><Relationship Id="rId79" Type="http://schemas.openxmlformats.org/officeDocument/2006/relationships/customXml" Target="../ink/ink736.xml"/><Relationship Id="rId102" Type="http://schemas.openxmlformats.org/officeDocument/2006/relationships/image" Target="../media/image640.png"/><Relationship Id="rId123" Type="http://schemas.openxmlformats.org/officeDocument/2006/relationships/customXml" Target="../ink/ink758.xml"/><Relationship Id="rId144" Type="http://schemas.openxmlformats.org/officeDocument/2006/relationships/image" Target="../media/image660.png"/><Relationship Id="rId90" Type="http://schemas.openxmlformats.org/officeDocument/2006/relationships/image" Target="../media/image634.png"/><Relationship Id="rId165" Type="http://schemas.openxmlformats.org/officeDocument/2006/relationships/image" Target="../media/image670.png"/><Relationship Id="rId186" Type="http://schemas.openxmlformats.org/officeDocument/2006/relationships/customXml" Target="../ink/ink790.xml"/><Relationship Id="rId27" Type="http://schemas.openxmlformats.org/officeDocument/2006/relationships/customXml" Target="../ink/ink710.xml"/><Relationship Id="rId48" Type="http://schemas.openxmlformats.org/officeDocument/2006/relationships/image" Target="../media/image6130.png"/><Relationship Id="rId69" Type="http://schemas.openxmlformats.org/officeDocument/2006/relationships/customXml" Target="../ink/ink731.xml"/><Relationship Id="rId113" Type="http://schemas.openxmlformats.org/officeDocument/2006/relationships/customXml" Target="../ink/ink753.xml"/><Relationship Id="rId134" Type="http://schemas.openxmlformats.org/officeDocument/2006/relationships/image" Target="../media/image656.png"/><Relationship Id="rId80" Type="http://schemas.openxmlformats.org/officeDocument/2006/relationships/image" Target="../media/image629.png"/><Relationship Id="rId155" Type="http://schemas.openxmlformats.org/officeDocument/2006/relationships/customXml" Target="../ink/ink774.xml"/><Relationship Id="rId176" Type="http://schemas.openxmlformats.org/officeDocument/2006/relationships/customXml" Target="../ink/ink785.xml"/><Relationship Id="rId197" Type="http://schemas.openxmlformats.org/officeDocument/2006/relationships/image" Target="../media/image686.png"/><Relationship Id="rId17" Type="http://schemas.openxmlformats.org/officeDocument/2006/relationships/customXml" Target="../ink/ink705.xml"/><Relationship Id="rId38" Type="http://schemas.openxmlformats.org/officeDocument/2006/relationships/image" Target="../media/image6080.png"/><Relationship Id="rId59" Type="http://schemas.openxmlformats.org/officeDocument/2006/relationships/customXml" Target="../ink/ink726.xml"/><Relationship Id="rId103" Type="http://schemas.openxmlformats.org/officeDocument/2006/relationships/customXml" Target="../ink/ink748.xml"/><Relationship Id="rId124" Type="http://schemas.openxmlformats.org/officeDocument/2006/relationships/image" Target="../media/image651.png"/><Relationship Id="rId70" Type="http://schemas.openxmlformats.org/officeDocument/2006/relationships/image" Target="../media/image6240.png"/><Relationship Id="rId91" Type="http://schemas.openxmlformats.org/officeDocument/2006/relationships/customXml" Target="../ink/ink742.xml"/><Relationship Id="rId145" Type="http://schemas.openxmlformats.org/officeDocument/2006/relationships/customXml" Target="../ink/ink769.xml"/><Relationship Id="rId166" Type="http://schemas.openxmlformats.org/officeDocument/2006/relationships/customXml" Target="../ink/ink780.xml"/><Relationship Id="rId187" Type="http://schemas.openxmlformats.org/officeDocument/2006/relationships/image" Target="../media/image681.png"/><Relationship Id="rId1" Type="http://schemas.openxmlformats.org/officeDocument/2006/relationships/slideLayout" Target="../slideLayouts/slideLayout7.xml"/><Relationship Id="rId28" Type="http://schemas.openxmlformats.org/officeDocument/2006/relationships/image" Target="../media/image6030.png"/><Relationship Id="rId49" Type="http://schemas.openxmlformats.org/officeDocument/2006/relationships/customXml" Target="../ink/ink721.xml"/><Relationship Id="rId114" Type="http://schemas.openxmlformats.org/officeDocument/2006/relationships/image" Target="../media/image646.png"/><Relationship Id="rId60" Type="http://schemas.openxmlformats.org/officeDocument/2006/relationships/image" Target="../media/image6190.png"/><Relationship Id="rId81" Type="http://schemas.openxmlformats.org/officeDocument/2006/relationships/customXml" Target="../ink/ink737.xml"/><Relationship Id="rId135" Type="http://schemas.openxmlformats.org/officeDocument/2006/relationships/customXml" Target="../ink/ink764.xml"/><Relationship Id="rId156" Type="http://schemas.openxmlformats.org/officeDocument/2006/relationships/image" Target="../media/image666.png"/><Relationship Id="rId177" Type="http://schemas.openxmlformats.org/officeDocument/2006/relationships/image" Target="../media/image676.png"/><Relationship Id="rId198" Type="http://schemas.openxmlformats.org/officeDocument/2006/relationships/customXml" Target="../ink/ink796.xml"/><Relationship Id="rId18" Type="http://schemas.openxmlformats.org/officeDocument/2006/relationships/image" Target="../media/image175.png"/><Relationship Id="rId39" Type="http://schemas.openxmlformats.org/officeDocument/2006/relationships/customXml" Target="../ink/ink716.xml"/><Relationship Id="rId50" Type="http://schemas.openxmlformats.org/officeDocument/2006/relationships/image" Target="../media/image6140.png"/><Relationship Id="rId104" Type="http://schemas.openxmlformats.org/officeDocument/2006/relationships/image" Target="../media/image641.png"/><Relationship Id="rId125" Type="http://schemas.openxmlformats.org/officeDocument/2006/relationships/customXml" Target="../ink/ink759.xml"/><Relationship Id="rId146" Type="http://schemas.openxmlformats.org/officeDocument/2006/relationships/image" Target="../media/image661.png"/><Relationship Id="rId167" Type="http://schemas.openxmlformats.org/officeDocument/2006/relationships/image" Target="../media/image671.png"/><Relationship Id="rId188" Type="http://schemas.openxmlformats.org/officeDocument/2006/relationships/customXml" Target="../ink/ink791.xml"/></Relationships>
</file>

<file path=ppt/slides/_rels/slide9.xml.rels><?xml version="1.0" encoding="UTF-8" standalone="yes"?>
<Relationships xmlns="http://schemas.openxmlformats.org/package/2006/relationships"><Relationship Id="rId8" Type="http://schemas.openxmlformats.org/officeDocument/2006/relationships/image" Target="../media/image6820.png"/><Relationship Id="rId3" Type="http://schemas.openxmlformats.org/officeDocument/2006/relationships/customXml" Target="../ink/ink797.xml"/><Relationship Id="rId7" Type="http://schemas.openxmlformats.org/officeDocument/2006/relationships/customXml" Target="../ink/ink799.xml"/><Relationship Id="rId12" Type="http://schemas.openxmlformats.org/officeDocument/2006/relationships/image" Target="../media/image684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810.png"/><Relationship Id="rId11" Type="http://schemas.openxmlformats.org/officeDocument/2006/relationships/customXml" Target="../ink/ink801.xml"/><Relationship Id="rId5" Type="http://schemas.openxmlformats.org/officeDocument/2006/relationships/customXml" Target="../ink/ink798.xml"/><Relationship Id="rId10" Type="http://schemas.openxmlformats.org/officeDocument/2006/relationships/image" Target="../media/image6830.png"/><Relationship Id="rId4" Type="http://schemas.openxmlformats.org/officeDocument/2006/relationships/image" Target="../media/image6800.png"/><Relationship Id="rId9" Type="http://schemas.openxmlformats.org/officeDocument/2006/relationships/customXml" Target="../ink/ink800.xml"/></Relationships>
</file>

<file path=ppt/slides/_rels/slide10.xml.rels><?xml version="1.0" encoding="UTF-8" standalone="yes"?>
<Relationships xmlns="http://schemas.openxmlformats.org/package/2006/relationships"><Relationship Id="rId26" Type="http://schemas.openxmlformats.org/officeDocument/2006/relationships/customXml" Target="../ink/ink813.xml"/><Relationship Id="rId21" Type="http://schemas.openxmlformats.org/officeDocument/2006/relationships/image" Target="../media/image694.png"/><Relationship Id="rId42" Type="http://schemas.openxmlformats.org/officeDocument/2006/relationships/customXml" Target="../ink/ink821.xml"/><Relationship Id="rId47" Type="http://schemas.openxmlformats.org/officeDocument/2006/relationships/image" Target="../media/image707.png"/><Relationship Id="rId63" Type="http://schemas.openxmlformats.org/officeDocument/2006/relationships/image" Target="../media/image715.png"/><Relationship Id="rId68" Type="http://schemas.openxmlformats.org/officeDocument/2006/relationships/customXml" Target="../ink/ink834.xml"/><Relationship Id="rId84" Type="http://schemas.openxmlformats.org/officeDocument/2006/relationships/customXml" Target="../ink/ink842.xml"/><Relationship Id="rId89" Type="http://schemas.openxmlformats.org/officeDocument/2006/relationships/image" Target="../media/image727.png"/><Relationship Id="rId16" Type="http://schemas.openxmlformats.org/officeDocument/2006/relationships/customXml" Target="../ink/ink808.xml"/><Relationship Id="rId11" Type="http://schemas.openxmlformats.org/officeDocument/2006/relationships/image" Target="../media/image689.png"/><Relationship Id="rId32" Type="http://schemas.openxmlformats.org/officeDocument/2006/relationships/customXml" Target="../ink/ink816.xml"/><Relationship Id="rId37" Type="http://schemas.openxmlformats.org/officeDocument/2006/relationships/image" Target="../media/image702.png"/><Relationship Id="rId53" Type="http://schemas.openxmlformats.org/officeDocument/2006/relationships/image" Target="../media/image710.png"/><Relationship Id="rId58" Type="http://schemas.openxmlformats.org/officeDocument/2006/relationships/customXml" Target="../ink/ink829.xml"/><Relationship Id="rId74" Type="http://schemas.openxmlformats.org/officeDocument/2006/relationships/customXml" Target="../ink/ink837.xml"/><Relationship Id="rId79" Type="http://schemas.openxmlformats.org/officeDocument/2006/relationships/image" Target="../media/image722.png"/><Relationship Id="rId5" Type="http://schemas.openxmlformats.org/officeDocument/2006/relationships/image" Target="../media/image6860.png"/><Relationship Id="rId90" Type="http://schemas.openxmlformats.org/officeDocument/2006/relationships/customXml" Target="../ink/ink845.xml"/><Relationship Id="rId95" Type="http://schemas.openxmlformats.org/officeDocument/2006/relationships/image" Target="../media/image730.png"/><Relationship Id="rId22" Type="http://schemas.openxmlformats.org/officeDocument/2006/relationships/customXml" Target="../ink/ink811.xml"/><Relationship Id="rId27" Type="http://schemas.openxmlformats.org/officeDocument/2006/relationships/image" Target="../media/image697.png"/><Relationship Id="rId43" Type="http://schemas.openxmlformats.org/officeDocument/2006/relationships/image" Target="../media/image705.png"/><Relationship Id="rId48" Type="http://schemas.openxmlformats.org/officeDocument/2006/relationships/customXml" Target="../ink/ink824.xml"/><Relationship Id="rId64" Type="http://schemas.openxmlformats.org/officeDocument/2006/relationships/customXml" Target="../ink/ink832.xml"/><Relationship Id="rId69" Type="http://schemas.openxmlformats.org/officeDocument/2006/relationships/image" Target="../media/image717.png"/><Relationship Id="rId80" Type="http://schemas.openxmlformats.org/officeDocument/2006/relationships/customXml" Target="../ink/ink840.xml"/><Relationship Id="rId85" Type="http://schemas.openxmlformats.org/officeDocument/2006/relationships/image" Target="../media/image725.png"/><Relationship Id="rId3" Type="http://schemas.openxmlformats.org/officeDocument/2006/relationships/image" Target="../media/image688.png"/><Relationship Id="rId12" Type="http://schemas.openxmlformats.org/officeDocument/2006/relationships/customXml" Target="../ink/ink806.xml"/><Relationship Id="rId17" Type="http://schemas.openxmlformats.org/officeDocument/2006/relationships/image" Target="../media/image692.png"/><Relationship Id="rId25" Type="http://schemas.openxmlformats.org/officeDocument/2006/relationships/image" Target="../media/image696.png"/><Relationship Id="rId33" Type="http://schemas.openxmlformats.org/officeDocument/2006/relationships/image" Target="../media/image700.png"/><Relationship Id="rId38" Type="http://schemas.openxmlformats.org/officeDocument/2006/relationships/customXml" Target="../ink/ink819.xml"/><Relationship Id="rId46" Type="http://schemas.openxmlformats.org/officeDocument/2006/relationships/customXml" Target="../ink/ink823.xml"/><Relationship Id="rId59" Type="http://schemas.openxmlformats.org/officeDocument/2006/relationships/image" Target="../media/image713.png"/><Relationship Id="rId67" Type="http://schemas.openxmlformats.org/officeDocument/2006/relationships/image" Target="../media/image716.png"/><Relationship Id="rId20" Type="http://schemas.openxmlformats.org/officeDocument/2006/relationships/customXml" Target="../ink/ink810.xml"/><Relationship Id="rId41" Type="http://schemas.openxmlformats.org/officeDocument/2006/relationships/image" Target="../media/image704.png"/><Relationship Id="rId54" Type="http://schemas.openxmlformats.org/officeDocument/2006/relationships/customXml" Target="../ink/ink827.xml"/><Relationship Id="rId62" Type="http://schemas.openxmlformats.org/officeDocument/2006/relationships/customXml" Target="../ink/ink831.xml"/><Relationship Id="rId70" Type="http://schemas.openxmlformats.org/officeDocument/2006/relationships/customXml" Target="../ink/ink835.xml"/><Relationship Id="rId75" Type="http://schemas.openxmlformats.org/officeDocument/2006/relationships/image" Target="../media/image720.png"/><Relationship Id="rId83" Type="http://schemas.openxmlformats.org/officeDocument/2006/relationships/image" Target="../media/image724.png"/><Relationship Id="rId88" Type="http://schemas.openxmlformats.org/officeDocument/2006/relationships/customXml" Target="../ink/ink844.xml"/><Relationship Id="rId91" Type="http://schemas.openxmlformats.org/officeDocument/2006/relationships/image" Target="../media/image728.png"/><Relationship Id="rId96" Type="http://schemas.openxmlformats.org/officeDocument/2006/relationships/customXml" Target="../ink/ink848.xml"/><Relationship Id="rId1" Type="http://schemas.openxmlformats.org/officeDocument/2006/relationships/slideLayout" Target="../slideLayouts/slideLayout7.xml"/><Relationship Id="rId6" Type="http://schemas.openxmlformats.org/officeDocument/2006/relationships/customXml" Target="../ink/ink803.xml"/><Relationship Id="rId15" Type="http://schemas.openxmlformats.org/officeDocument/2006/relationships/image" Target="../media/image691.png"/><Relationship Id="rId23" Type="http://schemas.openxmlformats.org/officeDocument/2006/relationships/image" Target="../media/image695.png"/><Relationship Id="rId28" Type="http://schemas.openxmlformats.org/officeDocument/2006/relationships/customXml" Target="../ink/ink814.xml"/><Relationship Id="rId36" Type="http://schemas.openxmlformats.org/officeDocument/2006/relationships/customXml" Target="../ink/ink818.xml"/><Relationship Id="rId49" Type="http://schemas.openxmlformats.org/officeDocument/2006/relationships/image" Target="../media/image708.png"/><Relationship Id="rId57" Type="http://schemas.openxmlformats.org/officeDocument/2006/relationships/image" Target="../media/image712.png"/><Relationship Id="rId10" Type="http://schemas.openxmlformats.org/officeDocument/2006/relationships/customXml" Target="../ink/ink805.xml"/><Relationship Id="rId31" Type="http://schemas.openxmlformats.org/officeDocument/2006/relationships/image" Target="../media/image699.png"/><Relationship Id="rId44" Type="http://schemas.openxmlformats.org/officeDocument/2006/relationships/customXml" Target="../ink/ink822.xml"/><Relationship Id="rId52" Type="http://schemas.openxmlformats.org/officeDocument/2006/relationships/customXml" Target="../ink/ink826.xml"/><Relationship Id="rId60" Type="http://schemas.openxmlformats.org/officeDocument/2006/relationships/customXml" Target="../ink/ink830.xml"/><Relationship Id="rId65" Type="http://schemas.openxmlformats.org/officeDocument/2006/relationships/image" Target="../media/image175.png"/><Relationship Id="rId73" Type="http://schemas.openxmlformats.org/officeDocument/2006/relationships/image" Target="../media/image719.png"/><Relationship Id="rId78" Type="http://schemas.openxmlformats.org/officeDocument/2006/relationships/customXml" Target="../ink/ink839.xml"/><Relationship Id="rId81" Type="http://schemas.openxmlformats.org/officeDocument/2006/relationships/image" Target="../media/image723.png"/><Relationship Id="rId86" Type="http://schemas.openxmlformats.org/officeDocument/2006/relationships/customXml" Target="../ink/ink843.xml"/><Relationship Id="rId94" Type="http://schemas.openxmlformats.org/officeDocument/2006/relationships/customXml" Target="../ink/ink847.xml"/><Relationship Id="rId4" Type="http://schemas.openxmlformats.org/officeDocument/2006/relationships/customXml" Target="../ink/ink802.xml"/><Relationship Id="rId9" Type="http://schemas.openxmlformats.org/officeDocument/2006/relationships/image" Target="../media/image6880.png"/><Relationship Id="rId13" Type="http://schemas.openxmlformats.org/officeDocument/2006/relationships/image" Target="../media/image690.png"/><Relationship Id="rId18" Type="http://schemas.openxmlformats.org/officeDocument/2006/relationships/customXml" Target="../ink/ink809.xml"/><Relationship Id="rId39" Type="http://schemas.openxmlformats.org/officeDocument/2006/relationships/image" Target="../media/image703.png"/><Relationship Id="rId34" Type="http://schemas.openxmlformats.org/officeDocument/2006/relationships/customXml" Target="../ink/ink817.xml"/><Relationship Id="rId50" Type="http://schemas.openxmlformats.org/officeDocument/2006/relationships/customXml" Target="../ink/ink825.xml"/><Relationship Id="rId55" Type="http://schemas.openxmlformats.org/officeDocument/2006/relationships/image" Target="../media/image711.png"/><Relationship Id="rId76" Type="http://schemas.openxmlformats.org/officeDocument/2006/relationships/customXml" Target="../ink/ink838.xml"/><Relationship Id="rId97" Type="http://schemas.openxmlformats.org/officeDocument/2006/relationships/image" Target="../media/image731.png"/><Relationship Id="rId7" Type="http://schemas.openxmlformats.org/officeDocument/2006/relationships/image" Target="../media/image6870.png"/><Relationship Id="rId71" Type="http://schemas.openxmlformats.org/officeDocument/2006/relationships/image" Target="../media/image718.png"/><Relationship Id="rId92" Type="http://schemas.openxmlformats.org/officeDocument/2006/relationships/customXml" Target="../ink/ink846.xml"/><Relationship Id="rId2" Type="http://schemas.openxmlformats.org/officeDocument/2006/relationships/notesSlide" Target="../notesSlides/notesSlide10.xml"/><Relationship Id="rId29" Type="http://schemas.openxmlformats.org/officeDocument/2006/relationships/image" Target="../media/image698.png"/><Relationship Id="rId24" Type="http://schemas.openxmlformats.org/officeDocument/2006/relationships/customXml" Target="../ink/ink812.xml"/><Relationship Id="rId40" Type="http://schemas.openxmlformats.org/officeDocument/2006/relationships/customXml" Target="../ink/ink820.xml"/><Relationship Id="rId45" Type="http://schemas.openxmlformats.org/officeDocument/2006/relationships/image" Target="../media/image706.png"/><Relationship Id="rId66" Type="http://schemas.openxmlformats.org/officeDocument/2006/relationships/customXml" Target="../ink/ink833.xml"/><Relationship Id="rId87" Type="http://schemas.openxmlformats.org/officeDocument/2006/relationships/image" Target="../media/image726.png"/><Relationship Id="rId61" Type="http://schemas.openxmlformats.org/officeDocument/2006/relationships/image" Target="../media/image714.png"/><Relationship Id="rId82" Type="http://schemas.openxmlformats.org/officeDocument/2006/relationships/customXml" Target="../ink/ink841.xml"/><Relationship Id="rId19" Type="http://schemas.openxmlformats.org/officeDocument/2006/relationships/image" Target="../media/image693.png"/><Relationship Id="rId14" Type="http://schemas.openxmlformats.org/officeDocument/2006/relationships/customXml" Target="../ink/ink807.xml"/><Relationship Id="rId30" Type="http://schemas.openxmlformats.org/officeDocument/2006/relationships/customXml" Target="../ink/ink815.xml"/><Relationship Id="rId35" Type="http://schemas.openxmlformats.org/officeDocument/2006/relationships/image" Target="../media/image701.png"/><Relationship Id="rId56" Type="http://schemas.openxmlformats.org/officeDocument/2006/relationships/customXml" Target="../ink/ink828.xml"/><Relationship Id="rId77" Type="http://schemas.openxmlformats.org/officeDocument/2006/relationships/image" Target="../media/image721.png"/><Relationship Id="rId8" Type="http://schemas.openxmlformats.org/officeDocument/2006/relationships/customXml" Target="../ink/ink804.xml"/><Relationship Id="rId51" Type="http://schemas.openxmlformats.org/officeDocument/2006/relationships/image" Target="../media/image709.png"/><Relationship Id="rId72" Type="http://schemas.openxmlformats.org/officeDocument/2006/relationships/customXml" Target="../ink/ink836.xml"/><Relationship Id="rId93" Type="http://schemas.openxmlformats.org/officeDocument/2006/relationships/image" Target="../media/image729.png"/></Relationships>
</file>

<file path=ppt/slides/_rels/slide11.xml.rels><?xml version="1.0" encoding="UTF-8" standalone="yes"?>
<Relationships xmlns="http://schemas.openxmlformats.org/package/2006/relationships"><Relationship Id="rId117" Type="http://schemas.openxmlformats.org/officeDocument/2006/relationships/customXml" Target="../ink/ink906.xml"/><Relationship Id="rId21" Type="http://schemas.openxmlformats.org/officeDocument/2006/relationships/customXml" Target="../ink/ink858.xml"/><Relationship Id="rId42" Type="http://schemas.openxmlformats.org/officeDocument/2006/relationships/image" Target="../media/image751.png"/><Relationship Id="rId63" Type="http://schemas.openxmlformats.org/officeDocument/2006/relationships/customXml" Target="../ink/ink879.xml"/><Relationship Id="rId84" Type="http://schemas.openxmlformats.org/officeDocument/2006/relationships/image" Target="../media/image772.png"/><Relationship Id="rId138" Type="http://schemas.openxmlformats.org/officeDocument/2006/relationships/image" Target="../media/image799.png"/><Relationship Id="rId107" Type="http://schemas.openxmlformats.org/officeDocument/2006/relationships/customXml" Target="../ink/ink901.xml"/><Relationship Id="rId11" Type="http://schemas.openxmlformats.org/officeDocument/2006/relationships/customXml" Target="../ink/ink853.xml"/><Relationship Id="rId32" Type="http://schemas.openxmlformats.org/officeDocument/2006/relationships/image" Target="../media/image746.png"/><Relationship Id="rId53" Type="http://schemas.openxmlformats.org/officeDocument/2006/relationships/customXml" Target="../ink/ink874.xml"/><Relationship Id="rId74" Type="http://schemas.openxmlformats.org/officeDocument/2006/relationships/image" Target="../media/image767.png"/><Relationship Id="rId128" Type="http://schemas.openxmlformats.org/officeDocument/2006/relationships/image" Target="../media/image794.png"/><Relationship Id="rId149" Type="http://schemas.openxmlformats.org/officeDocument/2006/relationships/customXml" Target="../ink/ink922.xml"/><Relationship Id="rId5" Type="http://schemas.openxmlformats.org/officeDocument/2006/relationships/customXml" Target="../ink/ink850.xml"/><Relationship Id="rId95" Type="http://schemas.openxmlformats.org/officeDocument/2006/relationships/customXml" Target="../ink/ink895.xml"/><Relationship Id="rId22" Type="http://schemas.openxmlformats.org/officeDocument/2006/relationships/image" Target="../media/image741.png"/><Relationship Id="rId27" Type="http://schemas.openxmlformats.org/officeDocument/2006/relationships/customXml" Target="../ink/ink861.xml"/><Relationship Id="rId43" Type="http://schemas.openxmlformats.org/officeDocument/2006/relationships/customXml" Target="../ink/ink869.xml"/><Relationship Id="rId48" Type="http://schemas.openxmlformats.org/officeDocument/2006/relationships/image" Target="../media/image754.png"/><Relationship Id="rId64" Type="http://schemas.openxmlformats.org/officeDocument/2006/relationships/image" Target="../media/image762.png"/><Relationship Id="rId69" Type="http://schemas.openxmlformats.org/officeDocument/2006/relationships/customXml" Target="../ink/ink882.xml"/><Relationship Id="rId113" Type="http://schemas.openxmlformats.org/officeDocument/2006/relationships/customXml" Target="../ink/ink904.xml"/><Relationship Id="rId118" Type="http://schemas.openxmlformats.org/officeDocument/2006/relationships/image" Target="../media/image789.png"/><Relationship Id="rId134" Type="http://schemas.openxmlformats.org/officeDocument/2006/relationships/image" Target="../media/image797.png"/><Relationship Id="rId139" Type="http://schemas.openxmlformats.org/officeDocument/2006/relationships/customXml" Target="../ink/ink917.xml"/><Relationship Id="rId80" Type="http://schemas.openxmlformats.org/officeDocument/2006/relationships/image" Target="../media/image770.png"/><Relationship Id="rId85" Type="http://schemas.openxmlformats.org/officeDocument/2006/relationships/customXml" Target="../ink/ink890.xml"/><Relationship Id="rId150" Type="http://schemas.openxmlformats.org/officeDocument/2006/relationships/image" Target="../media/image805.png"/><Relationship Id="rId12" Type="http://schemas.openxmlformats.org/officeDocument/2006/relationships/image" Target="../media/image736.png"/><Relationship Id="rId17" Type="http://schemas.openxmlformats.org/officeDocument/2006/relationships/customXml" Target="../ink/ink856.xml"/><Relationship Id="rId33" Type="http://schemas.openxmlformats.org/officeDocument/2006/relationships/customXml" Target="../ink/ink864.xml"/><Relationship Id="rId38" Type="http://schemas.openxmlformats.org/officeDocument/2006/relationships/image" Target="../media/image749.png"/><Relationship Id="rId59" Type="http://schemas.openxmlformats.org/officeDocument/2006/relationships/customXml" Target="../ink/ink877.xml"/><Relationship Id="rId103" Type="http://schemas.openxmlformats.org/officeDocument/2006/relationships/customXml" Target="../ink/ink899.xml"/><Relationship Id="rId108" Type="http://schemas.openxmlformats.org/officeDocument/2006/relationships/image" Target="../media/image784.png"/><Relationship Id="rId124" Type="http://schemas.openxmlformats.org/officeDocument/2006/relationships/image" Target="../media/image792.png"/><Relationship Id="rId129" Type="http://schemas.openxmlformats.org/officeDocument/2006/relationships/customXml" Target="../ink/ink912.xml"/><Relationship Id="rId54" Type="http://schemas.openxmlformats.org/officeDocument/2006/relationships/image" Target="../media/image757.png"/><Relationship Id="rId70" Type="http://schemas.openxmlformats.org/officeDocument/2006/relationships/image" Target="../media/image765.png"/><Relationship Id="rId75" Type="http://schemas.openxmlformats.org/officeDocument/2006/relationships/customXml" Target="../ink/ink885.xml"/><Relationship Id="rId91" Type="http://schemas.openxmlformats.org/officeDocument/2006/relationships/customXml" Target="../ink/ink893.xml"/><Relationship Id="rId96" Type="http://schemas.openxmlformats.org/officeDocument/2006/relationships/image" Target="../media/image778.png"/><Relationship Id="rId140" Type="http://schemas.openxmlformats.org/officeDocument/2006/relationships/image" Target="../media/image800.png"/><Relationship Id="rId145" Type="http://schemas.openxmlformats.org/officeDocument/2006/relationships/customXml" Target="../ink/ink920.xml"/><Relationship Id="rId1" Type="http://schemas.openxmlformats.org/officeDocument/2006/relationships/slideLayout" Target="../slideLayouts/slideLayout7.xml"/><Relationship Id="rId6" Type="http://schemas.openxmlformats.org/officeDocument/2006/relationships/image" Target="../media/image733.png"/><Relationship Id="rId23" Type="http://schemas.openxmlformats.org/officeDocument/2006/relationships/customXml" Target="../ink/ink859.xml"/><Relationship Id="rId28" Type="http://schemas.openxmlformats.org/officeDocument/2006/relationships/image" Target="../media/image744.png"/><Relationship Id="rId49" Type="http://schemas.openxmlformats.org/officeDocument/2006/relationships/customXml" Target="../ink/ink872.xml"/><Relationship Id="rId114" Type="http://schemas.openxmlformats.org/officeDocument/2006/relationships/image" Target="../media/image787.png"/><Relationship Id="rId119" Type="http://schemas.openxmlformats.org/officeDocument/2006/relationships/customXml" Target="../ink/ink907.xml"/><Relationship Id="rId44" Type="http://schemas.openxmlformats.org/officeDocument/2006/relationships/image" Target="../media/image752.png"/><Relationship Id="rId60" Type="http://schemas.openxmlformats.org/officeDocument/2006/relationships/image" Target="../media/image760.png"/><Relationship Id="rId65" Type="http://schemas.openxmlformats.org/officeDocument/2006/relationships/customXml" Target="../ink/ink880.xml"/><Relationship Id="rId81" Type="http://schemas.openxmlformats.org/officeDocument/2006/relationships/customXml" Target="../ink/ink888.xml"/><Relationship Id="rId86" Type="http://schemas.openxmlformats.org/officeDocument/2006/relationships/image" Target="../media/image773.png"/><Relationship Id="rId130" Type="http://schemas.openxmlformats.org/officeDocument/2006/relationships/image" Target="../media/image795.png"/><Relationship Id="rId135" Type="http://schemas.openxmlformats.org/officeDocument/2006/relationships/customXml" Target="../ink/ink915.xml"/><Relationship Id="rId151" Type="http://schemas.openxmlformats.org/officeDocument/2006/relationships/customXml" Target="../ink/ink923.xml"/><Relationship Id="rId13" Type="http://schemas.openxmlformats.org/officeDocument/2006/relationships/customXml" Target="../ink/ink854.xml"/><Relationship Id="rId18" Type="http://schemas.openxmlformats.org/officeDocument/2006/relationships/image" Target="../media/image739.png"/><Relationship Id="rId39" Type="http://schemas.openxmlformats.org/officeDocument/2006/relationships/customXml" Target="../ink/ink867.xml"/><Relationship Id="rId109" Type="http://schemas.openxmlformats.org/officeDocument/2006/relationships/customXml" Target="../ink/ink902.xml"/><Relationship Id="rId34" Type="http://schemas.openxmlformats.org/officeDocument/2006/relationships/image" Target="../media/image747.png"/><Relationship Id="rId50" Type="http://schemas.openxmlformats.org/officeDocument/2006/relationships/image" Target="../media/image755.png"/><Relationship Id="rId55" Type="http://schemas.openxmlformats.org/officeDocument/2006/relationships/customXml" Target="../ink/ink875.xml"/><Relationship Id="rId76" Type="http://schemas.openxmlformats.org/officeDocument/2006/relationships/image" Target="../media/image768.png"/><Relationship Id="rId97" Type="http://schemas.openxmlformats.org/officeDocument/2006/relationships/customXml" Target="../ink/ink896.xml"/><Relationship Id="rId104" Type="http://schemas.openxmlformats.org/officeDocument/2006/relationships/image" Target="../media/image782.png"/><Relationship Id="rId120" Type="http://schemas.openxmlformats.org/officeDocument/2006/relationships/image" Target="../media/image790.png"/><Relationship Id="rId125" Type="http://schemas.openxmlformats.org/officeDocument/2006/relationships/customXml" Target="../ink/ink910.xml"/><Relationship Id="rId141" Type="http://schemas.openxmlformats.org/officeDocument/2006/relationships/customXml" Target="../ink/ink918.xml"/><Relationship Id="rId146" Type="http://schemas.openxmlformats.org/officeDocument/2006/relationships/image" Target="../media/image803.png"/><Relationship Id="rId7" Type="http://schemas.openxmlformats.org/officeDocument/2006/relationships/customXml" Target="../ink/ink851.xml"/><Relationship Id="rId71" Type="http://schemas.openxmlformats.org/officeDocument/2006/relationships/customXml" Target="../ink/ink883.xml"/><Relationship Id="rId92" Type="http://schemas.openxmlformats.org/officeDocument/2006/relationships/image" Target="../media/image776.png"/><Relationship Id="rId2" Type="http://schemas.openxmlformats.org/officeDocument/2006/relationships/notesSlide" Target="../notesSlides/notesSlide11.xml"/><Relationship Id="rId29" Type="http://schemas.openxmlformats.org/officeDocument/2006/relationships/customXml" Target="../ink/ink862.xml"/><Relationship Id="rId24" Type="http://schemas.openxmlformats.org/officeDocument/2006/relationships/image" Target="../media/image742.png"/><Relationship Id="rId40" Type="http://schemas.openxmlformats.org/officeDocument/2006/relationships/image" Target="../media/image750.png"/><Relationship Id="rId45" Type="http://schemas.openxmlformats.org/officeDocument/2006/relationships/customXml" Target="../ink/ink870.xml"/><Relationship Id="rId66" Type="http://schemas.openxmlformats.org/officeDocument/2006/relationships/image" Target="../media/image763.png"/><Relationship Id="rId87" Type="http://schemas.openxmlformats.org/officeDocument/2006/relationships/customXml" Target="../ink/ink891.xml"/><Relationship Id="rId110" Type="http://schemas.openxmlformats.org/officeDocument/2006/relationships/image" Target="../media/image785.png"/><Relationship Id="rId115" Type="http://schemas.openxmlformats.org/officeDocument/2006/relationships/customXml" Target="../ink/ink905.xml"/><Relationship Id="rId131" Type="http://schemas.openxmlformats.org/officeDocument/2006/relationships/customXml" Target="../ink/ink913.xml"/><Relationship Id="rId136" Type="http://schemas.openxmlformats.org/officeDocument/2006/relationships/image" Target="../media/image798.png"/><Relationship Id="rId61" Type="http://schemas.openxmlformats.org/officeDocument/2006/relationships/customXml" Target="../ink/ink878.xml"/><Relationship Id="rId82" Type="http://schemas.openxmlformats.org/officeDocument/2006/relationships/image" Target="../media/image771.png"/><Relationship Id="rId152" Type="http://schemas.openxmlformats.org/officeDocument/2006/relationships/image" Target="../media/image806.png"/><Relationship Id="rId19" Type="http://schemas.openxmlformats.org/officeDocument/2006/relationships/customXml" Target="../ink/ink857.xml"/><Relationship Id="rId14" Type="http://schemas.openxmlformats.org/officeDocument/2006/relationships/image" Target="../media/image737.png"/><Relationship Id="rId30" Type="http://schemas.openxmlformats.org/officeDocument/2006/relationships/image" Target="../media/image745.png"/><Relationship Id="rId35" Type="http://schemas.openxmlformats.org/officeDocument/2006/relationships/customXml" Target="../ink/ink865.xml"/><Relationship Id="rId56" Type="http://schemas.openxmlformats.org/officeDocument/2006/relationships/image" Target="../media/image758.png"/><Relationship Id="rId77" Type="http://schemas.openxmlformats.org/officeDocument/2006/relationships/customXml" Target="../ink/ink886.xml"/><Relationship Id="rId100" Type="http://schemas.openxmlformats.org/officeDocument/2006/relationships/image" Target="../media/image780.png"/><Relationship Id="rId105" Type="http://schemas.openxmlformats.org/officeDocument/2006/relationships/customXml" Target="../ink/ink900.xml"/><Relationship Id="rId126" Type="http://schemas.openxmlformats.org/officeDocument/2006/relationships/image" Target="../media/image793.png"/><Relationship Id="rId147" Type="http://schemas.openxmlformats.org/officeDocument/2006/relationships/customXml" Target="../ink/ink921.xml"/><Relationship Id="rId8" Type="http://schemas.openxmlformats.org/officeDocument/2006/relationships/image" Target="../media/image734.png"/><Relationship Id="rId51" Type="http://schemas.openxmlformats.org/officeDocument/2006/relationships/customXml" Target="../ink/ink873.xml"/><Relationship Id="rId72" Type="http://schemas.openxmlformats.org/officeDocument/2006/relationships/image" Target="../media/image766.png"/><Relationship Id="rId93" Type="http://schemas.openxmlformats.org/officeDocument/2006/relationships/customXml" Target="../ink/ink894.xml"/><Relationship Id="rId98" Type="http://schemas.openxmlformats.org/officeDocument/2006/relationships/image" Target="../media/image779.png"/><Relationship Id="rId121" Type="http://schemas.openxmlformats.org/officeDocument/2006/relationships/customXml" Target="../ink/ink908.xml"/><Relationship Id="rId142" Type="http://schemas.openxmlformats.org/officeDocument/2006/relationships/image" Target="../media/image801.png"/><Relationship Id="rId3" Type="http://schemas.openxmlformats.org/officeDocument/2006/relationships/customXml" Target="../ink/ink849.xml"/><Relationship Id="rId25" Type="http://schemas.openxmlformats.org/officeDocument/2006/relationships/customXml" Target="../ink/ink860.xml"/><Relationship Id="rId46" Type="http://schemas.openxmlformats.org/officeDocument/2006/relationships/image" Target="../media/image753.png"/><Relationship Id="rId67" Type="http://schemas.openxmlformats.org/officeDocument/2006/relationships/customXml" Target="../ink/ink881.xml"/><Relationship Id="rId116" Type="http://schemas.openxmlformats.org/officeDocument/2006/relationships/image" Target="../media/image788.png"/><Relationship Id="rId137" Type="http://schemas.openxmlformats.org/officeDocument/2006/relationships/customXml" Target="../ink/ink916.xml"/><Relationship Id="rId20" Type="http://schemas.openxmlformats.org/officeDocument/2006/relationships/image" Target="../media/image740.png"/><Relationship Id="rId41" Type="http://schemas.openxmlformats.org/officeDocument/2006/relationships/customXml" Target="../ink/ink868.xml"/><Relationship Id="rId62" Type="http://schemas.openxmlformats.org/officeDocument/2006/relationships/image" Target="../media/image761.png"/><Relationship Id="rId83" Type="http://schemas.openxmlformats.org/officeDocument/2006/relationships/customXml" Target="../ink/ink889.xml"/><Relationship Id="rId88" Type="http://schemas.openxmlformats.org/officeDocument/2006/relationships/image" Target="../media/image774.png"/><Relationship Id="rId111" Type="http://schemas.openxmlformats.org/officeDocument/2006/relationships/customXml" Target="../ink/ink903.xml"/><Relationship Id="rId132" Type="http://schemas.openxmlformats.org/officeDocument/2006/relationships/image" Target="../media/image796.png"/><Relationship Id="rId153" Type="http://schemas.openxmlformats.org/officeDocument/2006/relationships/customXml" Target="../ink/ink924.xml"/><Relationship Id="rId15" Type="http://schemas.openxmlformats.org/officeDocument/2006/relationships/customXml" Target="../ink/ink855.xml"/><Relationship Id="rId36" Type="http://schemas.openxmlformats.org/officeDocument/2006/relationships/image" Target="../media/image748.png"/><Relationship Id="rId57" Type="http://schemas.openxmlformats.org/officeDocument/2006/relationships/customXml" Target="../ink/ink876.xml"/><Relationship Id="rId106" Type="http://schemas.openxmlformats.org/officeDocument/2006/relationships/image" Target="../media/image783.png"/><Relationship Id="rId127" Type="http://schemas.openxmlformats.org/officeDocument/2006/relationships/customXml" Target="../ink/ink911.xml"/><Relationship Id="rId10" Type="http://schemas.openxmlformats.org/officeDocument/2006/relationships/image" Target="../media/image735.png"/><Relationship Id="rId31" Type="http://schemas.openxmlformats.org/officeDocument/2006/relationships/customXml" Target="../ink/ink863.xml"/><Relationship Id="rId52" Type="http://schemas.openxmlformats.org/officeDocument/2006/relationships/image" Target="../media/image756.png"/><Relationship Id="rId73" Type="http://schemas.openxmlformats.org/officeDocument/2006/relationships/customXml" Target="../ink/ink884.xml"/><Relationship Id="rId78" Type="http://schemas.openxmlformats.org/officeDocument/2006/relationships/image" Target="../media/image769.png"/><Relationship Id="rId94" Type="http://schemas.openxmlformats.org/officeDocument/2006/relationships/image" Target="../media/image777.png"/><Relationship Id="rId99" Type="http://schemas.openxmlformats.org/officeDocument/2006/relationships/customXml" Target="../ink/ink897.xml"/><Relationship Id="rId101" Type="http://schemas.openxmlformats.org/officeDocument/2006/relationships/customXml" Target="../ink/ink898.xml"/><Relationship Id="rId122" Type="http://schemas.openxmlformats.org/officeDocument/2006/relationships/image" Target="../media/image791.png"/><Relationship Id="rId143" Type="http://schemas.openxmlformats.org/officeDocument/2006/relationships/customXml" Target="../ink/ink919.xml"/><Relationship Id="rId148" Type="http://schemas.openxmlformats.org/officeDocument/2006/relationships/image" Target="../media/image804.png"/><Relationship Id="rId4" Type="http://schemas.openxmlformats.org/officeDocument/2006/relationships/image" Target="../media/image732.png"/><Relationship Id="rId9" Type="http://schemas.openxmlformats.org/officeDocument/2006/relationships/customXml" Target="../ink/ink852.xml"/><Relationship Id="rId26" Type="http://schemas.openxmlformats.org/officeDocument/2006/relationships/image" Target="../media/image743.png"/><Relationship Id="rId47" Type="http://schemas.openxmlformats.org/officeDocument/2006/relationships/customXml" Target="../ink/ink871.xml"/><Relationship Id="rId68" Type="http://schemas.openxmlformats.org/officeDocument/2006/relationships/image" Target="../media/image764.png"/><Relationship Id="rId89" Type="http://schemas.openxmlformats.org/officeDocument/2006/relationships/customXml" Target="../ink/ink892.xml"/><Relationship Id="rId112" Type="http://schemas.openxmlformats.org/officeDocument/2006/relationships/image" Target="../media/image786.png"/><Relationship Id="rId133" Type="http://schemas.openxmlformats.org/officeDocument/2006/relationships/customXml" Target="../ink/ink914.xml"/><Relationship Id="rId154" Type="http://schemas.openxmlformats.org/officeDocument/2006/relationships/image" Target="../media/image807.png"/><Relationship Id="rId16" Type="http://schemas.openxmlformats.org/officeDocument/2006/relationships/image" Target="../media/image738.png"/><Relationship Id="rId37" Type="http://schemas.openxmlformats.org/officeDocument/2006/relationships/customXml" Target="../ink/ink866.xml"/><Relationship Id="rId58" Type="http://schemas.openxmlformats.org/officeDocument/2006/relationships/image" Target="../media/image759.png"/><Relationship Id="rId79" Type="http://schemas.openxmlformats.org/officeDocument/2006/relationships/customXml" Target="../ink/ink887.xml"/><Relationship Id="rId102" Type="http://schemas.openxmlformats.org/officeDocument/2006/relationships/image" Target="../media/image781.png"/><Relationship Id="rId123" Type="http://schemas.openxmlformats.org/officeDocument/2006/relationships/customXml" Target="../ink/ink909.xml"/><Relationship Id="rId144" Type="http://schemas.openxmlformats.org/officeDocument/2006/relationships/image" Target="../media/image802.png"/><Relationship Id="rId90" Type="http://schemas.openxmlformats.org/officeDocument/2006/relationships/image" Target="../media/image775.png"/></Relationships>
</file>

<file path=ppt/slides/_rels/slide12.xml.rels><?xml version="1.0" encoding="UTF-8" standalone="yes"?>
<Relationships xmlns="http://schemas.openxmlformats.org/package/2006/relationships"><Relationship Id="rId13" Type="http://schemas.openxmlformats.org/officeDocument/2006/relationships/customXml" Target="../ink/ink930.xml"/><Relationship Id="rId18" Type="http://schemas.openxmlformats.org/officeDocument/2006/relationships/image" Target="../media/image815.png"/><Relationship Id="rId26" Type="http://schemas.openxmlformats.org/officeDocument/2006/relationships/image" Target="../media/image819.png"/><Relationship Id="rId39" Type="http://schemas.openxmlformats.org/officeDocument/2006/relationships/customXml" Target="../ink/ink943.xml"/><Relationship Id="rId21" Type="http://schemas.openxmlformats.org/officeDocument/2006/relationships/customXml" Target="../ink/ink934.xml"/><Relationship Id="rId34" Type="http://schemas.openxmlformats.org/officeDocument/2006/relationships/image" Target="../media/image823.png"/><Relationship Id="rId42" Type="http://schemas.openxmlformats.org/officeDocument/2006/relationships/image" Target="../media/image827.png"/><Relationship Id="rId47" Type="http://schemas.openxmlformats.org/officeDocument/2006/relationships/customXml" Target="../ink/ink947.xml"/><Relationship Id="rId50" Type="http://schemas.openxmlformats.org/officeDocument/2006/relationships/image" Target="../media/image831.png"/><Relationship Id="rId7" Type="http://schemas.openxmlformats.org/officeDocument/2006/relationships/customXml" Target="../ink/ink927.xml"/><Relationship Id="rId2" Type="http://schemas.openxmlformats.org/officeDocument/2006/relationships/notesSlide" Target="../notesSlides/notesSlide12.xml"/><Relationship Id="rId16" Type="http://schemas.openxmlformats.org/officeDocument/2006/relationships/image" Target="../media/image814.png"/><Relationship Id="rId29" Type="http://schemas.openxmlformats.org/officeDocument/2006/relationships/customXml" Target="../ink/ink938.xml"/><Relationship Id="rId11" Type="http://schemas.openxmlformats.org/officeDocument/2006/relationships/customXml" Target="../ink/ink929.xml"/><Relationship Id="rId24" Type="http://schemas.openxmlformats.org/officeDocument/2006/relationships/image" Target="../media/image818.png"/><Relationship Id="rId32" Type="http://schemas.openxmlformats.org/officeDocument/2006/relationships/image" Target="../media/image822.png"/><Relationship Id="rId37" Type="http://schemas.openxmlformats.org/officeDocument/2006/relationships/customXml" Target="../ink/ink942.xml"/><Relationship Id="rId40" Type="http://schemas.openxmlformats.org/officeDocument/2006/relationships/image" Target="../media/image826.png"/><Relationship Id="rId45" Type="http://schemas.openxmlformats.org/officeDocument/2006/relationships/customXml" Target="../ink/ink946.xml"/><Relationship Id="rId5" Type="http://schemas.openxmlformats.org/officeDocument/2006/relationships/customXml" Target="../ink/ink926.xml"/><Relationship Id="rId15" Type="http://schemas.openxmlformats.org/officeDocument/2006/relationships/customXml" Target="../ink/ink931.xml"/><Relationship Id="rId23" Type="http://schemas.openxmlformats.org/officeDocument/2006/relationships/customXml" Target="../ink/ink935.xml"/><Relationship Id="rId28" Type="http://schemas.openxmlformats.org/officeDocument/2006/relationships/image" Target="../media/image820.png"/><Relationship Id="rId36" Type="http://schemas.openxmlformats.org/officeDocument/2006/relationships/image" Target="../media/image824.png"/><Relationship Id="rId49" Type="http://schemas.openxmlformats.org/officeDocument/2006/relationships/customXml" Target="../ink/ink948.xml"/><Relationship Id="rId10" Type="http://schemas.openxmlformats.org/officeDocument/2006/relationships/image" Target="../media/image811.png"/><Relationship Id="rId19" Type="http://schemas.openxmlformats.org/officeDocument/2006/relationships/customXml" Target="../ink/ink933.xml"/><Relationship Id="rId31" Type="http://schemas.openxmlformats.org/officeDocument/2006/relationships/customXml" Target="../ink/ink939.xml"/><Relationship Id="rId44" Type="http://schemas.openxmlformats.org/officeDocument/2006/relationships/image" Target="../media/image828.png"/><Relationship Id="rId4" Type="http://schemas.openxmlformats.org/officeDocument/2006/relationships/image" Target="../media/image808.png"/><Relationship Id="rId9" Type="http://schemas.openxmlformats.org/officeDocument/2006/relationships/customXml" Target="../ink/ink928.xml"/><Relationship Id="rId14" Type="http://schemas.openxmlformats.org/officeDocument/2006/relationships/image" Target="../media/image813.png"/><Relationship Id="rId22" Type="http://schemas.openxmlformats.org/officeDocument/2006/relationships/image" Target="../media/image817.png"/><Relationship Id="rId27" Type="http://schemas.openxmlformats.org/officeDocument/2006/relationships/customXml" Target="../ink/ink937.xml"/><Relationship Id="rId30" Type="http://schemas.openxmlformats.org/officeDocument/2006/relationships/image" Target="../media/image821.png"/><Relationship Id="rId35" Type="http://schemas.openxmlformats.org/officeDocument/2006/relationships/customXml" Target="../ink/ink941.xml"/><Relationship Id="rId43" Type="http://schemas.openxmlformats.org/officeDocument/2006/relationships/customXml" Target="../ink/ink945.xml"/><Relationship Id="rId48" Type="http://schemas.openxmlformats.org/officeDocument/2006/relationships/image" Target="../media/image830.png"/><Relationship Id="rId8" Type="http://schemas.openxmlformats.org/officeDocument/2006/relationships/image" Target="../media/image810.png"/><Relationship Id="rId3" Type="http://schemas.openxmlformats.org/officeDocument/2006/relationships/customXml" Target="../ink/ink925.xml"/><Relationship Id="rId12" Type="http://schemas.openxmlformats.org/officeDocument/2006/relationships/image" Target="../media/image812.png"/><Relationship Id="rId17" Type="http://schemas.openxmlformats.org/officeDocument/2006/relationships/customXml" Target="../ink/ink932.xml"/><Relationship Id="rId25" Type="http://schemas.openxmlformats.org/officeDocument/2006/relationships/customXml" Target="../ink/ink936.xml"/><Relationship Id="rId33" Type="http://schemas.openxmlformats.org/officeDocument/2006/relationships/customXml" Target="../ink/ink940.xml"/><Relationship Id="rId38" Type="http://schemas.openxmlformats.org/officeDocument/2006/relationships/image" Target="../media/image825.png"/><Relationship Id="rId46" Type="http://schemas.openxmlformats.org/officeDocument/2006/relationships/image" Target="../media/image829.png"/><Relationship Id="rId20" Type="http://schemas.openxmlformats.org/officeDocument/2006/relationships/image" Target="../media/image816.png"/><Relationship Id="rId41" Type="http://schemas.openxmlformats.org/officeDocument/2006/relationships/customXml" Target="../ink/ink944.xml"/><Relationship Id="rId1" Type="http://schemas.openxmlformats.org/officeDocument/2006/relationships/slideLayout" Target="../slideLayouts/slideLayout7.xml"/><Relationship Id="rId6" Type="http://schemas.openxmlformats.org/officeDocument/2006/relationships/image" Target="../media/image809.png"/></Relationships>
</file>

<file path=ppt/slides/_rels/slide13.xml.rels><?xml version="1.0" encoding="UTF-8" standalone="yes"?>
<Relationships xmlns="http://schemas.openxmlformats.org/package/2006/relationships"><Relationship Id="rId8" Type="http://schemas.openxmlformats.org/officeDocument/2006/relationships/image" Target="../media/image834.png"/><Relationship Id="rId13" Type="http://schemas.openxmlformats.org/officeDocument/2006/relationships/customXml" Target="../ink/ink954.xml"/><Relationship Id="rId3" Type="http://schemas.openxmlformats.org/officeDocument/2006/relationships/customXml" Target="../ink/ink949.xml"/><Relationship Id="rId7" Type="http://schemas.openxmlformats.org/officeDocument/2006/relationships/customXml" Target="../ink/ink951.xml"/><Relationship Id="rId12" Type="http://schemas.openxmlformats.org/officeDocument/2006/relationships/image" Target="../media/image83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33.png"/><Relationship Id="rId11" Type="http://schemas.openxmlformats.org/officeDocument/2006/relationships/customXml" Target="../ink/ink953.xml"/><Relationship Id="rId5" Type="http://schemas.openxmlformats.org/officeDocument/2006/relationships/customXml" Target="../ink/ink950.xml"/><Relationship Id="rId10" Type="http://schemas.openxmlformats.org/officeDocument/2006/relationships/image" Target="../media/image835.png"/><Relationship Id="rId4" Type="http://schemas.openxmlformats.org/officeDocument/2006/relationships/image" Target="../media/image832.png"/><Relationship Id="rId9" Type="http://schemas.openxmlformats.org/officeDocument/2006/relationships/customXml" Target="../ink/ink952.xml"/><Relationship Id="rId14" Type="http://schemas.openxmlformats.org/officeDocument/2006/relationships/image" Target="../media/image837.png"/></Relationships>
</file>

<file path=ppt/slides/_rels/slide14.xml.rels><?xml version="1.0" encoding="UTF-8" standalone="yes"?>
<Relationships xmlns="http://schemas.openxmlformats.org/package/2006/relationships"><Relationship Id="rId3" Type="http://schemas.openxmlformats.org/officeDocument/2006/relationships/customXml" Target="../ink/ink955.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39.png"/><Relationship Id="rId5" Type="http://schemas.openxmlformats.org/officeDocument/2006/relationships/customXml" Target="../ink/ink956.xml"/><Relationship Id="rId4" Type="http://schemas.openxmlformats.org/officeDocument/2006/relationships/image" Target="../media/image838.png"/></Relationships>
</file>

<file path=ppt/slides/_rels/slide15.xml.rels><?xml version="1.0" encoding="UTF-8" standalone="yes"?>
<Relationships xmlns="http://schemas.openxmlformats.org/package/2006/relationships"><Relationship Id="rId26" Type="http://schemas.openxmlformats.org/officeDocument/2006/relationships/image" Target="../media/image849.png"/><Relationship Id="rId21" Type="http://schemas.openxmlformats.org/officeDocument/2006/relationships/customXml" Target="../ink/ink965.xml"/><Relationship Id="rId42" Type="http://schemas.openxmlformats.org/officeDocument/2006/relationships/image" Target="../media/image857.png"/><Relationship Id="rId47" Type="http://schemas.openxmlformats.org/officeDocument/2006/relationships/customXml" Target="../ink/ink978.xml"/><Relationship Id="rId63" Type="http://schemas.openxmlformats.org/officeDocument/2006/relationships/customXml" Target="../ink/ink986.xml"/><Relationship Id="rId68" Type="http://schemas.openxmlformats.org/officeDocument/2006/relationships/image" Target="../media/image869.png"/><Relationship Id="rId84" Type="http://schemas.openxmlformats.org/officeDocument/2006/relationships/image" Target="../media/image877.png"/><Relationship Id="rId89" Type="http://schemas.openxmlformats.org/officeDocument/2006/relationships/customXml" Target="../ink/ink999.xml"/><Relationship Id="rId16" Type="http://schemas.openxmlformats.org/officeDocument/2006/relationships/image" Target="../media/image845.png"/><Relationship Id="rId11" Type="http://schemas.openxmlformats.org/officeDocument/2006/relationships/customXml" Target="../ink/ink960.xml"/><Relationship Id="rId32" Type="http://schemas.openxmlformats.org/officeDocument/2006/relationships/image" Target="../media/image852.png"/><Relationship Id="rId37" Type="http://schemas.openxmlformats.org/officeDocument/2006/relationships/customXml" Target="../ink/ink973.xml"/><Relationship Id="rId53" Type="http://schemas.openxmlformats.org/officeDocument/2006/relationships/customXml" Target="../ink/ink981.xml"/><Relationship Id="rId58" Type="http://schemas.openxmlformats.org/officeDocument/2006/relationships/image" Target="../media/image864.png"/><Relationship Id="rId74" Type="http://schemas.openxmlformats.org/officeDocument/2006/relationships/image" Target="../media/image872.png"/><Relationship Id="rId79" Type="http://schemas.openxmlformats.org/officeDocument/2006/relationships/customXml" Target="../ink/ink994.xml"/><Relationship Id="rId102" Type="http://schemas.openxmlformats.org/officeDocument/2006/relationships/image" Target="../media/image886.png"/><Relationship Id="rId5" Type="http://schemas.openxmlformats.org/officeDocument/2006/relationships/customXml" Target="../ink/ink957.xml"/><Relationship Id="rId90" Type="http://schemas.openxmlformats.org/officeDocument/2006/relationships/image" Target="../media/image880.png"/><Relationship Id="rId95" Type="http://schemas.openxmlformats.org/officeDocument/2006/relationships/customXml" Target="../ink/ink1002.xml"/><Relationship Id="rId22" Type="http://schemas.openxmlformats.org/officeDocument/2006/relationships/image" Target="../media/image848.png"/><Relationship Id="rId27" Type="http://schemas.openxmlformats.org/officeDocument/2006/relationships/customXml" Target="../ink/ink968.xml"/><Relationship Id="rId43" Type="http://schemas.openxmlformats.org/officeDocument/2006/relationships/customXml" Target="../ink/ink976.xml"/><Relationship Id="rId48" Type="http://schemas.openxmlformats.org/officeDocument/2006/relationships/image" Target="../media/image860.png"/><Relationship Id="rId64" Type="http://schemas.openxmlformats.org/officeDocument/2006/relationships/image" Target="../media/image867.png"/><Relationship Id="rId69" Type="http://schemas.openxmlformats.org/officeDocument/2006/relationships/customXml" Target="../ink/ink989.xml"/><Relationship Id="rId80" Type="http://schemas.openxmlformats.org/officeDocument/2006/relationships/image" Target="../media/image875.png"/><Relationship Id="rId85" Type="http://schemas.openxmlformats.org/officeDocument/2006/relationships/customXml" Target="../ink/ink997.xml"/><Relationship Id="rId12" Type="http://schemas.openxmlformats.org/officeDocument/2006/relationships/image" Target="../media/image843.png"/><Relationship Id="rId17" Type="http://schemas.openxmlformats.org/officeDocument/2006/relationships/customXml" Target="../ink/ink963.xml"/><Relationship Id="rId25" Type="http://schemas.openxmlformats.org/officeDocument/2006/relationships/customXml" Target="../ink/ink967.xml"/><Relationship Id="rId33" Type="http://schemas.openxmlformats.org/officeDocument/2006/relationships/customXml" Target="../ink/ink971.xml"/><Relationship Id="rId38" Type="http://schemas.openxmlformats.org/officeDocument/2006/relationships/image" Target="../media/image855.png"/><Relationship Id="rId46" Type="http://schemas.openxmlformats.org/officeDocument/2006/relationships/image" Target="../media/image859.png"/><Relationship Id="rId59" Type="http://schemas.openxmlformats.org/officeDocument/2006/relationships/customXml" Target="../ink/ink984.xml"/><Relationship Id="rId67" Type="http://schemas.openxmlformats.org/officeDocument/2006/relationships/customXml" Target="../ink/ink988.xml"/><Relationship Id="rId103" Type="http://schemas.openxmlformats.org/officeDocument/2006/relationships/customXml" Target="../ink/ink1006.xml"/><Relationship Id="rId20" Type="http://schemas.openxmlformats.org/officeDocument/2006/relationships/image" Target="../media/image847.png"/><Relationship Id="rId41" Type="http://schemas.openxmlformats.org/officeDocument/2006/relationships/customXml" Target="../ink/ink975.xml"/><Relationship Id="rId54" Type="http://schemas.openxmlformats.org/officeDocument/2006/relationships/image" Target="../media/image820.png"/><Relationship Id="rId62" Type="http://schemas.openxmlformats.org/officeDocument/2006/relationships/image" Target="../media/image866.png"/><Relationship Id="rId70" Type="http://schemas.openxmlformats.org/officeDocument/2006/relationships/image" Target="../media/image870.png"/><Relationship Id="rId75" Type="http://schemas.openxmlformats.org/officeDocument/2006/relationships/customXml" Target="../ink/ink992.xml"/><Relationship Id="rId83" Type="http://schemas.openxmlformats.org/officeDocument/2006/relationships/customXml" Target="../ink/ink996.xml"/><Relationship Id="rId88" Type="http://schemas.openxmlformats.org/officeDocument/2006/relationships/image" Target="../media/image879.png"/><Relationship Id="rId91" Type="http://schemas.openxmlformats.org/officeDocument/2006/relationships/customXml" Target="../ink/ink1000.xml"/><Relationship Id="rId96" Type="http://schemas.openxmlformats.org/officeDocument/2006/relationships/image" Target="../media/image883.png"/><Relationship Id="rId1" Type="http://schemas.openxmlformats.org/officeDocument/2006/relationships/slideLayout" Target="../slideLayouts/slideLayout7.xml"/><Relationship Id="rId6" Type="http://schemas.openxmlformats.org/officeDocument/2006/relationships/image" Target="../media/image840.png"/><Relationship Id="rId15" Type="http://schemas.openxmlformats.org/officeDocument/2006/relationships/customXml" Target="../ink/ink962.xml"/><Relationship Id="rId23" Type="http://schemas.openxmlformats.org/officeDocument/2006/relationships/customXml" Target="../ink/ink966.xml"/><Relationship Id="rId28" Type="http://schemas.openxmlformats.org/officeDocument/2006/relationships/image" Target="../media/image850.png"/><Relationship Id="rId36" Type="http://schemas.openxmlformats.org/officeDocument/2006/relationships/image" Target="../media/image854.png"/><Relationship Id="rId49" Type="http://schemas.openxmlformats.org/officeDocument/2006/relationships/customXml" Target="../ink/ink979.xml"/><Relationship Id="rId57" Type="http://schemas.openxmlformats.org/officeDocument/2006/relationships/customXml" Target="../ink/ink983.xml"/><Relationship Id="rId10" Type="http://schemas.openxmlformats.org/officeDocument/2006/relationships/image" Target="../media/image842.png"/><Relationship Id="rId31" Type="http://schemas.openxmlformats.org/officeDocument/2006/relationships/customXml" Target="../ink/ink970.xml"/><Relationship Id="rId44" Type="http://schemas.openxmlformats.org/officeDocument/2006/relationships/image" Target="../media/image858.png"/><Relationship Id="rId52" Type="http://schemas.openxmlformats.org/officeDocument/2006/relationships/image" Target="../media/image862.png"/><Relationship Id="rId60" Type="http://schemas.openxmlformats.org/officeDocument/2006/relationships/image" Target="../media/image865.png"/><Relationship Id="rId65" Type="http://schemas.openxmlformats.org/officeDocument/2006/relationships/customXml" Target="../ink/ink987.xml"/><Relationship Id="rId73" Type="http://schemas.openxmlformats.org/officeDocument/2006/relationships/customXml" Target="../ink/ink991.xml"/><Relationship Id="rId78" Type="http://schemas.openxmlformats.org/officeDocument/2006/relationships/image" Target="../media/image874.png"/><Relationship Id="rId81" Type="http://schemas.openxmlformats.org/officeDocument/2006/relationships/customXml" Target="../ink/ink995.xml"/><Relationship Id="rId86" Type="http://schemas.openxmlformats.org/officeDocument/2006/relationships/image" Target="../media/image878.png"/><Relationship Id="rId94" Type="http://schemas.openxmlformats.org/officeDocument/2006/relationships/image" Target="../media/image882.png"/><Relationship Id="rId99" Type="http://schemas.openxmlformats.org/officeDocument/2006/relationships/customXml" Target="../ink/ink1004.xml"/><Relationship Id="rId101" Type="http://schemas.openxmlformats.org/officeDocument/2006/relationships/customXml" Target="../ink/ink1005.xml"/><Relationship Id="rId4" Type="http://schemas.openxmlformats.org/officeDocument/2006/relationships/hyperlink" Target="https://www.destatis.de/DE/Themen/Wirtschaft/Preise/Verbraucherpreisindex/Methoden/Erlaeuterungen/verbraucherpreisindex.html#:~:text=Was%20beschreibt%20der%20Verbraucherpreisindex%3F,private%20Haushalte%20f%C3%BCr%20Konsumzwecke%20kaufen." TargetMode="External"/><Relationship Id="rId9" Type="http://schemas.openxmlformats.org/officeDocument/2006/relationships/customXml" Target="../ink/ink959.xml"/><Relationship Id="rId13" Type="http://schemas.openxmlformats.org/officeDocument/2006/relationships/customXml" Target="../ink/ink961.xml"/><Relationship Id="rId18" Type="http://schemas.openxmlformats.org/officeDocument/2006/relationships/image" Target="../media/image846.png"/><Relationship Id="rId39" Type="http://schemas.openxmlformats.org/officeDocument/2006/relationships/customXml" Target="../ink/ink974.xml"/><Relationship Id="rId34" Type="http://schemas.openxmlformats.org/officeDocument/2006/relationships/image" Target="../media/image853.png"/><Relationship Id="rId50" Type="http://schemas.openxmlformats.org/officeDocument/2006/relationships/image" Target="../media/image861.png"/><Relationship Id="rId55" Type="http://schemas.openxmlformats.org/officeDocument/2006/relationships/customXml" Target="../ink/ink982.xml"/><Relationship Id="rId76" Type="http://schemas.openxmlformats.org/officeDocument/2006/relationships/image" Target="../media/image873.png"/><Relationship Id="rId97" Type="http://schemas.openxmlformats.org/officeDocument/2006/relationships/customXml" Target="../ink/ink1003.xml"/><Relationship Id="rId104" Type="http://schemas.openxmlformats.org/officeDocument/2006/relationships/image" Target="../media/image887.png"/><Relationship Id="rId7" Type="http://schemas.openxmlformats.org/officeDocument/2006/relationships/customXml" Target="../ink/ink958.xml"/><Relationship Id="rId71" Type="http://schemas.openxmlformats.org/officeDocument/2006/relationships/customXml" Target="../ink/ink990.xml"/><Relationship Id="rId92" Type="http://schemas.openxmlformats.org/officeDocument/2006/relationships/image" Target="../media/image881.png"/><Relationship Id="rId2" Type="http://schemas.openxmlformats.org/officeDocument/2006/relationships/notesSlide" Target="../notesSlides/notesSlide15.xml"/><Relationship Id="rId29" Type="http://schemas.openxmlformats.org/officeDocument/2006/relationships/customXml" Target="../ink/ink969.xml"/><Relationship Id="rId24" Type="http://schemas.openxmlformats.org/officeDocument/2006/relationships/image" Target="../media/image784.png"/><Relationship Id="rId40" Type="http://schemas.openxmlformats.org/officeDocument/2006/relationships/image" Target="../media/image856.png"/><Relationship Id="rId45" Type="http://schemas.openxmlformats.org/officeDocument/2006/relationships/customXml" Target="../ink/ink977.xml"/><Relationship Id="rId66" Type="http://schemas.openxmlformats.org/officeDocument/2006/relationships/image" Target="../media/image868.png"/><Relationship Id="rId87" Type="http://schemas.openxmlformats.org/officeDocument/2006/relationships/customXml" Target="../ink/ink998.xml"/><Relationship Id="rId61" Type="http://schemas.openxmlformats.org/officeDocument/2006/relationships/customXml" Target="../ink/ink985.xml"/><Relationship Id="rId82" Type="http://schemas.openxmlformats.org/officeDocument/2006/relationships/image" Target="../media/image876.png"/><Relationship Id="rId19" Type="http://schemas.openxmlformats.org/officeDocument/2006/relationships/customXml" Target="../ink/ink964.xml"/><Relationship Id="rId14" Type="http://schemas.openxmlformats.org/officeDocument/2006/relationships/image" Target="../media/image844.png"/><Relationship Id="rId30" Type="http://schemas.openxmlformats.org/officeDocument/2006/relationships/image" Target="../media/image851.png"/><Relationship Id="rId35" Type="http://schemas.openxmlformats.org/officeDocument/2006/relationships/customXml" Target="../ink/ink972.xml"/><Relationship Id="rId56" Type="http://schemas.openxmlformats.org/officeDocument/2006/relationships/image" Target="../media/image863.png"/><Relationship Id="rId77" Type="http://schemas.openxmlformats.org/officeDocument/2006/relationships/customXml" Target="../ink/ink993.xml"/><Relationship Id="rId100" Type="http://schemas.openxmlformats.org/officeDocument/2006/relationships/image" Target="../media/image885.png"/><Relationship Id="rId8" Type="http://schemas.openxmlformats.org/officeDocument/2006/relationships/image" Target="../media/image841.png"/><Relationship Id="rId51" Type="http://schemas.openxmlformats.org/officeDocument/2006/relationships/customXml" Target="../ink/ink980.xml"/><Relationship Id="rId72" Type="http://schemas.openxmlformats.org/officeDocument/2006/relationships/image" Target="../media/image871.png"/><Relationship Id="rId93" Type="http://schemas.openxmlformats.org/officeDocument/2006/relationships/customXml" Target="../ink/ink1001.xml"/><Relationship Id="rId98" Type="http://schemas.openxmlformats.org/officeDocument/2006/relationships/image" Target="../media/image884.png"/><Relationship Id="rId3" Type="http://schemas.openxmlformats.org/officeDocument/2006/relationships/image" Target="NULL"/></Relationships>
</file>

<file path=ppt/slides/_rels/slide16.xml.rels><?xml version="1.0" encoding="UTF-8" standalone="yes"?>
<Relationships xmlns="http://schemas.openxmlformats.org/package/2006/relationships"><Relationship Id="rId8" Type="http://schemas.openxmlformats.org/officeDocument/2006/relationships/image" Target="../media/image889.png"/><Relationship Id="rId3" Type="http://schemas.openxmlformats.org/officeDocument/2006/relationships/hyperlink" Target="https://www.destatis.de/DE/Themen/Wirtschaft/Preise/Verbraucherpreisindex/PreisKaleidoskopUebersicht.html" TargetMode="External"/><Relationship Id="rId7" Type="http://schemas.openxmlformats.org/officeDocument/2006/relationships/customXml" Target="../ink/ink100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88.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90.png"/></Relationships>
</file>

<file path=ppt/slides/_rels/slide18.xml.rels><?xml version="1.0" encoding="UTF-8" standalone="yes"?>
<Relationships xmlns="http://schemas.openxmlformats.org/package/2006/relationships"><Relationship Id="rId8" Type="http://schemas.openxmlformats.org/officeDocument/2006/relationships/customXml" Target="../ink/ink1010.xml"/><Relationship Id="rId13" Type="http://schemas.openxmlformats.org/officeDocument/2006/relationships/image" Target="../media/image895.png"/><Relationship Id="rId18" Type="http://schemas.openxmlformats.org/officeDocument/2006/relationships/customXml" Target="../ink/ink1015.xml"/><Relationship Id="rId3" Type="http://schemas.openxmlformats.org/officeDocument/2006/relationships/image" Target="NULL"/><Relationship Id="rId21" Type="http://schemas.openxmlformats.org/officeDocument/2006/relationships/image" Target="../media/image899.png"/><Relationship Id="rId7" Type="http://schemas.openxmlformats.org/officeDocument/2006/relationships/image" Target="../media/image892.png"/><Relationship Id="rId12" Type="http://schemas.openxmlformats.org/officeDocument/2006/relationships/customXml" Target="../ink/ink1012.xml"/><Relationship Id="rId17" Type="http://schemas.openxmlformats.org/officeDocument/2006/relationships/image" Target="../media/image897.png"/><Relationship Id="rId25" Type="http://schemas.openxmlformats.org/officeDocument/2006/relationships/image" Target="../media/image868.png"/><Relationship Id="rId2" Type="http://schemas.openxmlformats.org/officeDocument/2006/relationships/notesSlide" Target="../notesSlides/notesSlide18.xml"/><Relationship Id="rId16" Type="http://schemas.openxmlformats.org/officeDocument/2006/relationships/customXml" Target="../ink/ink1014.xml"/><Relationship Id="rId20" Type="http://schemas.openxmlformats.org/officeDocument/2006/relationships/customXml" Target="../ink/ink1016.xml"/><Relationship Id="rId1" Type="http://schemas.openxmlformats.org/officeDocument/2006/relationships/slideLayout" Target="../slideLayouts/slideLayout7.xml"/><Relationship Id="rId6" Type="http://schemas.openxmlformats.org/officeDocument/2006/relationships/customXml" Target="../ink/ink1009.xml"/><Relationship Id="rId11" Type="http://schemas.openxmlformats.org/officeDocument/2006/relationships/image" Target="../media/image894.png"/><Relationship Id="rId24" Type="http://schemas.openxmlformats.org/officeDocument/2006/relationships/customXml" Target="../ink/ink1018.xml"/><Relationship Id="rId5" Type="http://schemas.openxmlformats.org/officeDocument/2006/relationships/image" Target="../media/image891.png"/><Relationship Id="rId15" Type="http://schemas.openxmlformats.org/officeDocument/2006/relationships/image" Target="../media/image896.png"/><Relationship Id="rId23" Type="http://schemas.openxmlformats.org/officeDocument/2006/relationships/image" Target="../media/image900.png"/><Relationship Id="rId10" Type="http://schemas.openxmlformats.org/officeDocument/2006/relationships/customXml" Target="../ink/ink1011.xml"/><Relationship Id="rId19" Type="http://schemas.openxmlformats.org/officeDocument/2006/relationships/image" Target="../media/image898.png"/><Relationship Id="rId4" Type="http://schemas.openxmlformats.org/officeDocument/2006/relationships/customXml" Target="../ink/ink1008.xml"/><Relationship Id="rId9" Type="http://schemas.openxmlformats.org/officeDocument/2006/relationships/image" Target="../media/image893.png"/><Relationship Id="rId14" Type="http://schemas.openxmlformats.org/officeDocument/2006/relationships/customXml" Target="../ink/ink1013.xml"/><Relationship Id="rId22" Type="http://schemas.openxmlformats.org/officeDocument/2006/relationships/customXml" Target="../ink/ink1017.xml"/></Relationships>
</file>

<file path=ppt/slides/_rels/slide19.xml.rels><?xml version="1.0" encoding="UTF-8" standalone="yes"?>
<Relationships xmlns="http://schemas.openxmlformats.org/package/2006/relationships"><Relationship Id="rId8" Type="http://schemas.openxmlformats.org/officeDocument/2006/relationships/image" Target="../media/image903.png"/><Relationship Id="rId13" Type="http://schemas.openxmlformats.org/officeDocument/2006/relationships/customXml" Target="../ink/ink1024.xml"/><Relationship Id="rId18" Type="http://schemas.openxmlformats.org/officeDocument/2006/relationships/image" Target="../media/image908.png"/><Relationship Id="rId26" Type="http://schemas.openxmlformats.org/officeDocument/2006/relationships/image" Target="../media/image912.png"/><Relationship Id="rId3" Type="http://schemas.openxmlformats.org/officeDocument/2006/relationships/customXml" Target="../ink/ink1019.xml"/><Relationship Id="rId21" Type="http://schemas.openxmlformats.org/officeDocument/2006/relationships/customXml" Target="../ink/ink1028.xml"/><Relationship Id="rId7" Type="http://schemas.openxmlformats.org/officeDocument/2006/relationships/customXml" Target="../ink/ink1021.xml"/><Relationship Id="rId12" Type="http://schemas.openxmlformats.org/officeDocument/2006/relationships/image" Target="../media/image905.png"/><Relationship Id="rId17" Type="http://schemas.openxmlformats.org/officeDocument/2006/relationships/customXml" Target="../ink/ink1026.xml"/><Relationship Id="rId25" Type="http://schemas.openxmlformats.org/officeDocument/2006/relationships/customXml" Target="../ink/ink1030.xml"/><Relationship Id="rId2" Type="http://schemas.openxmlformats.org/officeDocument/2006/relationships/notesSlide" Target="../notesSlides/notesSlide19.xml"/><Relationship Id="rId16" Type="http://schemas.openxmlformats.org/officeDocument/2006/relationships/image" Target="../media/image907.png"/><Relationship Id="rId20" Type="http://schemas.openxmlformats.org/officeDocument/2006/relationships/image" Target="../media/image909.png"/><Relationship Id="rId29" Type="http://schemas.openxmlformats.org/officeDocument/2006/relationships/customXml" Target="../ink/ink1032.xml"/><Relationship Id="rId1" Type="http://schemas.openxmlformats.org/officeDocument/2006/relationships/slideLayout" Target="../slideLayouts/slideLayout7.xml"/><Relationship Id="rId6" Type="http://schemas.openxmlformats.org/officeDocument/2006/relationships/image" Target="../media/image902.png"/><Relationship Id="rId11" Type="http://schemas.openxmlformats.org/officeDocument/2006/relationships/customXml" Target="../ink/ink1023.xml"/><Relationship Id="rId24" Type="http://schemas.openxmlformats.org/officeDocument/2006/relationships/image" Target="../media/image911.png"/><Relationship Id="rId32" Type="http://schemas.openxmlformats.org/officeDocument/2006/relationships/image" Target="../media/image915.png"/><Relationship Id="rId5" Type="http://schemas.openxmlformats.org/officeDocument/2006/relationships/customXml" Target="../ink/ink1020.xml"/><Relationship Id="rId15" Type="http://schemas.openxmlformats.org/officeDocument/2006/relationships/customXml" Target="../ink/ink1025.xml"/><Relationship Id="rId23" Type="http://schemas.openxmlformats.org/officeDocument/2006/relationships/customXml" Target="../ink/ink1029.xml"/><Relationship Id="rId28" Type="http://schemas.openxmlformats.org/officeDocument/2006/relationships/image" Target="../media/image913.png"/><Relationship Id="rId10" Type="http://schemas.openxmlformats.org/officeDocument/2006/relationships/image" Target="../media/image904.png"/><Relationship Id="rId19" Type="http://schemas.openxmlformats.org/officeDocument/2006/relationships/customXml" Target="../ink/ink1027.xml"/><Relationship Id="rId31" Type="http://schemas.openxmlformats.org/officeDocument/2006/relationships/customXml" Target="../ink/ink1033.xml"/><Relationship Id="rId4" Type="http://schemas.openxmlformats.org/officeDocument/2006/relationships/image" Target="../media/image901.png"/><Relationship Id="rId9" Type="http://schemas.openxmlformats.org/officeDocument/2006/relationships/customXml" Target="../ink/ink1022.xml"/><Relationship Id="rId14" Type="http://schemas.openxmlformats.org/officeDocument/2006/relationships/image" Target="../media/image906.png"/><Relationship Id="rId22" Type="http://schemas.openxmlformats.org/officeDocument/2006/relationships/image" Target="../media/image910.png"/><Relationship Id="rId27" Type="http://schemas.openxmlformats.org/officeDocument/2006/relationships/customXml" Target="../ink/ink1031.xml"/><Relationship Id="rId30" Type="http://schemas.openxmlformats.org/officeDocument/2006/relationships/image" Target="../media/image914.png"/></Relationships>
</file>

<file path=ppt/slides/_rels/slide20.xml.rels><?xml version="1.0" encoding="UTF-8" standalone="yes"?>
<Relationships xmlns="http://schemas.openxmlformats.org/package/2006/relationships"><Relationship Id="rId117" Type="http://schemas.openxmlformats.org/officeDocument/2006/relationships/image" Target="../media/image971.png"/><Relationship Id="rId21" Type="http://schemas.openxmlformats.org/officeDocument/2006/relationships/image" Target="../media/image924.png"/><Relationship Id="rId324" Type="http://schemas.openxmlformats.org/officeDocument/2006/relationships/image" Target="../media/image1074.png"/><Relationship Id="rId531" Type="http://schemas.openxmlformats.org/officeDocument/2006/relationships/customXml" Target="../ink/ink1298.xml"/><Relationship Id="rId170" Type="http://schemas.openxmlformats.org/officeDocument/2006/relationships/customXml" Target="../ink/ink1116.xml"/><Relationship Id="rId268" Type="http://schemas.openxmlformats.org/officeDocument/2006/relationships/image" Target="../media/image1046.png"/><Relationship Id="rId475" Type="http://schemas.openxmlformats.org/officeDocument/2006/relationships/image" Target="../media/image1149.png"/><Relationship Id="rId32" Type="http://schemas.openxmlformats.org/officeDocument/2006/relationships/customXml" Target="../ink/ink1047.xml"/><Relationship Id="rId128" Type="http://schemas.openxmlformats.org/officeDocument/2006/relationships/customXml" Target="../ink/ink1095.xml"/><Relationship Id="rId335" Type="http://schemas.openxmlformats.org/officeDocument/2006/relationships/customXml" Target="../ink/ink1199.xml"/><Relationship Id="rId542" Type="http://schemas.openxmlformats.org/officeDocument/2006/relationships/image" Target="../media/image1182.png"/><Relationship Id="rId181" Type="http://schemas.openxmlformats.org/officeDocument/2006/relationships/image" Target="../media/image1003.png"/><Relationship Id="rId402" Type="http://schemas.openxmlformats.org/officeDocument/2006/relationships/customXml" Target="../ink/ink1233.xml"/><Relationship Id="rId279" Type="http://schemas.openxmlformats.org/officeDocument/2006/relationships/customXml" Target="../ink/ink1171.xml"/><Relationship Id="rId486" Type="http://schemas.openxmlformats.org/officeDocument/2006/relationships/customXml" Target="../ink/ink1275.xml"/><Relationship Id="rId43" Type="http://schemas.openxmlformats.org/officeDocument/2006/relationships/image" Target="../media/image935.png"/><Relationship Id="rId139" Type="http://schemas.openxmlformats.org/officeDocument/2006/relationships/image" Target="../media/image982.png"/><Relationship Id="rId346" Type="http://schemas.openxmlformats.org/officeDocument/2006/relationships/image" Target="../media/image1085.png"/><Relationship Id="rId553" Type="http://schemas.openxmlformats.org/officeDocument/2006/relationships/customXml" Target="../ink/ink1309.xml"/><Relationship Id="rId192" Type="http://schemas.openxmlformats.org/officeDocument/2006/relationships/customXml" Target="../ink/ink1127.xml"/><Relationship Id="rId206" Type="http://schemas.openxmlformats.org/officeDocument/2006/relationships/customXml" Target="../ink/ink1134.xml"/><Relationship Id="rId413" Type="http://schemas.openxmlformats.org/officeDocument/2006/relationships/image" Target="../media/image1118.png"/><Relationship Id="rId497" Type="http://schemas.openxmlformats.org/officeDocument/2006/relationships/image" Target="../media/image1160.png"/><Relationship Id="rId357" Type="http://schemas.openxmlformats.org/officeDocument/2006/relationships/customXml" Target="../ink/ink1210.xml"/><Relationship Id="rId54" Type="http://schemas.openxmlformats.org/officeDocument/2006/relationships/customXml" Target="../ink/ink1058.xml"/><Relationship Id="rId217" Type="http://schemas.openxmlformats.org/officeDocument/2006/relationships/image" Target="../media/image1021.png"/><Relationship Id="rId424" Type="http://schemas.openxmlformats.org/officeDocument/2006/relationships/customXml" Target="../ink/ink1244.xml"/><Relationship Id="rId23" Type="http://schemas.openxmlformats.org/officeDocument/2006/relationships/image" Target="../media/image925.png"/><Relationship Id="rId119" Type="http://schemas.openxmlformats.org/officeDocument/2006/relationships/image" Target="../media/image972.png"/><Relationship Id="rId270" Type="http://schemas.openxmlformats.org/officeDocument/2006/relationships/image" Target="../media/image1047.png"/><Relationship Id="rId326" Type="http://schemas.openxmlformats.org/officeDocument/2006/relationships/image" Target="../media/image1075.png"/><Relationship Id="rId533" Type="http://schemas.openxmlformats.org/officeDocument/2006/relationships/customXml" Target="../ink/ink1299.xml"/><Relationship Id="rId65" Type="http://schemas.openxmlformats.org/officeDocument/2006/relationships/image" Target="../media/image946.png"/><Relationship Id="rId130" Type="http://schemas.openxmlformats.org/officeDocument/2006/relationships/customXml" Target="../ink/ink1096.xml"/><Relationship Id="rId368" Type="http://schemas.openxmlformats.org/officeDocument/2006/relationships/image" Target="../media/image1096.png"/><Relationship Id="rId172" Type="http://schemas.openxmlformats.org/officeDocument/2006/relationships/customXml" Target="../ink/ink1117.xml"/><Relationship Id="rId228" Type="http://schemas.openxmlformats.org/officeDocument/2006/relationships/customXml" Target="../ink/ink1145.xml"/><Relationship Id="rId435" Type="http://schemas.openxmlformats.org/officeDocument/2006/relationships/image" Target="../media/image1129.png"/><Relationship Id="rId477" Type="http://schemas.openxmlformats.org/officeDocument/2006/relationships/image" Target="../media/image1150.png"/><Relationship Id="rId281" Type="http://schemas.openxmlformats.org/officeDocument/2006/relationships/customXml" Target="../ink/ink1172.xml"/><Relationship Id="rId337" Type="http://schemas.openxmlformats.org/officeDocument/2006/relationships/customXml" Target="../ink/ink1200.xml"/><Relationship Id="rId502" Type="http://schemas.openxmlformats.org/officeDocument/2006/relationships/customXml" Target="../ink/ink1283.xml"/><Relationship Id="rId34" Type="http://schemas.openxmlformats.org/officeDocument/2006/relationships/customXml" Target="../ink/ink1048.xml"/><Relationship Id="rId76" Type="http://schemas.openxmlformats.org/officeDocument/2006/relationships/customXml" Target="../ink/ink1069.xml"/><Relationship Id="rId141" Type="http://schemas.openxmlformats.org/officeDocument/2006/relationships/image" Target="../media/image983.png"/><Relationship Id="rId379" Type="http://schemas.openxmlformats.org/officeDocument/2006/relationships/customXml" Target="../ink/ink1221.xml"/><Relationship Id="rId544" Type="http://schemas.openxmlformats.org/officeDocument/2006/relationships/image" Target="../media/image1183.png"/><Relationship Id="rId7" Type="http://schemas.openxmlformats.org/officeDocument/2006/relationships/image" Target="../media/image917.png"/><Relationship Id="rId183" Type="http://schemas.openxmlformats.org/officeDocument/2006/relationships/image" Target="../media/image1004.png"/><Relationship Id="rId239" Type="http://schemas.openxmlformats.org/officeDocument/2006/relationships/customXml" Target="../ink/ink1151.xml"/><Relationship Id="rId390" Type="http://schemas.openxmlformats.org/officeDocument/2006/relationships/image" Target="../media/image1107.png"/><Relationship Id="rId404" Type="http://schemas.openxmlformats.org/officeDocument/2006/relationships/customXml" Target="../ink/ink1234.xml"/><Relationship Id="rId446" Type="http://schemas.openxmlformats.org/officeDocument/2006/relationships/customXml" Target="../ink/ink1255.xml"/><Relationship Id="rId250" Type="http://schemas.openxmlformats.org/officeDocument/2006/relationships/image" Target="../media/image1037.png"/><Relationship Id="rId292" Type="http://schemas.openxmlformats.org/officeDocument/2006/relationships/image" Target="../media/image1058.png"/><Relationship Id="rId306" Type="http://schemas.openxmlformats.org/officeDocument/2006/relationships/image" Target="../media/image1065.png"/><Relationship Id="rId488" Type="http://schemas.openxmlformats.org/officeDocument/2006/relationships/customXml" Target="../ink/ink1276.xml"/><Relationship Id="rId45" Type="http://schemas.openxmlformats.org/officeDocument/2006/relationships/image" Target="../media/image936.png"/><Relationship Id="rId87" Type="http://schemas.openxmlformats.org/officeDocument/2006/relationships/image" Target="../media/image956.png"/><Relationship Id="rId110" Type="http://schemas.openxmlformats.org/officeDocument/2006/relationships/customXml" Target="../ink/ink1086.xml"/><Relationship Id="rId348" Type="http://schemas.openxmlformats.org/officeDocument/2006/relationships/image" Target="../media/image1086.png"/><Relationship Id="rId513" Type="http://schemas.openxmlformats.org/officeDocument/2006/relationships/image" Target="../media/image1168.png"/><Relationship Id="rId555" Type="http://schemas.openxmlformats.org/officeDocument/2006/relationships/customXml" Target="../ink/ink1310.xml"/><Relationship Id="rId152" Type="http://schemas.openxmlformats.org/officeDocument/2006/relationships/customXml" Target="../ink/ink1107.xml"/><Relationship Id="rId194" Type="http://schemas.openxmlformats.org/officeDocument/2006/relationships/customXml" Target="../ink/ink1128.xml"/><Relationship Id="rId208" Type="http://schemas.openxmlformats.org/officeDocument/2006/relationships/customXml" Target="../ink/ink1135.xml"/><Relationship Id="rId415" Type="http://schemas.openxmlformats.org/officeDocument/2006/relationships/image" Target="../media/image1119.png"/><Relationship Id="rId457" Type="http://schemas.openxmlformats.org/officeDocument/2006/relationships/image" Target="../media/image1140.png"/><Relationship Id="rId261" Type="http://schemas.openxmlformats.org/officeDocument/2006/relationships/customXml" Target="../ink/ink1162.xml"/><Relationship Id="rId499" Type="http://schemas.openxmlformats.org/officeDocument/2006/relationships/image" Target="../media/image1161.png"/><Relationship Id="rId14" Type="http://schemas.openxmlformats.org/officeDocument/2006/relationships/customXml" Target="../ink/ink1038.xml"/><Relationship Id="rId56" Type="http://schemas.openxmlformats.org/officeDocument/2006/relationships/customXml" Target="../ink/ink1059.xml"/><Relationship Id="rId317" Type="http://schemas.openxmlformats.org/officeDocument/2006/relationships/customXml" Target="../ink/ink1190.xml"/><Relationship Id="rId359" Type="http://schemas.openxmlformats.org/officeDocument/2006/relationships/customXml" Target="../ink/ink1211.xml"/><Relationship Id="rId524" Type="http://schemas.openxmlformats.org/officeDocument/2006/relationships/customXml" Target="../ink/ink1294.xml"/><Relationship Id="rId98" Type="http://schemas.openxmlformats.org/officeDocument/2006/relationships/customXml" Target="../ink/ink1080.xml"/><Relationship Id="rId121" Type="http://schemas.openxmlformats.org/officeDocument/2006/relationships/image" Target="../media/image973.png"/><Relationship Id="rId163" Type="http://schemas.openxmlformats.org/officeDocument/2006/relationships/image" Target="../media/image994.png"/><Relationship Id="rId219" Type="http://schemas.openxmlformats.org/officeDocument/2006/relationships/image" Target="../media/image1022.png"/><Relationship Id="rId370" Type="http://schemas.openxmlformats.org/officeDocument/2006/relationships/image" Target="../media/image1097.png"/><Relationship Id="rId426" Type="http://schemas.openxmlformats.org/officeDocument/2006/relationships/customXml" Target="../ink/ink1245.xml"/><Relationship Id="rId230" Type="http://schemas.openxmlformats.org/officeDocument/2006/relationships/customXml" Target="../ink/ink1146.xml"/><Relationship Id="rId468" Type="http://schemas.openxmlformats.org/officeDocument/2006/relationships/customXml" Target="../ink/ink1266.xml"/><Relationship Id="rId25" Type="http://schemas.openxmlformats.org/officeDocument/2006/relationships/image" Target="../media/image926.png"/><Relationship Id="rId67" Type="http://schemas.openxmlformats.org/officeDocument/2006/relationships/image" Target="../media/image947.png"/><Relationship Id="rId272" Type="http://schemas.openxmlformats.org/officeDocument/2006/relationships/image" Target="../media/image1048.png"/><Relationship Id="rId328" Type="http://schemas.openxmlformats.org/officeDocument/2006/relationships/image" Target="../media/image1076.png"/><Relationship Id="rId535" Type="http://schemas.openxmlformats.org/officeDocument/2006/relationships/customXml" Target="../ink/ink1300.xml"/><Relationship Id="rId132" Type="http://schemas.openxmlformats.org/officeDocument/2006/relationships/customXml" Target="../ink/ink1097.xml"/><Relationship Id="rId174" Type="http://schemas.openxmlformats.org/officeDocument/2006/relationships/customXml" Target="../ink/ink1118.xml"/><Relationship Id="rId381" Type="http://schemas.openxmlformats.org/officeDocument/2006/relationships/customXml" Target="../ink/ink1222.xml"/><Relationship Id="rId241" Type="http://schemas.openxmlformats.org/officeDocument/2006/relationships/customXml" Target="../ink/ink1152.xml"/><Relationship Id="rId437" Type="http://schemas.openxmlformats.org/officeDocument/2006/relationships/image" Target="../media/image1130.png"/><Relationship Id="rId479" Type="http://schemas.openxmlformats.org/officeDocument/2006/relationships/image" Target="../media/image1151.png"/><Relationship Id="rId36" Type="http://schemas.openxmlformats.org/officeDocument/2006/relationships/customXml" Target="../ink/ink1049.xml"/><Relationship Id="rId283" Type="http://schemas.openxmlformats.org/officeDocument/2006/relationships/customXml" Target="../ink/ink1173.xml"/><Relationship Id="rId339" Type="http://schemas.openxmlformats.org/officeDocument/2006/relationships/customXml" Target="../ink/ink1201.xml"/><Relationship Id="rId490" Type="http://schemas.openxmlformats.org/officeDocument/2006/relationships/customXml" Target="../ink/ink1277.xml"/><Relationship Id="rId504" Type="http://schemas.openxmlformats.org/officeDocument/2006/relationships/customXml" Target="../ink/ink1284.xml"/><Relationship Id="rId546" Type="http://schemas.openxmlformats.org/officeDocument/2006/relationships/image" Target="../media/image1184.png"/><Relationship Id="rId78" Type="http://schemas.openxmlformats.org/officeDocument/2006/relationships/customXml" Target="../ink/ink1070.xml"/><Relationship Id="rId101" Type="http://schemas.openxmlformats.org/officeDocument/2006/relationships/image" Target="../media/image963.png"/><Relationship Id="rId143" Type="http://schemas.openxmlformats.org/officeDocument/2006/relationships/image" Target="../media/image984.png"/><Relationship Id="rId185" Type="http://schemas.openxmlformats.org/officeDocument/2006/relationships/image" Target="../media/image1005.png"/><Relationship Id="rId350" Type="http://schemas.openxmlformats.org/officeDocument/2006/relationships/image" Target="../media/image1087.png"/><Relationship Id="rId406" Type="http://schemas.openxmlformats.org/officeDocument/2006/relationships/customXml" Target="../ink/ink1235.xml"/><Relationship Id="rId9" Type="http://schemas.openxmlformats.org/officeDocument/2006/relationships/image" Target="../media/image918.png"/><Relationship Id="rId210" Type="http://schemas.openxmlformats.org/officeDocument/2006/relationships/customXml" Target="../ink/ink1136.xml"/><Relationship Id="rId392" Type="http://schemas.openxmlformats.org/officeDocument/2006/relationships/image" Target="../media/image1108.png"/><Relationship Id="rId448" Type="http://schemas.openxmlformats.org/officeDocument/2006/relationships/customXml" Target="../ink/ink1256.xml"/><Relationship Id="rId252" Type="http://schemas.openxmlformats.org/officeDocument/2006/relationships/image" Target="../media/image1038.png"/><Relationship Id="rId294" Type="http://schemas.openxmlformats.org/officeDocument/2006/relationships/image" Target="../media/image1059.png"/><Relationship Id="rId308" Type="http://schemas.openxmlformats.org/officeDocument/2006/relationships/image" Target="../media/image1066.png"/><Relationship Id="rId515" Type="http://schemas.openxmlformats.org/officeDocument/2006/relationships/image" Target="../media/image1169.png"/><Relationship Id="rId47" Type="http://schemas.openxmlformats.org/officeDocument/2006/relationships/image" Target="../media/image937.png"/><Relationship Id="rId89" Type="http://schemas.openxmlformats.org/officeDocument/2006/relationships/image" Target="../media/image957.png"/><Relationship Id="rId112" Type="http://schemas.openxmlformats.org/officeDocument/2006/relationships/customXml" Target="../ink/ink1087.xml"/><Relationship Id="rId154" Type="http://schemas.openxmlformats.org/officeDocument/2006/relationships/customXml" Target="../ink/ink1108.xml"/><Relationship Id="rId361" Type="http://schemas.openxmlformats.org/officeDocument/2006/relationships/customXml" Target="../ink/ink1212.xml"/><Relationship Id="rId557" Type="http://schemas.openxmlformats.org/officeDocument/2006/relationships/customXml" Target="../ink/ink1311.xml"/><Relationship Id="rId196" Type="http://schemas.openxmlformats.org/officeDocument/2006/relationships/customXml" Target="../ink/ink1129.xml"/><Relationship Id="rId417" Type="http://schemas.openxmlformats.org/officeDocument/2006/relationships/image" Target="../media/image1120.png"/><Relationship Id="rId459" Type="http://schemas.openxmlformats.org/officeDocument/2006/relationships/image" Target="../media/image1141.png"/><Relationship Id="rId16" Type="http://schemas.openxmlformats.org/officeDocument/2006/relationships/customXml" Target="../ink/ink1039.xml"/><Relationship Id="rId221" Type="http://schemas.openxmlformats.org/officeDocument/2006/relationships/image" Target="../media/image1023.png"/><Relationship Id="rId263" Type="http://schemas.openxmlformats.org/officeDocument/2006/relationships/customXml" Target="../ink/ink1163.xml"/><Relationship Id="rId319" Type="http://schemas.openxmlformats.org/officeDocument/2006/relationships/customXml" Target="../ink/ink1191.xml"/><Relationship Id="rId470" Type="http://schemas.openxmlformats.org/officeDocument/2006/relationships/customXml" Target="../ink/ink1267.xml"/><Relationship Id="rId526" Type="http://schemas.openxmlformats.org/officeDocument/2006/relationships/customXml" Target="../ink/ink1295.xml"/><Relationship Id="rId58" Type="http://schemas.openxmlformats.org/officeDocument/2006/relationships/customXml" Target="../ink/ink1060.xml"/><Relationship Id="rId123" Type="http://schemas.openxmlformats.org/officeDocument/2006/relationships/image" Target="../media/image974.png"/><Relationship Id="rId330" Type="http://schemas.openxmlformats.org/officeDocument/2006/relationships/image" Target="../media/image1077.png"/><Relationship Id="rId165" Type="http://schemas.openxmlformats.org/officeDocument/2006/relationships/image" Target="../media/image995.png"/><Relationship Id="rId372" Type="http://schemas.openxmlformats.org/officeDocument/2006/relationships/image" Target="../media/image1098.png"/><Relationship Id="rId428" Type="http://schemas.openxmlformats.org/officeDocument/2006/relationships/customXml" Target="../ink/ink1246.xml"/><Relationship Id="rId232" Type="http://schemas.openxmlformats.org/officeDocument/2006/relationships/customXml" Target="../ink/ink1147.xml"/><Relationship Id="rId274" Type="http://schemas.openxmlformats.org/officeDocument/2006/relationships/image" Target="../media/image1049.png"/><Relationship Id="rId481" Type="http://schemas.openxmlformats.org/officeDocument/2006/relationships/image" Target="../media/image1152.png"/><Relationship Id="rId27" Type="http://schemas.openxmlformats.org/officeDocument/2006/relationships/image" Target="../media/image927.png"/><Relationship Id="rId69" Type="http://schemas.openxmlformats.org/officeDocument/2006/relationships/image" Target="../media/image948.png"/><Relationship Id="rId134" Type="http://schemas.openxmlformats.org/officeDocument/2006/relationships/customXml" Target="../ink/ink1098.xml"/><Relationship Id="rId537" Type="http://schemas.openxmlformats.org/officeDocument/2006/relationships/customXml" Target="../ink/ink1301.xml"/><Relationship Id="rId80" Type="http://schemas.openxmlformats.org/officeDocument/2006/relationships/customXml" Target="../ink/ink1071.xml"/><Relationship Id="rId176" Type="http://schemas.openxmlformats.org/officeDocument/2006/relationships/customXml" Target="../ink/ink1119.xml"/><Relationship Id="rId341" Type="http://schemas.openxmlformats.org/officeDocument/2006/relationships/customXml" Target="../ink/ink1202.xml"/><Relationship Id="rId383" Type="http://schemas.openxmlformats.org/officeDocument/2006/relationships/customXml" Target="../ink/ink1223.xml"/><Relationship Id="rId439" Type="http://schemas.openxmlformats.org/officeDocument/2006/relationships/image" Target="../media/image1131.png"/><Relationship Id="rId201" Type="http://schemas.openxmlformats.org/officeDocument/2006/relationships/image" Target="../media/image1013.png"/><Relationship Id="rId243" Type="http://schemas.openxmlformats.org/officeDocument/2006/relationships/customXml" Target="../ink/ink1153.xml"/><Relationship Id="rId285" Type="http://schemas.openxmlformats.org/officeDocument/2006/relationships/customXml" Target="../ink/ink1174.xml"/><Relationship Id="rId450" Type="http://schemas.openxmlformats.org/officeDocument/2006/relationships/customXml" Target="../ink/ink1257.xml"/><Relationship Id="rId506" Type="http://schemas.openxmlformats.org/officeDocument/2006/relationships/customXml" Target="../ink/ink1285.xml"/><Relationship Id="rId38" Type="http://schemas.openxmlformats.org/officeDocument/2006/relationships/customXml" Target="../ink/ink1050.xml"/><Relationship Id="rId103" Type="http://schemas.openxmlformats.org/officeDocument/2006/relationships/image" Target="../media/image964.png"/><Relationship Id="rId310" Type="http://schemas.openxmlformats.org/officeDocument/2006/relationships/image" Target="../media/image1067.png"/><Relationship Id="rId492" Type="http://schemas.openxmlformats.org/officeDocument/2006/relationships/customXml" Target="../ink/ink1278.xml"/><Relationship Id="rId548" Type="http://schemas.openxmlformats.org/officeDocument/2006/relationships/image" Target="../media/image1185.png"/><Relationship Id="rId91" Type="http://schemas.openxmlformats.org/officeDocument/2006/relationships/image" Target="../media/image958.png"/><Relationship Id="rId145" Type="http://schemas.openxmlformats.org/officeDocument/2006/relationships/image" Target="../media/image985.png"/><Relationship Id="rId187" Type="http://schemas.openxmlformats.org/officeDocument/2006/relationships/image" Target="../media/image1006.png"/><Relationship Id="rId352" Type="http://schemas.openxmlformats.org/officeDocument/2006/relationships/image" Target="../media/image1088.png"/><Relationship Id="rId394" Type="http://schemas.openxmlformats.org/officeDocument/2006/relationships/customXml" Target="../ink/ink1229.xml"/><Relationship Id="rId408" Type="http://schemas.openxmlformats.org/officeDocument/2006/relationships/customXml" Target="../ink/ink1236.xml"/><Relationship Id="rId212" Type="http://schemas.openxmlformats.org/officeDocument/2006/relationships/customXml" Target="../ink/ink1137.xml"/><Relationship Id="rId254" Type="http://schemas.openxmlformats.org/officeDocument/2006/relationships/image" Target="../media/image1039.png"/><Relationship Id="rId49" Type="http://schemas.openxmlformats.org/officeDocument/2006/relationships/image" Target="../media/image938.png"/><Relationship Id="rId114" Type="http://schemas.openxmlformats.org/officeDocument/2006/relationships/customXml" Target="../ink/ink1088.xml"/><Relationship Id="rId296" Type="http://schemas.openxmlformats.org/officeDocument/2006/relationships/image" Target="../media/image1060.png"/><Relationship Id="rId461" Type="http://schemas.openxmlformats.org/officeDocument/2006/relationships/image" Target="../media/image1142.png"/><Relationship Id="rId517" Type="http://schemas.openxmlformats.org/officeDocument/2006/relationships/image" Target="../media/image1170.png"/><Relationship Id="rId559" Type="http://schemas.openxmlformats.org/officeDocument/2006/relationships/customXml" Target="../ink/ink1312.xml"/><Relationship Id="rId60" Type="http://schemas.openxmlformats.org/officeDocument/2006/relationships/customXml" Target="../ink/ink1061.xml"/><Relationship Id="rId156" Type="http://schemas.openxmlformats.org/officeDocument/2006/relationships/customXml" Target="../ink/ink1109.xml"/><Relationship Id="rId198" Type="http://schemas.openxmlformats.org/officeDocument/2006/relationships/customXml" Target="../ink/ink1130.xml"/><Relationship Id="rId321" Type="http://schemas.openxmlformats.org/officeDocument/2006/relationships/customXml" Target="../ink/ink1192.xml"/><Relationship Id="rId363" Type="http://schemas.openxmlformats.org/officeDocument/2006/relationships/customXml" Target="../ink/ink1213.xml"/><Relationship Id="rId419" Type="http://schemas.openxmlformats.org/officeDocument/2006/relationships/image" Target="../media/image1121.png"/><Relationship Id="rId223" Type="http://schemas.openxmlformats.org/officeDocument/2006/relationships/image" Target="../media/image1024.png"/><Relationship Id="rId430" Type="http://schemas.openxmlformats.org/officeDocument/2006/relationships/customXml" Target="../ink/ink1247.xml"/><Relationship Id="rId18" Type="http://schemas.openxmlformats.org/officeDocument/2006/relationships/customXml" Target="../ink/ink1040.xml"/><Relationship Id="rId265" Type="http://schemas.openxmlformats.org/officeDocument/2006/relationships/customXml" Target="../ink/ink1164.xml"/><Relationship Id="rId472" Type="http://schemas.openxmlformats.org/officeDocument/2006/relationships/customXml" Target="../ink/ink1268.xml"/><Relationship Id="rId528" Type="http://schemas.openxmlformats.org/officeDocument/2006/relationships/customXml" Target="../ink/ink1296.xml"/><Relationship Id="rId125" Type="http://schemas.openxmlformats.org/officeDocument/2006/relationships/image" Target="../media/image975.png"/><Relationship Id="rId167" Type="http://schemas.openxmlformats.org/officeDocument/2006/relationships/image" Target="../media/image996.png"/><Relationship Id="rId332" Type="http://schemas.openxmlformats.org/officeDocument/2006/relationships/image" Target="../media/image1078.png"/><Relationship Id="rId374" Type="http://schemas.openxmlformats.org/officeDocument/2006/relationships/image" Target="../media/image1099.png"/><Relationship Id="rId71" Type="http://schemas.openxmlformats.org/officeDocument/2006/relationships/image" Target="../media/image949.png"/><Relationship Id="rId234" Type="http://schemas.openxmlformats.org/officeDocument/2006/relationships/customXml" Target="../ink/ink1148.xml"/><Relationship Id="rId2" Type="http://schemas.openxmlformats.org/officeDocument/2006/relationships/slideLayout" Target="../slideLayouts/slideLayout7.xml"/><Relationship Id="rId29" Type="http://schemas.openxmlformats.org/officeDocument/2006/relationships/image" Target="../media/image928.png"/><Relationship Id="rId276" Type="http://schemas.openxmlformats.org/officeDocument/2006/relationships/image" Target="../media/image1050.png"/><Relationship Id="rId441" Type="http://schemas.openxmlformats.org/officeDocument/2006/relationships/image" Target="../media/image1132.png"/><Relationship Id="rId483" Type="http://schemas.openxmlformats.org/officeDocument/2006/relationships/image" Target="../media/image1153.png"/><Relationship Id="rId539" Type="http://schemas.openxmlformats.org/officeDocument/2006/relationships/customXml" Target="../ink/ink1302.xml"/><Relationship Id="rId40" Type="http://schemas.openxmlformats.org/officeDocument/2006/relationships/customXml" Target="../ink/ink1051.xml"/><Relationship Id="rId136" Type="http://schemas.openxmlformats.org/officeDocument/2006/relationships/customXml" Target="../ink/ink1099.xml"/><Relationship Id="rId178" Type="http://schemas.openxmlformats.org/officeDocument/2006/relationships/customXml" Target="../ink/ink1120.xml"/><Relationship Id="rId301" Type="http://schemas.openxmlformats.org/officeDocument/2006/relationships/customXml" Target="../ink/ink1182.xml"/><Relationship Id="rId343" Type="http://schemas.openxmlformats.org/officeDocument/2006/relationships/customXml" Target="../ink/ink1203.xml"/><Relationship Id="rId550" Type="http://schemas.openxmlformats.org/officeDocument/2006/relationships/image" Target="../media/image1186.png"/><Relationship Id="rId82" Type="http://schemas.openxmlformats.org/officeDocument/2006/relationships/customXml" Target="../ink/ink1072.xml"/><Relationship Id="rId203" Type="http://schemas.openxmlformats.org/officeDocument/2006/relationships/image" Target="../media/image1014.png"/><Relationship Id="rId385" Type="http://schemas.openxmlformats.org/officeDocument/2006/relationships/customXml" Target="../ink/ink1224.xml"/><Relationship Id="rId245" Type="http://schemas.openxmlformats.org/officeDocument/2006/relationships/customXml" Target="../ink/ink1154.xml"/><Relationship Id="rId287" Type="http://schemas.openxmlformats.org/officeDocument/2006/relationships/customXml" Target="../ink/ink1175.xml"/><Relationship Id="rId410" Type="http://schemas.openxmlformats.org/officeDocument/2006/relationships/customXml" Target="../ink/ink1237.xml"/><Relationship Id="rId452" Type="http://schemas.openxmlformats.org/officeDocument/2006/relationships/customXml" Target="../ink/ink1258.xml"/><Relationship Id="rId494" Type="http://schemas.openxmlformats.org/officeDocument/2006/relationships/customXml" Target="../ink/ink1279.xml"/><Relationship Id="rId508" Type="http://schemas.openxmlformats.org/officeDocument/2006/relationships/customXml" Target="../ink/ink1286.xml"/><Relationship Id="rId105" Type="http://schemas.openxmlformats.org/officeDocument/2006/relationships/image" Target="../media/image965.png"/><Relationship Id="rId147" Type="http://schemas.openxmlformats.org/officeDocument/2006/relationships/image" Target="../media/image986.png"/><Relationship Id="rId312" Type="http://schemas.openxmlformats.org/officeDocument/2006/relationships/image" Target="../media/image1068.png"/><Relationship Id="rId354" Type="http://schemas.openxmlformats.org/officeDocument/2006/relationships/image" Target="../media/image1089.png"/><Relationship Id="rId51" Type="http://schemas.openxmlformats.org/officeDocument/2006/relationships/image" Target="../media/image939.png"/><Relationship Id="rId93" Type="http://schemas.openxmlformats.org/officeDocument/2006/relationships/image" Target="../media/image959.png"/><Relationship Id="rId189" Type="http://schemas.openxmlformats.org/officeDocument/2006/relationships/image" Target="../media/image1007.png"/><Relationship Id="rId396" Type="http://schemas.openxmlformats.org/officeDocument/2006/relationships/customXml" Target="../ink/ink1230.xml"/><Relationship Id="rId561" Type="http://schemas.openxmlformats.org/officeDocument/2006/relationships/customXml" Target="../ink/ink1313.xml"/><Relationship Id="rId214" Type="http://schemas.openxmlformats.org/officeDocument/2006/relationships/customXml" Target="../ink/ink1138.xml"/><Relationship Id="rId256" Type="http://schemas.openxmlformats.org/officeDocument/2006/relationships/image" Target="../media/image1040.png"/><Relationship Id="rId298" Type="http://schemas.openxmlformats.org/officeDocument/2006/relationships/image" Target="../media/image1061.png"/><Relationship Id="rId421" Type="http://schemas.openxmlformats.org/officeDocument/2006/relationships/image" Target="../media/image1122.png"/><Relationship Id="rId463" Type="http://schemas.openxmlformats.org/officeDocument/2006/relationships/image" Target="../media/image1143.png"/><Relationship Id="rId519" Type="http://schemas.openxmlformats.org/officeDocument/2006/relationships/image" Target="../media/image1171.png"/><Relationship Id="rId116" Type="http://schemas.openxmlformats.org/officeDocument/2006/relationships/customXml" Target="../ink/ink1089.xml"/><Relationship Id="rId158" Type="http://schemas.openxmlformats.org/officeDocument/2006/relationships/customXml" Target="../ink/ink1110.xml"/><Relationship Id="rId323" Type="http://schemas.openxmlformats.org/officeDocument/2006/relationships/customXml" Target="../ink/ink1193.xml"/><Relationship Id="rId530" Type="http://schemas.openxmlformats.org/officeDocument/2006/relationships/image" Target="../media/image1176.png"/><Relationship Id="rId20" Type="http://schemas.openxmlformats.org/officeDocument/2006/relationships/customXml" Target="../ink/ink1041.xml"/><Relationship Id="rId62" Type="http://schemas.openxmlformats.org/officeDocument/2006/relationships/customXml" Target="../ink/ink1062.xml"/><Relationship Id="rId365" Type="http://schemas.openxmlformats.org/officeDocument/2006/relationships/customXml" Target="../ink/ink1214.xml"/><Relationship Id="rId225" Type="http://schemas.openxmlformats.org/officeDocument/2006/relationships/image" Target="../media/image1025.png"/><Relationship Id="rId267" Type="http://schemas.openxmlformats.org/officeDocument/2006/relationships/customXml" Target="../ink/ink1165.xml"/><Relationship Id="rId432" Type="http://schemas.openxmlformats.org/officeDocument/2006/relationships/customXml" Target="../ink/ink1248.xml"/><Relationship Id="rId474" Type="http://schemas.openxmlformats.org/officeDocument/2006/relationships/customXml" Target="../ink/ink1269.xml"/><Relationship Id="rId127" Type="http://schemas.openxmlformats.org/officeDocument/2006/relationships/image" Target="../media/image976.png"/><Relationship Id="rId31" Type="http://schemas.openxmlformats.org/officeDocument/2006/relationships/image" Target="../media/image929.png"/><Relationship Id="rId73" Type="http://schemas.openxmlformats.org/officeDocument/2006/relationships/image" Target="../media/image950.png"/><Relationship Id="rId169" Type="http://schemas.openxmlformats.org/officeDocument/2006/relationships/image" Target="../media/image997.png"/><Relationship Id="rId334" Type="http://schemas.openxmlformats.org/officeDocument/2006/relationships/image" Target="../media/image1079.png"/><Relationship Id="rId376" Type="http://schemas.openxmlformats.org/officeDocument/2006/relationships/image" Target="../media/image1100.png"/><Relationship Id="rId541" Type="http://schemas.openxmlformats.org/officeDocument/2006/relationships/customXml" Target="../ink/ink1303.xml"/><Relationship Id="rId4" Type="http://schemas.openxmlformats.org/officeDocument/2006/relationships/oleObject" Target="../embeddings/oleObject1.bin"/><Relationship Id="rId180" Type="http://schemas.openxmlformats.org/officeDocument/2006/relationships/customXml" Target="../ink/ink1121.xml"/><Relationship Id="rId236" Type="http://schemas.openxmlformats.org/officeDocument/2006/relationships/image" Target="../media/image1030.png"/><Relationship Id="rId278" Type="http://schemas.openxmlformats.org/officeDocument/2006/relationships/image" Target="../media/image1051.png"/><Relationship Id="rId401" Type="http://schemas.openxmlformats.org/officeDocument/2006/relationships/image" Target="../media/image1112.png"/><Relationship Id="rId443" Type="http://schemas.openxmlformats.org/officeDocument/2006/relationships/image" Target="../media/image1133.png"/><Relationship Id="rId303" Type="http://schemas.openxmlformats.org/officeDocument/2006/relationships/customXml" Target="../ink/ink1183.xml"/><Relationship Id="rId485" Type="http://schemas.openxmlformats.org/officeDocument/2006/relationships/image" Target="../media/image1154.png"/><Relationship Id="rId42" Type="http://schemas.openxmlformats.org/officeDocument/2006/relationships/customXml" Target="../ink/ink1052.xml"/><Relationship Id="rId84" Type="http://schemas.openxmlformats.org/officeDocument/2006/relationships/customXml" Target="../ink/ink1073.xml"/><Relationship Id="rId138" Type="http://schemas.openxmlformats.org/officeDocument/2006/relationships/customXml" Target="../ink/ink1100.xml"/><Relationship Id="rId345" Type="http://schemas.openxmlformats.org/officeDocument/2006/relationships/customXml" Target="../ink/ink1204.xml"/><Relationship Id="rId387" Type="http://schemas.openxmlformats.org/officeDocument/2006/relationships/customXml" Target="../ink/ink1225.xml"/><Relationship Id="rId510" Type="http://schemas.openxmlformats.org/officeDocument/2006/relationships/customXml" Target="../ink/ink1287.xml"/><Relationship Id="rId552" Type="http://schemas.openxmlformats.org/officeDocument/2006/relationships/image" Target="../media/image1187.png"/><Relationship Id="rId191" Type="http://schemas.openxmlformats.org/officeDocument/2006/relationships/image" Target="../media/image1008.png"/><Relationship Id="rId205" Type="http://schemas.openxmlformats.org/officeDocument/2006/relationships/image" Target="../media/image1015.png"/><Relationship Id="rId247" Type="http://schemas.openxmlformats.org/officeDocument/2006/relationships/customXml" Target="../ink/ink1155.xml"/><Relationship Id="rId412" Type="http://schemas.openxmlformats.org/officeDocument/2006/relationships/customXml" Target="../ink/ink1238.xml"/><Relationship Id="rId107" Type="http://schemas.openxmlformats.org/officeDocument/2006/relationships/image" Target="../media/image966.png"/><Relationship Id="rId289" Type="http://schemas.openxmlformats.org/officeDocument/2006/relationships/customXml" Target="../ink/ink1176.xml"/><Relationship Id="rId454" Type="http://schemas.openxmlformats.org/officeDocument/2006/relationships/customXml" Target="../ink/ink1259.xml"/><Relationship Id="rId496" Type="http://schemas.openxmlformats.org/officeDocument/2006/relationships/customXml" Target="../ink/ink1280.xml"/><Relationship Id="rId11" Type="http://schemas.openxmlformats.org/officeDocument/2006/relationships/image" Target="../media/image919.png"/><Relationship Id="rId53" Type="http://schemas.openxmlformats.org/officeDocument/2006/relationships/image" Target="../media/image940.png"/><Relationship Id="rId149" Type="http://schemas.openxmlformats.org/officeDocument/2006/relationships/image" Target="../media/image987.png"/><Relationship Id="rId314" Type="http://schemas.openxmlformats.org/officeDocument/2006/relationships/image" Target="../media/image1069.png"/><Relationship Id="rId356" Type="http://schemas.openxmlformats.org/officeDocument/2006/relationships/image" Target="../media/image1090.png"/><Relationship Id="rId398" Type="http://schemas.openxmlformats.org/officeDocument/2006/relationships/customXml" Target="../ink/ink1231.xml"/><Relationship Id="rId521" Type="http://schemas.openxmlformats.org/officeDocument/2006/relationships/image" Target="../media/image1172.png"/><Relationship Id="rId95" Type="http://schemas.openxmlformats.org/officeDocument/2006/relationships/image" Target="../media/image960.png"/><Relationship Id="rId160" Type="http://schemas.openxmlformats.org/officeDocument/2006/relationships/customXml" Target="../ink/ink1111.xml"/><Relationship Id="rId216" Type="http://schemas.openxmlformats.org/officeDocument/2006/relationships/customXml" Target="../ink/ink1139.xml"/><Relationship Id="rId423" Type="http://schemas.openxmlformats.org/officeDocument/2006/relationships/image" Target="../media/image1123.png"/><Relationship Id="rId258" Type="http://schemas.openxmlformats.org/officeDocument/2006/relationships/image" Target="../media/image1041.png"/><Relationship Id="rId465" Type="http://schemas.openxmlformats.org/officeDocument/2006/relationships/image" Target="../media/image1144.png"/><Relationship Id="rId22" Type="http://schemas.openxmlformats.org/officeDocument/2006/relationships/customXml" Target="../ink/ink1042.xml"/><Relationship Id="rId64" Type="http://schemas.openxmlformats.org/officeDocument/2006/relationships/customXml" Target="../ink/ink1063.xml"/><Relationship Id="rId118" Type="http://schemas.openxmlformats.org/officeDocument/2006/relationships/customXml" Target="../ink/ink1090.xml"/><Relationship Id="rId325" Type="http://schemas.openxmlformats.org/officeDocument/2006/relationships/customXml" Target="../ink/ink1194.xml"/><Relationship Id="rId367" Type="http://schemas.openxmlformats.org/officeDocument/2006/relationships/customXml" Target="../ink/ink1215.xml"/><Relationship Id="rId532" Type="http://schemas.openxmlformats.org/officeDocument/2006/relationships/image" Target="../media/image1177.png"/><Relationship Id="rId171" Type="http://schemas.openxmlformats.org/officeDocument/2006/relationships/image" Target="../media/image998.png"/><Relationship Id="rId227" Type="http://schemas.openxmlformats.org/officeDocument/2006/relationships/image" Target="../media/image1026.png"/><Relationship Id="rId269" Type="http://schemas.openxmlformats.org/officeDocument/2006/relationships/customXml" Target="../ink/ink1166.xml"/><Relationship Id="rId434" Type="http://schemas.openxmlformats.org/officeDocument/2006/relationships/customXml" Target="../ink/ink1249.xml"/><Relationship Id="rId476" Type="http://schemas.openxmlformats.org/officeDocument/2006/relationships/customXml" Target="../ink/ink1270.xml"/><Relationship Id="rId33" Type="http://schemas.openxmlformats.org/officeDocument/2006/relationships/image" Target="../media/image930.png"/><Relationship Id="rId129" Type="http://schemas.openxmlformats.org/officeDocument/2006/relationships/image" Target="../media/image977.png"/><Relationship Id="rId280" Type="http://schemas.openxmlformats.org/officeDocument/2006/relationships/image" Target="../media/image1052.png"/><Relationship Id="rId336" Type="http://schemas.openxmlformats.org/officeDocument/2006/relationships/image" Target="../media/image1080.png"/><Relationship Id="rId501" Type="http://schemas.openxmlformats.org/officeDocument/2006/relationships/image" Target="../media/image1162.png"/><Relationship Id="rId543" Type="http://schemas.openxmlformats.org/officeDocument/2006/relationships/customXml" Target="../ink/ink1304.xml"/><Relationship Id="rId75" Type="http://schemas.openxmlformats.org/officeDocument/2006/relationships/image" Target="../media/image951.png"/><Relationship Id="rId140" Type="http://schemas.openxmlformats.org/officeDocument/2006/relationships/customXml" Target="../ink/ink1101.xml"/><Relationship Id="rId182" Type="http://schemas.openxmlformats.org/officeDocument/2006/relationships/customXml" Target="../ink/ink1122.xml"/><Relationship Id="rId378" Type="http://schemas.openxmlformats.org/officeDocument/2006/relationships/image" Target="../media/image1101.png"/><Relationship Id="rId403" Type="http://schemas.openxmlformats.org/officeDocument/2006/relationships/image" Target="../media/image1113.png"/><Relationship Id="rId6" Type="http://schemas.openxmlformats.org/officeDocument/2006/relationships/customXml" Target="../ink/ink1034.xml"/><Relationship Id="rId238" Type="http://schemas.openxmlformats.org/officeDocument/2006/relationships/image" Target="../media/image1031.png"/><Relationship Id="rId445" Type="http://schemas.openxmlformats.org/officeDocument/2006/relationships/image" Target="../media/image1134.png"/><Relationship Id="rId487" Type="http://schemas.openxmlformats.org/officeDocument/2006/relationships/image" Target="../media/image1155.png"/><Relationship Id="rId291" Type="http://schemas.openxmlformats.org/officeDocument/2006/relationships/customXml" Target="../ink/ink1177.xml"/><Relationship Id="rId305" Type="http://schemas.openxmlformats.org/officeDocument/2006/relationships/customXml" Target="../ink/ink1184.xml"/><Relationship Id="rId347" Type="http://schemas.openxmlformats.org/officeDocument/2006/relationships/customXml" Target="../ink/ink1205.xml"/><Relationship Id="rId512" Type="http://schemas.openxmlformats.org/officeDocument/2006/relationships/customXml" Target="../ink/ink1288.xml"/><Relationship Id="rId44" Type="http://schemas.openxmlformats.org/officeDocument/2006/relationships/customXml" Target="../ink/ink1053.xml"/><Relationship Id="rId86" Type="http://schemas.openxmlformats.org/officeDocument/2006/relationships/customXml" Target="../ink/ink1074.xml"/><Relationship Id="rId151" Type="http://schemas.openxmlformats.org/officeDocument/2006/relationships/image" Target="../media/image988.png"/><Relationship Id="rId389" Type="http://schemas.openxmlformats.org/officeDocument/2006/relationships/customXml" Target="../ink/ink1226.xml"/><Relationship Id="rId554" Type="http://schemas.openxmlformats.org/officeDocument/2006/relationships/image" Target="../media/image1188.png"/><Relationship Id="rId193" Type="http://schemas.openxmlformats.org/officeDocument/2006/relationships/image" Target="../media/image1009.png"/><Relationship Id="rId207" Type="http://schemas.openxmlformats.org/officeDocument/2006/relationships/image" Target="../media/image1016.png"/><Relationship Id="rId249" Type="http://schemas.openxmlformats.org/officeDocument/2006/relationships/customXml" Target="../ink/ink1156.xml"/><Relationship Id="rId414" Type="http://schemas.openxmlformats.org/officeDocument/2006/relationships/customXml" Target="../ink/ink1239.xml"/><Relationship Id="rId456" Type="http://schemas.openxmlformats.org/officeDocument/2006/relationships/customXml" Target="../ink/ink1260.xml"/><Relationship Id="rId498" Type="http://schemas.openxmlformats.org/officeDocument/2006/relationships/customXml" Target="../ink/ink1281.xml"/><Relationship Id="rId13" Type="http://schemas.openxmlformats.org/officeDocument/2006/relationships/image" Target="../media/image920.png"/><Relationship Id="rId109" Type="http://schemas.openxmlformats.org/officeDocument/2006/relationships/image" Target="../media/image967.png"/><Relationship Id="rId260" Type="http://schemas.openxmlformats.org/officeDocument/2006/relationships/image" Target="../media/image1042.png"/><Relationship Id="rId316" Type="http://schemas.openxmlformats.org/officeDocument/2006/relationships/image" Target="../media/image1070.png"/><Relationship Id="rId523" Type="http://schemas.openxmlformats.org/officeDocument/2006/relationships/image" Target="../media/image1173.png"/><Relationship Id="rId55" Type="http://schemas.openxmlformats.org/officeDocument/2006/relationships/image" Target="../media/image941.png"/><Relationship Id="rId97" Type="http://schemas.openxmlformats.org/officeDocument/2006/relationships/image" Target="../media/image961.png"/><Relationship Id="rId120" Type="http://schemas.openxmlformats.org/officeDocument/2006/relationships/customXml" Target="../ink/ink1091.xml"/><Relationship Id="rId358" Type="http://schemas.openxmlformats.org/officeDocument/2006/relationships/image" Target="../media/image1091.png"/><Relationship Id="rId162" Type="http://schemas.openxmlformats.org/officeDocument/2006/relationships/customXml" Target="../ink/ink1112.xml"/><Relationship Id="rId218" Type="http://schemas.openxmlformats.org/officeDocument/2006/relationships/customXml" Target="../ink/ink1140.xml"/><Relationship Id="rId425" Type="http://schemas.openxmlformats.org/officeDocument/2006/relationships/image" Target="../media/image1124.png"/><Relationship Id="rId467" Type="http://schemas.openxmlformats.org/officeDocument/2006/relationships/image" Target="../media/image1145.png"/><Relationship Id="rId271" Type="http://schemas.openxmlformats.org/officeDocument/2006/relationships/customXml" Target="../ink/ink1167.xml"/><Relationship Id="rId24" Type="http://schemas.openxmlformats.org/officeDocument/2006/relationships/customXml" Target="../ink/ink1043.xml"/><Relationship Id="rId66" Type="http://schemas.openxmlformats.org/officeDocument/2006/relationships/customXml" Target="../ink/ink1064.xml"/><Relationship Id="rId131" Type="http://schemas.openxmlformats.org/officeDocument/2006/relationships/image" Target="../media/image978.png"/><Relationship Id="rId327" Type="http://schemas.openxmlformats.org/officeDocument/2006/relationships/customXml" Target="../ink/ink1195.xml"/><Relationship Id="rId369" Type="http://schemas.openxmlformats.org/officeDocument/2006/relationships/customXml" Target="../ink/ink1216.xml"/><Relationship Id="rId534" Type="http://schemas.openxmlformats.org/officeDocument/2006/relationships/image" Target="../media/image1178.png"/><Relationship Id="rId173" Type="http://schemas.openxmlformats.org/officeDocument/2006/relationships/image" Target="../media/image999.png"/><Relationship Id="rId229" Type="http://schemas.openxmlformats.org/officeDocument/2006/relationships/image" Target="../media/image1027.png"/><Relationship Id="rId380" Type="http://schemas.openxmlformats.org/officeDocument/2006/relationships/image" Target="../media/image1102.png"/><Relationship Id="rId436" Type="http://schemas.openxmlformats.org/officeDocument/2006/relationships/customXml" Target="../ink/ink1250.xml"/><Relationship Id="rId240" Type="http://schemas.openxmlformats.org/officeDocument/2006/relationships/image" Target="../media/image1032.png"/><Relationship Id="rId478" Type="http://schemas.openxmlformats.org/officeDocument/2006/relationships/customXml" Target="../ink/ink1271.xml"/><Relationship Id="rId35" Type="http://schemas.openxmlformats.org/officeDocument/2006/relationships/image" Target="../media/image931.png"/><Relationship Id="rId77" Type="http://schemas.openxmlformats.org/officeDocument/2006/relationships/image" Target="../media/image952.png"/><Relationship Id="rId100" Type="http://schemas.openxmlformats.org/officeDocument/2006/relationships/customXml" Target="../ink/ink1081.xml"/><Relationship Id="rId282" Type="http://schemas.openxmlformats.org/officeDocument/2006/relationships/image" Target="../media/image1053.png"/><Relationship Id="rId338" Type="http://schemas.openxmlformats.org/officeDocument/2006/relationships/image" Target="../media/image1081.png"/><Relationship Id="rId503" Type="http://schemas.openxmlformats.org/officeDocument/2006/relationships/image" Target="../media/image1163.png"/><Relationship Id="rId545" Type="http://schemas.openxmlformats.org/officeDocument/2006/relationships/customXml" Target="../ink/ink1305.xml"/><Relationship Id="rId8" Type="http://schemas.openxmlformats.org/officeDocument/2006/relationships/customXml" Target="../ink/ink1035.xml"/><Relationship Id="rId142" Type="http://schemas.openxmlformats.org/officeDocument/2006/relationships/customXml" Target="../ink/ink1102.xml"/><Relationship Id="rId184" Type="http://schemas.openxmlformats.org/officeDocument/2006/relationships/customXml" Target="../ink/ink1123.xml"/><Relationship Id="rId391" Type="http://schemas.openxmlformats.org/officeDocument/2006/relationships/customXml" Target="../ink/ink1227.xml"/><Relationship Id="rId405" Type="http://schemas.openxmlformats.org/officeDocument/2006/relationships/image" Target="../media/image1114.png"/><Relationship Id="rId447" Type="http://schemas.openxmlformats.org/officeDocument/2006/relationships/image" Target="../media/image1135.png"/><Relationship Id="rId251" Type="http://schemas.openxmlformats.org/officeDocument/2006/relationships/customXml" Target="../ink/ink1157.xml"/><Relationship Id="rId489" Type="http://schemas.openxmlformats.org/officeDocument/2006/relationships/image" Target="../media/image1156.png"/><Relationship Id="rId46" Type="http://schemas.openxmlformats.org/officeDocument/2006/relationships/customXml" Target="../ink/ink1054.xml"/><Relationship Id="rId293" Type="http://schemas.openxmlformats.org/officeDocument/2006/relationships/customXml" Target="../ink/ink1178.xml"/><Relationship Id="rId307" Type="http://schemas.openxmlformats.org/officeDocument/2006/relationships/customXml" Target="../ink/ink1185.xml"/><Relationship Id="rId349" Type="http://schemas.openxmlformats.org/officeDocument/2006/relationships/customXml" Target="../ink/ink1206.xml"/><Relationship Id="rId514" Type="http://schemas.openxmlformats.org/officeDocument/2006/relationships/customXml" Target="../ink/ink1289.xml"/><Relationship Id="rId556" Type="http://schemas.openxmlformats.org/officeDocument/2006/relationships/image" Target="../media/image1189.png"/><Relationship Id="rId88" Type="http://schemas.openxmlformats.org/officeDocument/2006/relationships/customXml" Target="../ink/ink1075.xml"/><Relationship Id="rId111" Type="http://schemas.openxmlformats.org/officeDocument/2006/relationships/image" Target="../media/image968.png"/><Relationship Id="rId153" Type="http://schemas.openxmlformats.org/officeDocument/2006/relationships/image" Target="../media/image989.png"/><Relationship Id="rId195" Type="http://schemas.openxmlformats.org/officeDocument/2006/relationships/image" Target="../media/image1010.png"/><Relationship Id="rId209" Type="http://schemas.openxmlformats.org/officeDocument/2006/relationships/image" Target="../media/image1017.png"/><Relationship Id="rId360" Type="http://schemas.openxmlformats.org/officeDocument/2006/relationships/image" Target="../media/image1092.png"/><Relationship Id="rId416" Type="http://schemas.openxmlformats.org/officeDocument/2006/relationships/customXml" Target="../ink/ink1240.xml"/><Relationship Id="rId220" Type="http://schemas.openxmlformats.org/officeDocument/2006/relationships/customXml" Target="../ink/ink1141.xml"/><Relationship Id="rId458" Type="http://schemas.openxmlformats.org/officeDocument/2006/relationships/customXml" Target="../ink/ink1261.xml"/><Relationship Id="rId15" Type="http://schemas.openxmlformats.org/officeDocument/2006/relationships/image" Target="../media/image921.png"/><Relationship Id="rId57" Type="http://schemas.openxmlformats.org/officeDocument/2006/relationships/image" Target="../media/image942.png"/><Relationship Id="rId262" Type="http://schemas.openxmlformats.org/officeDocument/2006/relationships/image" Target="../media/image1043.png"/><Relationship Id="rId318" Type="http://schemas.openxmlformats.org/officeDocument/2006/relationships/image" Target="../media/image1071.png"/><Relationship Id="rId525" Type="http://schemas.openxmlformats.org/officeDocument/2006/relationships/image" Target="../media/image1174.png"/><Relationship Id="rId99" Type="http://schemas.openxmlformats.org/officeDocument/2006/relationships/image" Target="../media/image962.png"/><Relationship Id="rId122" Type="http://schemas.openxmlformats.org/officeDocument/2006/relationships/customXml" Target="../ink/ink1092.xml"/><Relationship Id="rId164" Type="http://schemas.openxmlformats.org/officeDocument/2006/relationships/customXml" Target="../ink/ink1113.xml"/><Relationship Id="rId371" Type="http://schemas.openxmlformats.org/officeDocument/2006/relationships/customXml" Target="../ink/ink1217.xml"/><Relationship Id="rId427" Type="http://schemas.openxmlformats.org/officeDocument/2006/relationships/image" Target="../media/image1125.png"/><Relationship Id="rId469" Type="http://schemas.openxmlformats.org/officeDocument/2006/relationships/image" Target="../media/image1146.png"/><Relationship Id="rId26" Type="http://schemas.openxmlformats.org/officeDocument/2006/relationships/customXml" Target="../ink/ink1044.xml"/><Relationship Id="rId231" Type="http://schemas.openxmlformats.org/officeDocument/2006/relationships/image" Target="../media/image1028.png"/><Relationship Id="rId273" Type="http://schemas.openxmlformats.org/officeDocument/2006/relationships/customXml" Target="../ink/ink1168.xml"/><Relationship Id="rId329" Type="http://schemas.openxmlformats.org/officeDocument/2006/relationships/customXml" Target="../ink/ink1196.xml"/><Relationship Id="rId480" Type="http://schemas.openxmlformats.org/officeDocument/2006/relationships/customXml" Target="../ink/ink1272.xml"/><Relationship Id="rId536" Type="http://schemas.openxmlformats.org/officeDocument/2006/relationships/image" Target="../media/image1179.png"/><Relationship Id="rId68" Type="http://schemas.openxmlformats.org/officeDocument/2006/relationships/customXml" Target="../ink/ink1065.xml"/><Relationship Id="rId133" Type="http://schemas.openxmlformats.org/officeDocument/2006/relationships/image" Target="../media/image979.png"/><Relationship Id="rId175" Type="http://schemas.openxmlformats.org/officeDocument/2006/relationships/image" Target="../media/image1000.png"/><Relationship Id="rId340" Type="http://schemas.openxmlformats.org/officeDocument/2006/relationships/image" Target="../media/image1082.png"/><Relationship Id="rId200" Type="http://schemas.openxmlformats.org/officeDocument/2006/relationships/customXml" Target="../ink/ink1131.xml"/><Relationship Id="rId382" Type="http://schemas.openxmlformats.org/officeDocument/2006/relationships/image" Target="../media/image1103.png"/><Relationship Id="rId438" Type="http://schemas.openxmlformats.org/officeDocument/2006/relationships/customXml" Target="../ink/ink1251.xml"/><Relationship Id="rId242" Type="http://schemas.openxmlformats.org/officeDocument/2006/relationships/image" Target="../media/image1033.png"/><Relationship Id="rId284" Type="http://schemas.openxmlformats.org/officeDocument/2006/relationships/image" Target="../media/image1054.png"/><Relationship Id="rId491" Type="http://schemas.openxmlformats.org/officeDocument/2006/relationships/image" Target="../media/image1157.png"/><Relationship Id="rId505" Type="http://schemas.openxmlformats.org/officeDocument/2006/relationships/image" Target="../media/image1164.png"/><Relationship Id="rId37" Type="http://schemas.openxmlformats.org/officeDocument/2006/relationships/image" Target="../media/image932.png"/><Relationship Id="rId79" Type="http://schemas.openxmlformats.org/officeDocument/2006/relationships/image" Target="../media/image820.png"/><Relationship Id="rId102" Type="http://schemas.openxmlformats.org/officeDocument/2006/relationships/customXml" Target="../ink/ink1082.xml"/><Relationship Id="rId144" Type="http://schemas.openxmlformats.org/officeDocument/2006/relationships/customXml" Target="../ink/ink1103.xml"/><Relationship Id="rId547" Type="http://schemas.openxmlformats.org/officeDocument/2006/relationships/customXml" Target="../ink/ink1306.xml"/><Relationship Id="rId90" Type="http://schemas.openxmlformats.org/officeDocument/2006/relationships/customXml" Target="../ink/ink1076.xml"/><Relationship Id="rId186" Type="http://schemas.openxmlformats.org/officeDocument/2006/relationships/customXml" Target="../ink/ink1124.xml"/><Relationship Id="rId351" Type="http://schemas.openxmlformats.org/officeDocument/2006/relationships/customXml" Target="../ink/ink1207.xml"/><Relationship Id="rId393" Type="http://schemas.openxmlformats.org/officeDocument/2006/relationships/customXml" Target="../ink/ink1228.xml"/><Relationship Id="rId407" Type="http://schemas.openxmlformats.org/officeDocument/2006/relationships/image" Target="../media/image1115.png"/><Relationship Id="rId449" Type="http://schemas.openxmlformats.org/officeDocument/2006/relationships/image" Target="../media/image1136.png"/><Relationship Id="rId211" Type="http://schemas.openxmlformats.org/officeDocument/2006/relationships/image" Target="../media/image1018.png"/><Relationship Id="rId253" Type="http://schemas.openxmlformats.org/officeDocument/2006/relationships/customXml" Target="../ink/ink1158.xml"/><Relationship Id="rId295" Type="http://schemas.openxmlformats.org/officeDocument/2006/relationships/customXml" Target="../ink/ink1179.xml"/><Relationship Id="rId309" Type="http://schemas.openxmlformats.org/officeDocument/2006/relationships/customXml" Target="../ink/ink1186.xml"/><Relationship Id="rId460" Type="http://schemas.openxmlformats.org/officeDocument/2006/relationships/customXml" Target="../ink/ink1262.xml"/><Relationship Id="rId516" Type="http://schemas.openxmlformats.org/officeDocument/2006/relationships/customXml" Target="../ink/ink1290.xml"/><Relationship Id="rId48" Type="http://schemas.openxmlformats.org/officeDocument/2006/relationships/customXml" Target="../ink/ink1055.xml"/><Relationship Id="rId113" Type="http://schemas.openxmlformats.org/officeDocument/2006/relationships/image" Target="../media/image969.png"/><Relationship Id="rId320" Type="http://schemas.openxmlformats.org/officeDocument/2006/relationships/image" Target="../media/image1072.png"/><Relationship Id="rId558" Type="http://schemas.openxmlformats.org/officeDocument/2006/relationships/image" Target="../media/image1190.png"/><Relationship Id="rId155" Type="http://schemas.openxmlformats.org/officeDocument/2006/relationships/image" Target="../media/image990.png"/><Relationship Id="rId197" Type="http://schemas.openxmlformats.org/officeDocument/2006/relationships/image" Target="../media/image1011.png"/><Relationship Id="rId362" Type="http://schemas.openxmlformats.org/officeDocument/2006/relationships/image" Target="../media/image1093.png"/><Relationship Id="rId418" Type="http://schemas.openxmlformats.org/officeDocument/2006/relationships/customXml" Target="../ink/ink1241.xml"/><Relationship Id="rId222" Type="http://schemas.openxmlformats.org/officeDocument/2006/relationships/customXml" Target="../ink/ink1142.xml"/><Relationship Id="rId264" Type="http://schemas.openxmlformats.org/officeDocument/2006/relationships/image" Target="../media/image1044.png"/><Relationship Id="rId471" Type="http://schemas.openxmlformats.org/officeDocument/2006/relationships/image" Target="../media/image1147.png"/><Relationship Id="rId17" Type="http://schemas.openxmlformats.org/officeDocument/2006/relationships/image" Target="../media/image922.png"/><Relationship Id="rId59" Type="http://schemas.openxmlformats.org/officeDocument/2006/relationships/image" Target="../media/image943.png"/><Relationship Id="rId124" Type="http://schemas.openxmlformats.org/officeDocument/2006/relationships/customXml" Target="../ink/ink1093.xml"/><Relationship Id="rId527" Type="http://schemas.openxmlformats.org/officeDocument/2006/relationships/image" Target="../media/image1175.png"/><Relationship Id="rId70" Type="http://schemas.openxmlformats.org/officeDocument/2006/relationships/customXml" Target="../ink/ink1066.xml"/><Relationship Id="rId166" Type="http://schemas.openxmlformats.org/officeDocument/2006/relationships/customXml" Target="../ink/ink1114.xml"/><Relationship Id="rId331" Type="http://schemas.openxmlformats.org/officeDocument/2006/relationships/customXml" Target="../ink/ink1197.xml"/><Relationship Id="rId373" Type="http://schemas.openxmlformats.org/officeDocument/2006/relationships/customXml" Target="../ink/ink1218.xml"/><Relationship Id="rId429" Type="http://schemas.openxmlformats.org/officeDocument/2006/relationships/image" Target="../media/image1126.png"/><Relationship Id="rId1" Type="http://schemas.openxmlformats.org/officeDocument/2006/relationships/vmlDrawing" Target="../drawings/vmlDrawing2.vml"/><Relationship Id="rId233" Type="http://schemas.openxmlformats.org/officeDocument/2006/relationships/image" Target="../media/image1029.png"/><Relationship Id="rId440" Type="http://schemas.openxmlformats.org/officeDocument/2006/relationships/customXml" Target="../ink/ink1252.xml"/><Relationship Id="rId28" Type="http://schemas.openxmlformats.org/officeDocument/2006/relationships/customXml" Target="../ink/ink1045.xml"/><Relationship Id="rId275" Type="http://schemas.openxmlformats.org/officeDocument/2006/relationships/customXml" Target="../ink/ink1169.xml"/><Relationship Id="rId300" Type="http://schemas.openxmlformats.org/officeDocument/2006/relationships/image" Target="../media/image1062.png"/><Relationship Id="rId482" Type="http://schemas.openxmlformats.org/officeDocument/2006/relationships/customXml" Target="../ink/ink1273.xml"/><Relationship Id="rId538" Type="http://schemas.openxmlformats.org/officeDocument/2006/relationships/image" Target="../media/image1180.png"/><Relationship Id="rId81" Type="http://schemas.openxmlformats.org/officeDocument/2006/relationships/image" Target="../media/image953.png"/><Relationship Id="rId135" Type="http://schemas.openxmlformats.org/officeDocument/2006/relationships/image" Target="../media/image980.png"/><Relationship Id="rId177" Type="http://schemas.openxmlformats.org/officeDocument/2006/relationships/image" Target="../media/image1001.png"/><Relationship Id="rId342" Type="http://schemas.openxmlformats.org/officeDocument/2006/relationships/image" Target="../media/image1083.png"/><Relationship Id="rId384" Type="http://schemas.openxmlformats.org/officeDocument/2006/relationships/image" Target="../media/image1104.png"/><Relationship Id="rId202" Type="http://schemas.openxmlformats.org/officeDocument/2006/relationships/customXml" Target="../ink/ink1132.xml"/><Relationship Id="rId244" Type="http://schemas.openxmlformats.org/officeDocument/2006/relationships/image" Target="../media/image1034.png"/><Relationship Id="rId39" Type="http://schemas.openxmlformats.org/officeDocument/2006/relationships/image" Target="../media/image933.png"/><Relationship Id="rId286" Type="http://schemas.openxmlformats.org/officeDocument/2006/relationships/image" Target="../media/image1055.png"/><Relationship Id="rId451" Type="http://schemas.openxmlformats.org/officeDocument/2006/relationships/image" Target="../media/image1137.png"/><Relationship Id="rId493" Type="http://schemas.openxmlformats.org/officeDocument/2006/relationships/image" Target="../media/image1158.png"/><Relationship Id="rId507" Type="http://schemas.openxmlformats.org/officeDocument/2006/relationships/image" Target="../media/image1165.png"/><Relationship Id="rId549" Type="http://schemas.openxmlformats.org/officeDocument/2006/relationships/customXml" Target="../ink/ink1307.xml"/><Relationship Id="rId50" Type="http://schemas.openxmlformats.org/officeDocument/2006/relationships/customXml" Target="../ink/ink1056.xml"/><Relationship Id="rId104" Type="http://schemas.openxmlformats.org/officeDocument/2006/relationships/customXml" Target="../ink/ink1083.xml"/><Relationship Id="rId146" Type="http://schemas.openxmlformats.org/officeDocument/2006/relationships/customXml" Target="../ink/ink1104.xml"/><Relationship Id="rId188" Type="http://schemas.openxmlformats.org/officeDocument/2006/relationships/customXml" Target="../ink/ink1125.xml"/><Relationship Id="rId311" Type="http://schemas.openxmlformats.org/officeDocument/2006/relationships/customXml" Target="../ink/ink1187.xml"/><Relationship Id="rId353" Type="http://schemas.openxmlformats.org/officeDocument/2006/relationships/customXml" Target="../ink/ink1208.xml"/><Relationship Id="rId395" Type="http://schemas.openxmlformats.org/officeDocument/2006/relationships/image" Target="../media/image1109.png"/><Relationship Id="rId409" Type="http://schemas.openxmlformats.org/officeDocument/2006/relationships/image" Target="../media/image1116.png"/><Relationship Id="rId560" Type="http://schemas.openxmlformats.org/officeDocument/2006/relationships/image" Target="../media/image1191.png"/><Relationship Id="rId92" Type="http://schemas.openxmlformats.org/officeDocument/2006/relationships/customXml" Target="../ink/ink1077.xml"/><Relationship Id="rId213" Type="http://schemas.openxmlformats.org/officeDocument/2006/relationships/image" Target="../media/image1019.png"/><Relationship Id="rId420" Type="http://schemas.openxmlformats.org/officeDocument/2006/relationships/customXml" Target="../ink/ink1242.xml"/><Relationship Id="rId255" Type="http://schemas.openxmlformats.org/officeDocument/2006/relationships/customXml" Target="../ink/ink1159.xml"/><Relationship Id="rId297" Type="http://schemas.openxmlformats.org/officeDocument/2006/relationships/customXml" Target="../ink/ink1180.xml"/><Relationship Id="rId462" Type="http://schemas.openxmlformats.org/officeDocument/2006/relationships/customXml" Target="../ink/ink1263.xml"/><Relationship Id="rId518" Type="http://schemas.openxmlformats.org/officeDocument/2006/relationships/customXml" Target="../ink/ink1291.xml"/><Relationship Id="rId115" Type="http://schemas.openxmlformats.org/officeDocument/2006/relationships/image" Target="../media/image970.png"/><Relationship Id="rId157" Type="http://schemas.openxmlformats.org/officeDocument/2006/relationships/image" Target="../media/image991.png"/><Relationship Id="rId322" Type="http://schemas.openxmlformats.org/officeDocument/2006/relationships/image" Target="../media/image1073.png"/><Relationship Id="rId364" Type="http://schemas.openxmlformats.org/officeDocument/2006/relationships/image" Target="../media/image1094.png"/><Relationship Id="rId61" Type="http://schemas.openxmlformats.org/officeDocument/2006/relationships/image" Target="../media/image944.png"/><Relationship Id="rId199" Type="http://schemas.openxmlformats.org/officeDocument/2006/relationships/image" Target="../media/image1012.png"/><Relationship Id="rId19" Type="http://schemas.openxmlformats.org/officeDocument/2006/relationships/image" Target="../media/image923.png"/><Relationship Id="rId224" Type="http://schemas.openxmlformats.org/officeDocument/2006/relationships/customXml" Target="../ink/ink1143.xml"/><Relationship Id="rId266" Type="http://schemas.openxmlformats.org/officeDocument/2006/relationships/image" Target="../media/image1045.png"/><Relationship Id="rId431" Type="http://schemas.openxmlformats.org/officeDocument/2006/relationships/image" Target="../media/image1127.png"/><Relationship Id="rId473" Type="http://schemas.openxmlformats.org/officeDocument/2006/relationships/image" Target="../media/image1148.png"/><Relationship Id="rId529" Type="http://schemas.openxmlformats.org/officeDocument/2006/relationships/customXml" Target="../ink/ink1297.xml"/><Relationship Id="rId30" Type="http://schemas.openxmlformats.org/officeDocument/2006/relationships/customXml" Target="../ink/ink1046.xml"/><Relationship Id="rId126" Type="http://schemas.openxmlformats.org/officeDocument/2006/relationships/customXml" Target="../ink/ink1094.xml"/><Relationship Id="rId168" Type="http://schemas.openxmlformats.org/officeDocument/2006/relationships/customXml" Target="../ink/ink1115.xml"/><Relationship Id="rId333" Type="http://schemas.openxmlformats.org/officeDocument/2006/relationships/customXml" Target="../ink/ink1198.xml"/><Relationship Id="rId540" Type="http://schemas.openxmlformats.org/officeDocument/2006/relationships/image" Target="../media/image1181.png"/><Relationship Id="rId72" Type="http://schemas.openxmlformats.org/officeDocument/2006/relationships/customXml" Target="../ink/ink1067.xml"/><Relationship Id="rId375" Type="http://schemas.openxmlformats.org/officeDocument/2006/relationships/customXml" Target="../ink/ink1219.xml"/><Relationship Id="rId3" Type="http://schemas.openxmlformats.org/officeDocument/2006/relationships/notesSlide" Target="../notesSlides/notesSlide20.xml"/><Relationship Id="rId235" Type="http://schemas.openxmlformats.org/officeDocument/2006/relationships/customXml" Target="../ink/ink1149.xml"/><Relationship Id="rId277" Type="http://schemas.openxmlformats.org/officeDocument/2006/relationships/customXml" Target="../ink/ink1170.xml"/><Relationship Id="rId400" Type="http://schemas.openxmlformats.org/officeDocument/2006/relationships/customXml" Target="../ink/ink1232.xml"/><Relationship Id="rId442" Type="http://schemas.openxmlformats.org/officeDocument/2006/relationships/customXml" Target="../ink/ink1253.xml"/><Relationship Id="rId484" Type="http://schemas.openxmlformats.org/officeDocument/2006/relationships/customXml" Target="../ink/ink1274.xml"/><Relationship Id="rId137" Type="http://schemas.openxmlformats.org/officeDocument/2006/relationships/image" Target="../media/image981.png"/><Relationship Id="rId302" Type="http://schemas.openxmlformats.org/officeDocument/2006/relationships/image" Target="../media/image1063.png"/><Relationship Id="rId344" Type="http://schemas.openxmlformats.org/officeDocument/2006/relationships/image" Target="../media/image1084.png"/><Relationship Id="rId41" Type="http://schemas.openxmlformats.org/officeDocument/2006/relationships/image" Target="../media/image934.png"/><Relationship Id="rId83" Type="http://schemas.openxmlformats.org/officeDocument/2006/relationships/image" Target="../media/image954.png"/><Relationship Id="rId179" Type="http://schemas.openxmlformats.org/officeDocument/2006/relationships/image" Target="../media/image1002.png"/><Relationship Id="rId386" Type="http://schemas.openxmlformats.org/officeDocument/2006/relationships/image" Target="../media/image1105.png"/><Relationship Id="rId551" Type="http://schemas.openxmlformats.org/officeDocument/2006/relationships/customXml" Target="../ink/ink1308.xml"/><Relationship Id="rId190" Type="http://schemas.openxmlformats.org/officeDocument/2006/relationships/customXml" Target="../ink/ink1126.xml"/><Relationship Id="rId204" Type="http://schemas.openxmlformats.org/officeDocument/2006/relationships/customXml" Target="../ink/ink1133.xml"/><Relationship Id="rId246" Type="http://schemas.openxmlformats.org/officeDocument/2006/relationships/image" Target="../media/image1035.png"/><Relationship Id="rId288" Type="http://schemas.openxmlformats.org/officeDocument/2006/relationships/image" Target="../media/image1056.png"/><Relationship Id="rId411" Type="http://schemas.openxmlformats.org/officeDocument/2006/relationships/image" Target="../media/image1117.png"/><Relationship Id="rId453" Type="http://schemas.openxmlformats.org/officeDocument/2006/relationships/image" Target="../media/image1138.png"/><Relationship Id="rId509" Type="http://schemas.openxmlformats.org/officeDocument/2006/relationships/image" Target="../media/image1166.png"/><Relationship Id="rId106" Type="http://schemas.openxmlformats.org/officeDocument/2006/relationships/customXml" Target="../ink/ink1084.xml"/><Relationship Id="rId313" Type="http://schemas.openxmlformats.org/officeDocument/2006/relationships/customXml" Target="../ink/ink1188.xml"/><Relationship Id="rId495" Type="http://schemas.openxmlformats.org/officeDocument/2006/relationships/image" Target="../media/image1159.png"/><Relationship Id="rId10" Type="http://schemas.openxmlformats.org/officeDocument/2006/relationships/customXml" Target="../ink/ink1036.xml"/><Relationship Id="rId52" Type="http://schemas.openxmlformats.org/officeDocument/2006/relationships/customXml" Target="../ink/ink1057.xml"/><Relationship Id="rId94" Type="http://schemas.openxmlformats.org/officeDocument/2006/relationships/customXml" Target="../ink/ink1078.xml"/><Relationship Id="rId148" Type="http://schemas.openxmlformats.org/officeDocument/2006/relationships/customXml" Target="../ink/ink1105.xml"/><Relationship Id="rId355" Type="http://schemas.openxmlformats.org/officeDocument/2006/relationships/customXml" Target="../ink/ink1209.xml"/><Relationship Id="rId397" Type="http://schemas.openxmlformats.org/officeDocument/2006/relationships/image" Target="../media/image1110.png"/><Relationship Id="rId520" Type="http://schemas.openxmlformats.org/officeDocument/2006/relationships/customXml" Target="../ink/ink1292.xml"/><Relationship Id="rId562" Type="http://schemas.openxmlformats.org/officeDocument/2006/relationships/image" Target="../media/image1192.png"/><Relationship Id="rId215" Type="http://schemas.openxmlformats.org/officeDocument/2006/relationships/image" Target="../media/image1020.png"/><Relationship Id="rId257" Type="http://schemas.openxmlformats.org/officeDocument/2006/relationships/customXml" Target="../ink/ink1160.xml"/><Relationship Id="rId422" Type="http://schemas.openxmlformats.org/officeDocument/2006/relationships/customXml" Target="../ink/ink1243.xml"/><Relationship Id="rId464" Type="http://schemas.openxmlformats.org/officeDocument/2006/relationships/customXml" Target="../ink/ink1264.xml"/><Relationship Id="rId299" Type="http://schemas.openxmlformats.org/officeDocument/2006/relationships/customXml" Target="../ink/ink1181.xml"/><Relationship Id="rId63" Type="http://schemas.openxmlformats.org/officeDocument/2006/relationships/image" Target="../media/image945.png"/><Relationship Id="rId159" Type="http://schemas.openxmlformats.org/officeDocument/2006/relationships/image" Target="../media/image992.png"/><Relationship Id="rId366" Type="http://schemas.openxmlformats.org/officeDocument/2006/relationships/image" Target="../media/image1095.png"/><Relationship Id="rId226" Type="http://schemas.openxmlformats.org/officeDocument/2006/relationships/customXml" Target="../ink/ink1144.xml"/><Relationship Id="rId433" Type="http://schemas.openxmlformats.org/officeDocument/2006/relationships/image" Target="../media/image1128.png"/><Relationship Id="rId74" Type="http://schemas.openxmlformats.org/officeDocument/2006/relationships/customXml" Target="../ink/ink1068.xml"/><Relationship Id="rId377" Type="http://schemas.openxmlformats.org/officeDocument/2006/relationships/customXml" Target="../ink/ink1220.xml"/><Relationship Id="rId500" Type="http://schemas.openxmlformats.org/officeDocument/2006/relationships/customXml" Target="../ink/ink1282.xml"/><Relationship Id="rId5" Type="http://schemas.openxmlformats.org/officeDocument/2006/relationships/image" Target="../media/image916.emf"/><Relationship Id="rId237" Type="http://schemas.openxmlformats.org/officeDocument/2006/relationships/customXml" Target="../ink/ink1150.xml"/><Relationship Id="rId444" Type="http://schemas.openxmlformats.org/officeDocument/2006/relationships/customXml" Target="../ink/ink1254.xml"/><Relationship Id="rId290" Type="http://schemas.openxmlformats.org/officeDocument/2006/relationships/image" Target="../media/image1057.png"/><Relationship Id="rId304" Type="http://schemas.openxmlformats.org/officeDocument/2006/relationships/image" Target="../media/image1064.png"/><Relationship Id="rId388" Type="http://schemas.openxmlformats.org/officeDocument/2006/relationships/image" Target="../media/image1106.png"/><Relationship Id="rId511" Type="http://schemas.openxmlformats.org/officeDocument/2006/relationships/image" Target="../media/image1167.png"/><Relationship Id="rId85" Type="http://schemas.openxmlformats.org/officeDocument/2006/relationships/image" Target="../media/image955.png"/><Relationship Id="rId150" Type="http://schemas.openxmlformats.org/officeDocument/2006/relationships/customXml" Target="../ink/ink1106.xml"/><Relationship Id="rId248" Type="http://schemas.openxmlformats.org/officeDocument/2006/relationships/image" Target="../media/image1036.png"/><Relationship Id="rId455" Type="http://schemas.openxmlformats.org/officeDocument/2006/relationships/image" Target="../media/image1139.png"/><Relationship Id="rId12" Type="http://schemas.openxmlformats.org/officeDocument/2006/relationships/customXml" Target="../ink/ink1037.xml"/><Relationship Id="rId108" Type="http://schemas.openxmlformats.org/officeDocument/2006/relationships/customXml" Target="../ink/ink1085.xml"/><Relationship Id="rId315" Type="http://schemas.openxmlformats.org/officeDocument/2006/relationships/customXml" Target="../ink/ink1189.xml"/><Relationship Id="rId522" Type="http://schemas.openxmlformats.org/officeDocument/2006/relationships/customXml" Target="../ink/ink1293.xml"/><Relationship Id="rId96" Type="http://schemas.openxmlformats.org/officeDocument/2006/relationships/customXml" Target="../ink/ink1079.xml"/><Relationship Id="rId161" Type="http://schemas.openxmlformats.org/officeDocument/2006/relationships/image" Target="../media/image993.png"/><Relationship Id="rId399" Type="http://schemas.openxmlformats.org/officeDocument/2006/relationships/image" Target="../media/image1111.png"/><Relationship Id="rId259" Type="http://schemas.openxmlformats.org/officeDocument/2006/relationships/customXml" Target="../ink/ink1161.xml"/><Relationship Id="rId466" Type="http://schemas.openxmlformats.org/officeDocument/2006/relationships/customXml" Target="../ink/ink126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9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194.png"/></Relationships>
</file>

<file path=ppt/slides/_rels/slide23.xml.rels><?xml version="1.0" encoding="UTF-8" standalone="yes"?>
<Relationships xmlns="http://schemas.openxmlformats.org/package/2006/relationships"><Relationship Id="rId3" Type="http://schemas.openxmlformats.org/officeDocument/2006/relationships/image" Target="../media/image1195.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196.png"/></Relationships>
</file>

<file path=ppt/slides/_rels/slide24.xml.rels><?xml version="1.0" encoding="UTF-8" standalone="yes"?>
<Relationships xmlns="http://schemas.openxmlformats.org/package/2006/relationships"><Relationship Id="rId3" Type="http://schemas.openxmlformats.org/officeDocument/2006/relationships/image" Target="../media/image1197.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198.png"/></Relationships>
</file>

<file path=ppt/slides/_rels/slide25.xml.rels><?xml version="1.0" encoding="UTF-8" standalone="yes"?>
<Relationships xmlns="http://schemas.openxmlformats.org/package/2006/relationships"><Relationship Id="rId3" Type="http://schemas.openxmlformats.org/officeDocument/2006/relationships/image" Target="../media/image119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0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20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204.png"/><Relationship Id="rId5" Type="http://schemas.openxmlformats.org/officeDocument/2006/relationships/image" Target="../media/image1203.png"/><Relationship Id="rId4" Type="http://schemas.openxmlformats.org/officeDocument/2006/relationships/image" Target="../media/image120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0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20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0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08.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20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Magisches Viereck</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67282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Preisniveaustabilität</a:t>
            </a:r>
          </a:p>
        </p:txBody>
      </p:sp>
      <p:sp>
        <p:nvSpPr>
          <p:cNvPr id="472069" name="Text Box 5"/>
          <p:cNvSpPr txBox="1">
            <a:spLocks noChangeArrowheads="1"/>
          </p:cNvSpPr>
          <p:nvPr/>
        </p:nvSpPr>
        <p:spPr bwMode="auto">
          <a:xfrm>
            <a:off x="4947578" y="5084763"/>
            <a:ext cx="34711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Hoher Beschäftigungsgrad</a:t>
            </a:r>
          </a:p>
        </p:txBody>
      </p:sp>
      <p:sp>
        <p:nvSpPr>
          <p:cNvPr id="472070" name="Text Box 6"/>
          <p:cNvSpPr txBox="1">
            <a:spLocks noChangeArrowheads="1"/>
          </p:cNvSpPr>
          <p:nvPr/>
        </p:nvSpPr>
        <p:spPr bwMode="auto">
          <a:xfrm>
            <a:off x="194604" y="1268413"/>
            <a:ext cx="3009455"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Angemessenes stetiges</a:t>
            </a:r>
          </a:p>
          <a:p>
            <a:pPr>
              <a:buClrTx/>
              <a:buFontTx/>
              <a:buNone/>
            </a:pPr>
            <a:r>
              <a:rPr lang="de-DE" dirty="0"/>
              <a:t>Wirtschaftswachstum</a:t>
            </a:r>
          </a:p>
        </p:txBody>
      </p:sp>
      <p:sp>
        <p:nvSpPr>
          <p:cNvPr id="472071" name="Text Box 7"/>
          <p:cNvSpPr txBox="1">
            <a:spLocks noChangeArrowheads="1"/>
          </p:cNvSpPr>
          <p:nvPr/>
        </p:nvSpPr>
        <p:spPr bwMode="auto">
          <a:xfrm>
            <a:off x="5306354" y="1268413"/>
            <a:ext cx="2948541"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Außenwirtschaftliches</a:t>
            </a:r>
          </a:p>
          <a:p>
            <a:pPr>
              <a:buClrTx/>
              <a:buFontTx/>
              <a:buNone/>
            </a:pPr>
            <a:r>
              <a:rPr lang="de-DE" dirty="0"/>
              <a:t>Gleichgewicht</a:t>
            </a:r>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B8AB6BDB-4A1B-40B2-A334-9552A0856FDB}"/>
                  </a:ext>
                </a:extLst>
              </p14:cNvPr>
              <p14:cNvContentPartPr/>
              <p14:nvPr/>
            </p14:nvContentPartPr>
            <p14:xfrm>
              <a:off x="2625773" y="636547"/>
              <a:ext cx="2622240" cy="66240"/>
            </p14:xfrm>
          </p:contentPart>
        </mc:Choice>
        <mc:Fallback xmlns="">
          <p:pic>
            <p:nvPicPr>
              <p:cNvPr id="2" name="Freihand 1">
                <a:extLst>
                  <a:ext uri="{FF2B5EF4-FFF2-40B4-BE49-F238E27FC236}">
                    <a16:creationId xmlns:a16="http://schemas.microsoft.com/office/drawing/2014/main" id="{B8AB6BDB-4A1B-40B2-A334-9552A0856FDB}"/>
                  </a:ext>
                </a:extLst>
              </p:cNvPr>
              <p:cNvPicPr/>
              <p:nvPr/>
            </p:nvPicPr>
            <p:blipFill>
              <a:blip r:embed="rId4"/>
              <a:stretch>
                <a:fillRect/>
              </a:stretch>
            </p:blipFill>
            <p:spPr>
              <a:xfrm>
                <a:off x="2621453" y="632227"/>
                <a:ext cx="263088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C079121D-0A12-4686-8BC7-2818781E144A}"/>
                  </a:ext>
                </a:extLst>
              </p14:cNvPr>
              <p14:cNvContentPartPr/>
              <p14:nvPr/>
            </p14:nvContentPartPr>
            <p14:xfrm>
              <a:off x="324653" y="2007067"/>
              <a:ext cx="3093120" cy="127080"/>
            </p14:xfrm>
          </p:contentPart>
        </mc:Choice>
        <mc:Fallback xmlns="">
          <p:pic>
            <p:nvPicPr>
              <p:cNvPr id="3" name="Freihand 2">
                <a:extLst>
                  <a:ext uri="{FF2B5EF4-FFF2-40B4-BE49-F238E27FC236}">
                    <a16:creationId xmlns:a16="http://schemas.microsoft.com/office/drawing/2014/main" id="{C079121D-0A12-4686-8BC7-2818781E144A}"/>
                  </a:ext>
                </a:extLst>
              </p:cNvPr>
              <p:cNvPicPr/>
              <p:nvPr/>
            </p:nvPicPr>
            <p:blipFill>
              <a:blip r:embed="rId6"/>
              <a:stretch>
                <a:fillRect/>
              </a:stretch>
            </p:blipFill>
            <p:spPr>
              <a:xfrm>
                <a:off x="320333" y="2002747"/>
                <a:ext cx="3101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E1CAA03A-FCB6-4444-ACF3-6F5A4DD6E084}"/>
                  </a:ext>
                </a:extLst>
              </p14:cNvPr>
              <p14:cNvContentPartPr/>
              <p14:nvPr/>
            </p14:nvContentPartPr>
            <p14:xfrm>
              <a:off x="2194493" y="1242427"/>
              <a:ext cx="1015920" cy="451440"/>
            </p14:xfrm>
          </p:contentPart>
        </mc:Choice>
        <mc:Fallback xmlns="">
          <p:pic>
            <p:nvPicPr>
              <p:cNvPr id="4" name="Freihand 3">
                <a:extLst>
                  <a:ext uri="{FF2B5EF4-FFF2-40B4-BE49-F238E27FC236}">
                    <a16:creationId xmlns:a16="http://schemas.microsoft.com/office/drawing/2014/main" id="{E1CAA03A-FCB6-4444-ACF3-6F5A4DD6E084}"/>
                  </a:ext>
                </a:extLst>
              </p:cNvPr>
              <p:cNvPicPr/>
              <p:nvPr/>
            </p:nvPicPr>
            <p:blipFill>
              <a:blip r:embed="rId8"/>
              <a:stretch>
                <a:fillRect/>
              </a:stretch>
            </p:blipFill>
            <p:spPr>
              <a:xfrm>
                <a:off x="2190173" y="1238107"/>
                <a:ext cx="102456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0F3F88C6-AF8D-4868-A387-21E5282D931F}"/>
                  </a:ext>
                </a:extLst>
              </p14:cNvPr>
              <p14:cNvContentPartPr/>
              <p14:nvPr/>
            </p14:nvContentPartPr>
            <p14:xfrm>
              <a:off x="4960733" y="5491507"/>
              <a:ext cx="3537360" cy="109800"/>
            </p14:xfrm>
          </p:contentPart>
        </mc:Choice>
        <mc:Fallback xmlns="">
          <p:pic>
            <p:nvPicPr>
              <p:cNvPr id="5" name="Freihand 4">
                <a:extLst>
                  <a:ext uri="{FF2B5EF4-FFF2-40B4-BE49-F238E27FC236}">
                    <a16:creationId xmlns:a16="http://schemas.microsoft.com/office/drawing/2014/main" id="{0F3F88C6-AF8D-4868-A387-21E5282D931F}"/>
                  </a:ext>
                </a:extLst>
              </p:cNvPr>
              <p:cNvPicPr/>
              <p:nvPr/>
            </p:nvPicPr>
            <p:blipFill>
              <a:blip r:embed="rId10"/>
              <a:stretch>
                <a:fillRect/>
              </a:stretch>
            </p:blipFill>
            <p:spPr>
              <a:xfrm>
                <a:off x="4956413" y="5487187"/>
                <a:ext cx="35460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86E4597F-4A07-4F6B-990B-0A835097981C}"/>
                  </a:ext>
                </a:extLst>
              </p14:cNvPr>
              <p14:cNvContentPartPr/>
              <p14:nvPr/>
            </p14:nvContentPartPr>
            <p14:xfrm>
              <a:off x="821093" y="5108827"/>
              <a:ext cx="942840" cy="431280"/>
            </p14:xfrm>
          </p:contentPart>
        </mc:Choice>
        <mc:Fallback xmlns="">
          <p:pic>
            <p:nvPicPr>
              <p:cNvPr id="11" name="Freihand 10">
                <a:extLst>
                  <a:ext uri="{FF2B5EF4-FFF2-40B4-BE49-F238E27FC236}">
                    <a16:creationId xmlns:a16="http://schemas.microsoft.com/office/drawing/2014/main" id="{86E4597F-4A07-4F6B-990B-0A835097981C}"/>
                  </a:ext>
                </a:extLst>
              </p:cNvPr>
              <p:cNvPicPr/>
              <p:nvPr/>
            </p:nvPicPr>
            <p:blipFill>
              <a:blip r:embed="rId12"/>
              <a:stretch>
                <a:fillRect/>
              </a:stretch>
            </p:blipFill>
            <p:spPr>
              <a:xfrm>
                <a:off x="816773" y="5104507"/>
                <a:ext cx="951480" cy="439920"/>
              </a:xfrm>
              <a:prstGeom prst="rect">
                <a:avLst/>
              </a:prstGeom>
            </p:spPr>
          </p:pic>
        </mc:Fallback>
      </mc:AlternateContent>
      <p:grpSp>
        <p:nvGrpSpPr>
          <p:cNvPr id="14" name="Gruppieren 13">
            <a:extLst>
              <a:ext uri="{FF2B5EF4-FFF2-40B4-BE49-F238E27FC236}">
                <a16:creationId xmlns:a16="http://schemas.microsoft.com/office/drawing/2014/main" id="{C2453DE5-A3E6-41C3-A522-467AFA21F8FB}"/>
              </a:ext>
            </a:extLst>
          </p:cNvPr>
          <p:cNvGrpSpPr/>
          <p:nvPr/>
        </p:nvGrpSpPr>
        <p:grpSpPr>
          <a:xfrm>
            <a:off x="280733" y="5064907"/>
            <a:ext cx="2484720" cy="477360"/>
            <a:chOff x="280733" y="5064907"/>
            <a:chExt cx="2484720" cy="477360"/>
          </a:xfrm>
        </p:grpSpPr>
        <mc:AlternateContent xmlns:mc="http://schemas.openxmlformats.org/markup-compatibility/2006" xmlns:p14="http://schemas.microsoft.com/office/powerpoint/2010/main">
          <mc:Choice Requires="p14">
            <p:contentPart p14:bwMode="auto" r:id="rId13">
              <p14:nvContentPartPr>
                <p14:cNvPr id="6" name="Freihand 5">
                  <a:extLst>
                    <a:ext uri="{FF2B5EF4-FFF2-40B4-BE49-F238E27FC236}">
                      <a16:creationId xmlns:a16="http://schemas.microsoft.com/office/drawing/2014/main" id="{BDF82883-7BFE-4E44-A99C-250EA75D31F3}"/>
                    </a:ext>
                  </a:extLst>
                </p14:cNvPr>
                <p14:cNvContentPartPr/>
                <p14:nvPr/>
              </p14:nvContentPartPr>
              <p14:xfrm>
                <a:off x="590693" y="5505187"/>
                <a:ext cx="74880" cy="6480"/>
              </p14:xfrm>
            </p:contentPart>
          </mc:Choice>
          <mc:Fallback xmlns="">
            <p:pic>
              <p:nvPicPr>
                <p:cNvPr id="6" name="Freihand 5">
                  <a:extLst>
                    <a:ext uri="{FF2B5EF4-FFF2-40B4-BE49-F238E27FC236}">
                      <a16:creationId xmlns:a16="http://schemas.microsoft.com/office/drawing/2014/main" id="{BDF82883-7BFE-4E44-A99C-250EA75D31F3}"/>
                    </a:ext>
                  </a:extLst>
                </p:cNvPr>
                <p:cNvPicPr/>
                <p:nvPr/>
              </p:nvPicPr>
              <p:blipFill>
                <a:blip r:embed="rId14"/>
                <a:stretch>
                  <a:fillRect/>
                </a:stretch>
              </p:blipFill>
              <p:spPr>
                <a:xfrm>
                  <a:off x="586373" y="5500867"/>
                  <a:ext cx="8352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 name="Freihand 6">
                  <a:extLst>
                    <a:ext uri="{FF2B5EF4-FFF2-40B4-BE49-F238E27FC236}">
                      <a16:creationId xmlns:a16="http://schemas.microsoft.com/office/drawing/2014/main" id="{B8664EA5-7415-45EB-A404-3D56C184DB6B}"/>
                    </a:ext>
                  </a:extLst>
                </p14:cNvPr>
                <p14:cNvContentPartPr/>
                <p14:nvPr/>
              </p14:nvContentPartPr>
              <p14:xfrm>
                <a:off x="358853" y="5465227"/>
                <a:ext cx="25200" cy="3600"/>
              </p14:xfrm>
            </p:contentPart>
          </mc:Choice>
          <mc:Fallback xmlns="">
            <p:pic>
              <p:nvPicPr>
                <p:cNvPr id="7" name="Freihand 6">
                  <a:extLst>
                    <a:ext uri="{FF2B5EF4-FFF2-40B4-BE49-F238E27FC236}">
                      <a16:creationId xmlns:a16="http://schemas.microsoft.com/office/drawing/2014/main" id="{B8664EA5-7415-45EB-A404-3D56C184DB6B}"/>
                    </a:ext>
                  </a:extLst>
                </p:cNvPr>
                <p:cNvPicPr/>
                <p:nvPr/>
              </p:nvPicPr>
              <p:blipFill>
                <a:blip r:embed="rId16"/>
                <a:stretch>
                  <a:fillRect/>
                </a:stretch>
              </p:blipFill>
              <p:spPr>
                <a:xfrm>
                  <a:off x="354533" y="5460907"/>
                  <a:ext cx="3384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Freihand 8">
                  <a:extLst>
                    <a:ext uri="{FF2B5EF4-FFF2-40B4-BE49-F238E27FC236}">
                      <a16:creationId xmlns:a16="http://schemas.microsoft.com/office/drawing/2014/main" id="{55F468E5-7889-47B5-9CC7-1277B7B4FB1B}"/>
                    </a:ext>
                  </a:extLst>
                </p14:cNvPr>
                <p14:cNvContentPartPr/>
                <p14:nvPr/>
              </p14:nvContentPartPr>
              <p14:xfrm>
                <a:off x="280733" y="5467387"/>
                <a:ext cx="2484720" cy="74880"/>
              </p14:xfrm>
            </p:contentPart>
          </mc:Choice>
          <mc:Fallback xmlns="">
            <p:pic>
              <p:nvPicPr>
                <p:cNvPr id="9" name="Freihand 8">
                  <a:extLst>
                    <a:ext uri="{FF2B5EF4-FFF2-40B4-BE49-F238E27FC236}">
                      <a16:creationId xmlns:a16="http://schemas.microsoft.com/office/drawing/2014/main" id="{55F468E5-7889-47B5-9CC7-1277B7B4FB1B}"/>
                    </a:ext>
                  </a:extLst>
                </p:cNvPr>
                <p:cNvPicPr/>
                <p:nvPr/>
              </p:nvPicPr>
              <p:blipFill>
                <a:blip r:embed="rId18"/>
                <a:stretch>
                  <a:fillRect/>
                </a:stretch>
              </p:blipFill>
              <p:spPr>
                <a:xfrm>
                  <a:off x="276413" y="5463067"/>
                  <a:ext cx="249336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Freihand 12">
                  <a:extLst>
                    <a:ext uri="{FF2B5EF4-FFF2-40B4-BE49-F238E27FC236}">
                      <a16:creationId xmlns:a16="http://schemas.microsoft.com/office/drawing/2014/main" id="{BF35767B-FDA3-49A5-9DAD-0BB9E3A08289}"/>
                    </a:ext>
                  </a:extLst>
                </p14:cNvPr>
                <p14:cNvContentPartPr/>
                <p14:nvPr/>
              </p14:nvContentPartPr>
              <p14:xfrm>
                <a:off x="840533" y="5064907"/>
                <a:ext cx="866160" cy="462960"/>
              </p14:xfrm>
            </p:contentPart>
          </mc:Choice>
          <mc:Fallback xmlns="">
            <p:pic>
              <p:nvPicPr>
                <p:cNvPr id="13" name="Freihand 12">
                  <a:extLst>
                    <a:ext uri="{FF2B5EF4-FFF2-40B4-BE49-F238E27FC236}">
                      <a16:creationId xmlns:a16="http://schemas.microsoft.com/office/drawing/2014/main" id="{BF35767B-FDA3-49A5-9DAD-0BB9E3A08289}"/>
                    </a:ext>
                  </a:extLst>
                </p:cNvPr>
                <p:cNvPicPr/>
                <p:nvPr/>
              </p:nvPicPr>
              <p:blipFill>
                <a:blip r:embed="rId20"/>
                <a:stretch>
                  <a:fillRect/>
                </a:stretch>
              </p:blipFill>
              <p:spPr>
                <a:xfrm>
                  <a:off x="836213" y="5060587"/>
                  <a:ext cx="874800" cy="471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5" name="Freihand 14">
                <a:extLst>
                  <a:ext uri="{FF2B5EF4-FFF2-40B4-BE49-F238E27FC236}">
                    <a16:creationId xmlns:a16="http://schemas.microsoft.com/office/drawing/2014/main" id="{7B0D9BED-0297-4922-B90A-F0BE7E4A3BBC}"/>
                  </a:ext>
                </a:extLst>
              </p14:cNvPr>
              <p14:cNvContentPartPr/>
              <p14:nvPr/>
            </p14:nvContentPartPr>
            <p14:xfrm>
              <a:off x="5187893" y="2088067"/>
              <a:ext cx="2286360" cy="45360"/>
            </p14:xfrm>
          </p:contentPart>
        </mc:Choice>
        <mc:Fallback xmlns="">
          <p:pic>
            <p:nvPicPr>
              <p:cNvPr id="15" name="Freihand 14">
                <a:extLst>
                  <a:ext uri="{FF2B5EF4-FFF2-40B4-BE49-F238E27FC236}">
                    <a16:creationId xmlns:a16="http://schemas.microsoft.com/office/drawing/2014/main" id="{7B0D9BED-0297-4922-B90A-F0BE7E4A3BBC}"/>
                  </a:ext>
                </a:extLst>
              </p:cNvPr>
              <p:cNvPicPr/>
              <p:nvPr/>
            </p:nvPicPr>
            <p:blipFill>
              <a:blip r:embed="rId22"/>
              <a:stretch>
                <a:fillRect/>
              </a:stretch>
            </p:blipFill>
            <p:spPr>
              <a:xfrm>
                <a:off x="5183573" y="2083747"/>
                <a:ext cx="2295000" cy="54000"/>
              </a:xfrm>
              <a:prstGeom prst="rect">
                <a:avLst/>
              </a:prstGeom>
            </p:spPr>
          </p:pic>
        </mc:Fallback>
      </mc:AlternateContent>
      <p:grpSp>
        <p:nvGrpSpPr>
          <p:cNvPr id="61" name="Gruppieren 60">
            <a:extLst>
              <a:ext uri="{FF2B5EF4-FFF2-40B4-BE49-F238E27FC236}">
                <a16:creationId xmlns:a16="http://schemas.microsoft.com/office/drawing/2014/main" id="{9CC0ED6C-CF7F-47DF-A53F-BA615C811CC7}"/>
              </a:ext>
            </a:extLst>
          </p:cNvPr>
          <p:cNvGrpSpPr/>
          <p:nvPr/>
        </p:nvGrpSpPr>
        <p:grpSpPr>
          <a:xfrm>
            <a:off x="8485853" y="1510627"/>
            <a:ext cx="2538360" cy="502920"/>
            <a:chOff x="8485853" y="1510627"/>
            <a:chExt cx="2538360" cy="502920"/>
          </a:xfrm>
        </p:grpSpPr>
        <mc:AlternateContent xmlns:mc="http://schemas.openxmlformats.org/markup-compatibility/2006" xmlns:p14="http://schemas.microsoft.com/office/powerpoint/2010/main">
          <mc:Choice Requires="p14">
            <p:contentPart p14:bwMode="auto" r:id="rId23">
              <p14:nvContentPartPr>
                <p14:cNvPr id="16" name="Freihand 15">
                  <a:extLst>
                    <a:ext uri="{FF2B5EF4-FFF2-40B4-BE49-F238E27FC236}">
                      <a16:creationId xmlns:a16="http://schemas.microsoft.com/office/drawing/2014/main" id="{84326D44-A9D8-48B2-AA52-B813D1DA8AF6}"/>
                    </a:ext>
                  </a:extLst>
                </p14:cNvPr>
                <p14:cNvContentPartPr/>
                <p14:nvPr/>
              </p14:nvContentPartPr>
              <p14:xfrm>
                <a:off x="8485853" y="1510627"/>
                <a:ext cx="168120" cy="207360"/>
              </p14:xfrm>
            </p:contentPart>
          </mc:Choice>
          <mc:Fallback xmlns="">
            <p:pic>
              <p:nvPicPr>
                <p:cNvPr id="16" name="Freihand 15">
                  <a:extLst>
                    <a:ext uri="{FF2B5EF4-FFF2-40B4-BE49-F238E27FC236}">
                      <a16:creationId xmlns:a16="http://schemas.microsoft.com/office/drawing/2014/main" id="{84326D44-A9D8-48B2-AA52-B813D1DA8AF6}"/>
                    </a:ext>
                  </a:extLst>
                </p:cNvPr>
                <p:cNvPicPr/>
                <p:nvPr/>
              </p:nvPicPr>
              <p:blipFill>
                <a:blip r:embed="rId24"/>
                <a:stretch>
                  <a:fillRect/>
                </a:stretch>
              </p:blipFill>
              <p:spPr>
                <a:xfrm>
                  <a:off x="8481533" y="1506307"/>
                  <a:ext cx="176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7" name="Freihand 16">
                  <a:extLst>
                    <a:ext uri="{FF2B5EF4-FFF2-40B4-BE49-F238E27FC236}">
                      <a16:creationId xmlns:a16="http://schemas.microsoft.com/office/drawing/2014/main" id="{F53DB3DA-F5DE-4AA0-A396-B911581DC9BE}"/>
                    </a:ext>
                  </a:extLst>
                </p14:cNvPr>
                <p14:cNvContentPartPr/>
                <p14:nvPr/>
              </p14:nvContentPartPr>
              <p14:xfrm>
                <a:off x="8558213" y="1656067"/>
                <a:ext cx="117360" cy="43200"/>
              </p14:xfrm>
            </p:contentPart>
          </mc:Choice>
          <mc:Fallback xmlns="">
            <p:pic>
              <p:nvPicPr>
                <p:cNvPr id="17" name="Freihand 16">
                  <a:extLst>
                    <a:ext uri="{FF2B5EF4-FFF2-40B4-BE49-F238E27FC236}">
                      <a16:creationId xmlns:a16="http://schemas.microsoft.com/office/drawing/2014/main" id="{F53DB3DA-F5DE-4AA0-A396-B911581DC9BE}"/>
                    </a:ext>
                  </a:extLst>
                </p:cNvPr>
                <p:cNvPicPr/>
                <p:nvPr/>
              </p:nvPicPr>
              <p:blipFill>
                <a:blip r:embed="rId26"/>
                <a:stretch>
                  <a:fillRect/>
                </a:stretch>
              </p:blipFill>
              <p:spPr>
                <a:xfrm>
                  <a:off x="8553893" y="1651747"/>
                  <a:ext cx="1260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8" name="Freihand 17">
                  <a:extLst>
                    <a:ext uri="{FF2B5EF4-FFF2-40B4-BE49-F238E27FC236}">
                      <a16:creationId xmlns:a16="http://schemas.microsoft.com/office/drawing/2014/main" id="{CF29BF6F-C531-456B-8EEE-9F700008865C}"/>
                    </a:ext>
                  </a:extLst>
                </p14:cNvPr>
                <p14:cNvContentPartPr/>
                <p14:nvPr/>
              </p14:nvContentPartPr>
              <p14:xfrm>
                <a:off x="8664053" y="1650307"/>
                <a:ext cx="339120" cy="57600"/>
              </p14:xfrm>
            </p:contentPart>
          </mc:Choice>
          <mc:Fallback xmlns="">
            <p:pic>
              <p:nvPicPr>
                <p:cNvPr id="18" name="Freihand 17">
                  <a:extLst>
                    <a:ext uri="{FF2B5EF4-FFF2-40B4-BE49-F238E27FC236}">
                      <a16:creationId xmlns:a16="http://schemas.microsoft.com/office/drawing/2014/main" id="{CF29BF6F-C531-456B-8EEE-9F700008865C}"/>
                    </a:ext>
                  </a:extLst>
                </p:cNvPr>
                <p:cNvPicPr/>
                <p:nvPr/>
              </p:nvPicPr>
              <p:blipFill>
                <a:blip r:embed="rId28"/>
                <a:stretch>
                  <a:fillRect/>
                </a:stretch>
              </p:blipFill>
              <p:spPr>
                <a:xfrm>
                  <a:off x="8659733" y="1645987"/>
                  <a:ext cx="34776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Freihand 18">
                  <a:extLst>
                    <a:ext uri="{FF2B5EF4-FFF2-40B4-BE49-F238E27FC236}">
                      <a16:creationId xmlns:a16="http://schemas.microsoft.com/office/drawing/2014/main" id="{B89BEB2A-3EE8-4F7C-B94C-178A02F5C758}"/>
                    </a:ext>
                  </a:extLst>
                </p14:cNvPr>
                <p14:cNvContentPartPr/>
                <p14:nvPr/>
              </p14:nvContentPartPr>
              <p14:xfrm>
                <a:off x="9021173" y="1553107"/>
                <a:ext cx="282600" cy="160560"/>
              </p14:xfrm>
            </p:contentPart>
          </mc:Choice>
          <mc:Fallback xmlns="">
            <p:pic>
              <p:nvPicPr>
                <p:cNvPr id="19" name="Freihand 18">
                  <a:extLst>
                    <a:ext uri="{FF2B5EF4-FFF2-40B4-BE49-F238E27FC236}">
                      <a16:creationId xmlns:a16="http://schemas.microsoft.com/office/drawing/2014/main" id="{B89BEB2A-3EE8-4F7C-B94C-178A02F5C758}"/>
                    </a:ext>
                  </a:extLst>
                </p:cNvPr>
                <p:cNvPicPr/>
                <p:nvPr/>
              </p:nvPicPr>
              <p:blipFill>
                <a:blip r:embed="rId30"/>
                <a:stretch>
                  <a:fillRect/>
                </a:stretch>
              </p:blipFill>
              <p:spPr>
                <a:xfrm>
                  <a:off x="9016853" y="1548787"/>
                  <a:ext cx="29124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Freihand 19">
                  <a:extLst>
                    <a:ext uri="{FF2B5EF4-FFF2-40B4-BE49-F238E27FC236}">
                      <a16:creationId xmlns:a16="http://schemas.microsoft.com/office/drawing/2014/main" id="{7F82CBB4-54D5-4EAB-A533-FC8B267E0BBA}"/>
                    </a:ext>
                  </a:extLst>
                </p14:cNvPr>
                <p14:cNvContentPartPr/>
                <p14:nvPr/>
              </p14:nvContentPartPr>
              <p14:xfrm>
                <a:off x="9506093" y="1636267"/>
                <a:ext cx="244800" cy="79920"/>
              </p14:xfrm>
            </p:contentPart>
          </mc:Choice>
          <mc:Fallback xmlns="">
            <p:pic>
              <p:nvPicPr>
                <p:cNvPr id="20" name="Freihand 19">
                  <a:extLst>
                    <a:ext uri="{FF2B5EF4-FFF2-40B4-BE49-F238E27FC236}">
                      <a16:creationId xmlns:a16="http://schemas.microsoft.com/office/drawing/2014/main" id="{7F82CBB4-54D5-4EAB-A533-FC8B267E0BBA}"/>
                    </a:ext>
                  </a:extLst>
                </p:cNvPr>
                <p:cNvPicPr/>
                <p:nvPr/>
              </p:nvPicPr>
              <p:blipFill>
                <a:blip r:embed="rId32"/>
                <a:stretch>
                  <a:fillRect/>
                </a:stretch>
              </p:blipFill>
              <p:spPr>
                <a:xfrm>
                  <a:off x="9501773" y="1631947"/>
                  <a:ext cx="25344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Freihand 20">
                  <a:extLst>
                    <a:ext uri="{FF2B5EF4-FFF2-40B4-BE49-F238E27FC236}">
                      <a16:creationId xmlns:a16="http://schemas.microsoft.com/office/drawing/2014/main" id="{F3CEE705-7E61-4BAC-8FAF-D0C5A2AFF5FD}"/>
                    </a:ext>
                  </a:extLst>
                </p14:cNvPr>
                <p14:cNvContentPartPr/>
                <p14:nvPr/>
              </p14:nvContentPartPr>
              <p14:xfrm>
                <a:off x="9790493" y="1646707"/>
                <a:ext cx="88200" cy="96840"/>
              </p14:xfrm>
            </p:contentPart>
          </mc:Choice>
          <mc:Fallback xmlns="">
            <p:pic>
              <p:nvPicPr>
                <p:cNvPr id="21" name="Freihand 20">
                  <a:extLst>
                    <a:ext uri="{FF2B5EF4-FFF2-40B4-BE49-F238E27FC236}">
                      <a16:creationId xmlns:a16="http://schemas.microsoft.com/office/drawing/2014/main" id="{F3CEE705-7E61-4BAC-8FAF-D0C5A2AFF5FD}"/>
                    </a:ext>
                  </a:extLst>
                </p:cNvPr>
                <p:cNvPicPr/>
                <p:nvPr/>
              </p:nvPicPr>
              <p:blipFill>
                <a:blip r:embed="rId34"/>
                <a:stretch>
                  <a:fillRect/>
                </a:stretch>
              </p:blipFill>
              <p:spPr>
                <a:xfrm>
                  <a:off x="9786173" y="1642387"/>
                  <a:ext cx="9684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Freihand 21">
                  <a:extLst>
                    <a:ext uri="{FF2B5EF4-FFF2-40B4-BE49-F238E27FC236}">
                      <a16:creationId xmlns:a16="http://schemas.microsoft.com/office/drawing/2014/main" id="{9B9B7EA6-02EF-46FF-A096-88D7912DBF0D}"/>
                    </a:ext>
                  </a:extLst>
                </p14:cNvPr>
                <p14:cNvContentPartPr/>
                <p14:nvPr/>
              </p14:nvContentPartPr>
              <p14:xfrm>
                <a:off x="10087493" y="1553467"/>
                <a:ext cx="367920" cy="154440"/>
              </p14:xfrm>
            </p:contentPart>
          </mc:Choice>
          <mc:Fallback xmlns="">
            <p:pic>
              <p:nvPicPr>
                <p:cNvPr id="22" name="Freihand 21">
                  <a:extLst>
                    <a:ext uri="{FF2B5EF4-FFF2-40B4-BE49-F238E27FC236}">
                      <a16:creationId xmlns:a16="http://schemas.microsoft.com/office/drawing/2014/main" id="{9B9B7EA6-02EF-46FF-A096-88D7912DBF0D}"/>
                    </a:ext>
                  </a:extLst>
                </p:cNvPr>
                <p:cNvPicPr/>
                <p:nvPr/>
              </p:nvPicPr>
              <p:blipFill>
                <a:blip r:embed="rId36"/>
                <a:stretch>
                  <a:fillRect/>
                </a:stretch>
              </p:blipFill>
              <p:spPr>
                <a:xfrm>
                  <a:off x="10083173" y="1549147"/>
                  <a:ext cx="376560" cy="163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Freihand 22">
                  <a:extLst>
                    <a:ext uri="{FF2B5EF4-FFF2-40B4-BE49-F238E27FC236}">
                      <a16:creationId xmlns:a16="http://schemas.microsoft.com/office/drawing/2014/main" id="{B4CF44E1-37FE-41F1-AAB7-0BCAE3F88B60}"/>
                    </a:ext>
                  </a:extLst>
                </p14:cNvPr>
                <p14:cNvContentPartPr/>
                <p14:nvPr/>
              </p14:nvContentPartPr>
              <p14:xfrm>
                <a:off x="8844053" y="1825987"/>
                <a:ext cx="187200" cy="185400"/>
              </p14:xfrm>
            </p:contentPart>
          </mc:Choice>
          <mc:Fallback xmlns="">
            <p:pic>
              <p:nvPicPr>
                <p:cNvPr id="23" name="Freihand 22">
                  <a:extLst>
                    <a:ext uri="{FF2B5EF4-FFF2-40B4-BE49-F238E27FC236}">
                      <a16:creationId xmlns:a16="http://schemas.microsoft.com/office/drawing/2014/main" id="{B4CF44E1-37FE-41F1-AAB7-0BCAE3F88B60}"/>
                    </a:ext>
                  </a:extLst>
                </p:cNvPr>
                <p:cNvPicPr/>
                <p:nvPr/>
              </p:nvPicPr>
              <p:blipFill>
                <a:blip r:embed="rId38"/>
                <a:stretch>
                  <a:fillRect/>
                </a:stretch>
              </p:blipFill>
              <p:spPr>
                <a:xfrm>
                  <a:off x="8839733" y="1821667"/>
                  <a:ext cx="1958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Freihand 23">
                  <a:extLst>
                    <a:ext uri="{FF2B5EF4-FFF2-40B4-BE49-F238E27FC236}">
                      <a16:creationId xmlns:a16="http://schemas.microsoft.com/office/drawing/2014/main" id="{E7B395D4-83DD-41B7-A7E8-A81D0AA53F40}"/>
                    </a:ext>
                  </a:extLst>
                </p14:cNvPr>
                <p14:cNvContentPartPr/>
                <p14:nvPr/>
              </p14:nvContentPartPr>
              <p14:xfrm>
                <a:off x="9024053" y="1876387"/>
                <a:ext cx="160200" cy="137160"/>
              </p14:xfrm>
            </p:contentPart>
          </mc:Choice>
          <mc:Fallback xmlns="">
            <p:pic>
              <p:nvPicPr>
                <p:cNvPr id="24" name="Freihand 23">
                  <a:extLst>
                    <a:ext uri="{FF2B5EF4-FFF2-40B4-BE49-F238E27FC236}">
                      <a16:creationId xmlns:a16="http://schemas.microsoft.com/office/drawing/2014/main" id="{E7B395D4-83DD-41B7-A7E8-A81D0AA53F40}"/>
                    </a:ext>
                  </a:extLst>
                </p:cNvPr>
                <p:cNvPicPr/>
                <p:nvPr/>
              </p:nvPicPr>
              <p:blipFill>
                <a:blip r:embed="rId40"/>
                <a:stretch>
                  <a:fillRect/>
                </a:stretch>
              </p:blipFill>
              <p:spPr>
                <a:xfrm>
                  <a:off x="9019733" y="1872067"/>
                  <a:ext cx="1688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Freihand 24">
                  <a:extLst>
                    <a:ext uri="{FF2B5EF4-FFF2-40B4-BE49-F238E27FC236}">
                      <a16:creationId xmlns:a16="http://schemas.microsoft.com/office/drawing/2014/main" id="{3CD62DA6-A528-4FDA-B2D0-53D465B1CC76}"/>
                    </a:ext>
                  </a:extLst>
                </p14:cNvPr>
                <p14:cNvContentPartPr/>
                <p14:nvPr/>
              </p14:nvContentPartPr>
              <p14:xfrm>
                <a:off x="9171653" y="1826347"/>
                <a:ext cx="104760" cy="174960"/>
              </p14:xfrm>
            </p:contentPart>
          </mc:Choice>
          <mc:Fallback xmlns="">
            <p:pic>
              <p:nvPicPr>
                <p:cNvPr id="25" name="Freihand 24">
                  <a:extLst>
                    <a:ext uri="{FF2B5EF4-FFF2-40B4-BE49-F238E27FC236}">
                      <a16:creationId xmlns:a16="http://schemas.microsoft.com/office/drawing/2014/main" id="{3CD62DA6-A528-4FDA-B2D0-53D465B1CC76}"/>
                    </a:ext>
                  </a:extLst>
                </p:cNvPr>
                <p:cNvPicPr/>
                <p:nvPr/>
              </p:nvPicPr>
              <p:blipFill>
                <a:blip r:embed="rId42"/>
                <a:stretch>
                  <a:fillRect/>
                </a:stretch>
              </p:blipFill>
              <p:spPr>
                <a:xfrm>
                  <a:off x="9167333" y="1822027"/>
                  <a:ext cx="1134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Freihand 25">
                  <a:extLst>
                    <a:ext uri="{FF2B5EF4-FFF2-40B4-BE49-F238E27FC236}">
                      <a16:creationId xmlns:a16="http://schemas.microsoft.com/office/drawing/2014/main" id="{C817FCFF-37EE-43C3-9E78-6278513D68E0}"/>
                    </a:ext>
                  </a:extLst>
                </p14:cNvPr>
                <p14:cNvContentPartPr/>
                <p14:nvPr/>
              </p14:nvContentPartPr>
              <p14:xfrm>
                <a:off x="9258773" y="1903387"/>
                <a:ext cx="331200" cy="92880"/>
              </p14:xfrm>
            </p:contentPart>
          </mc:Choice>
          <mc:Fallback xmlns="">
            <p:pic>
              <p:nvPicPr>
                <p:cNvPr id="26" name="Freihand 25">
                  <a:extLst>
                    <a:ext uri="{FF2B5EF4-FFF2-40B4-BE49-F238E27FC236}">
                      <a16:creationId xmlns:a16="http://schemas.microsoft.com/office/drawing/2014/main" id="{C817FCFF-37EE-43C3-9E78-6278513D68E0}"/>
                    </a:ext>
                  </a:extLst>
                </p:cNvPr>
                <p:cNvPicPr/>
                <p:nvPr/>
              </p:nvPicPr>
              <p:blipFill>
                <a:blip r:embed="rId44"/>
                <a:stretch>
                  <a:fillRect/>
                </a:stretch>
              </p:blipFill>
              <p:spPr>
                <a:xfrm>
                  <a:off x="9254453" y="1899067"/>
                  <a:ext cx="3398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Freihand 26">
                  <a:extLst>
                    <a:ext uri="{FF2B5EF4-FFF2-40B4-BE49-F238E27FC236}">
                      <a16:creationId xmlns:a16="http://schemas.microsoft.com/office/drawing/2014/main" id="{0AD95330-25B4-4A8F-BC44-B31EFE7E0D89}"/>
                    </a:ext>
                  </a:extLst>
                </p14:cNvPr>
                <p14:cNvContentPartPr/>
                <p14:nvPr/>
              </p14:nvContentPartPr>
              <p14:xfrm>
                <a:off x="9499253" y="1814107"/>
                <a:ext cx="21960" cy="27360"/>
              </p14:xfrm>
            </p:contentPart>
          </mc:Choice>
          <mc:Fallback xmlns="">
            <p:pic>
              <p:nvPicPr>
                <p:cNvPr id="27" name="Freihand 26">
                  <a:extLst>
                    <a:ext uri="{FF2B5EF4-FFF2-40B4-BE49-F238E27FC236}">
                      <a16:creationId xmlns:a16="http://schemas.microsoft.com/office/drawing/2014/main" id="{0AD95330-25B4-4A8F-BC44-B31EFE7E0D89}"/>
                    </a:ext>
                  </a:extLst>
                </p:cNvPr>
                <p:cNvPicPr/>
                <p:nvPr/>
              </p:nvPicPr>
              <p:blipFill>
                <a:blip r:embed="rId46"/>
                <a:stretch>
                  <a:fillRect/>
                </a:stretch>
              </p:blipFill>
              <p:spPr>
                <a:xfrm>
                  <a:off x="9494933" y="1809787"/>
                  <a:ext cx="306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7DD4E612-3121-4672-A8A8-191FBF25059A}"/>
                    </a:ext>
                  </a:extLst>
                </p14:cNvPr>
                <p14:cNvContentPartPr/>
                <p14:nvPr/>
              </p14:nvContentPartPr>
              <p14:xfrm>
                <a:off x="9757013" y="1967827"/>
                <a:ext cx="19080" cy="22680"/>
              </p14:xfrm>
            </p:contentPart>
          </mc:Choice>
          <mc:Fallback xmlns="">
            <p:pic>
              <p:nvPicPr>
                <p:cNvPr id="29" name="Freihand 28">
                  <a:extLst>
                    <a:ext uri="{FF2B5EF4-FFF2-40B4-BE49-F238E27FC236}">
                      <a16:creationId xmlns:a16="http://schemas.microsoft.com/office/drawing/2014/main" id="{7DD4E612-3121-4672-A8A8-191FBF25059A}"/>
                    </a:ext>
                  </a:extLst>
                </p:cNvPr>
                <p:cNvPicPr/>
                <p:nvPr/>
              </p:nvPicPr>
              <p:blipFill>
                <a:blip r:embed="rId48"/>
                <a:stretch>
                  <a:fillRect/>
                </a:stretch>
              </p:blipFill>
              <p:spPr>
                <a:xfrm>
                  <a:off x="9752693" y="1963507"/>
                  <a:ext cx="2772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Freihand 30">
                  <a:extLst>
                    <a:ext uri="{FF2B5EF4-FFF2-40B4-BE49-F238E27FC236}">
                      <a16:creationId xmlns:a16="http://schemas.microsoft.com/office/drawing/2014/main" id="{F043070E-994C-43E3-9EEB-DA0FA2161000}"/>
                    </a:ext>
                  </a:extLst>
                </p14:cNvPr>
                <p14:cNvContentPartPr/>
                <p14:nvPr/>
              </p14:nvContentPartPr>
              <p14:xfrm>
                <a:off x="9776093" y="1858747"/>
                <a:ext cx="295560" cy="111600"/>
              </p14:xfrm>
            </p:contentPart>
          </mc:Choice>
          <mc:Fallback xmlns="">
            <p:pic>
              <p:nvPicPr>
                <p:cNvPr id="31" name="Freihand 30">
                  <a:extLst>
                    <a:ext uri="{FF2B5EF4-FFF2-40B4-BE49-F238E27FC236}">
                      <a16:creationId xmlns:a16="http://schemas.microsoft.com/office/drawing/2014/main" id="{F043070E-994C-43E3-9EEB-DA0FA2161000}"/>
                    </a:ext>
                  </a:extLst>
                </p:cNvPr>
                <p:cNvPicPr/>
                <p:nvPr/>
              </p:nvPicPr>
              <p:blipFill>
                <a:blip r:embed="rId50"/>
                <a:stretch>
                  <a:fillRect/>
                </a:stretch>
              </p:blipFill>
              <p:spPr>
                <a:xfrm>
                  <a:off x="9771773" y="1854427"/>
                  <a:ext cx="304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Freihand 31">
                  <a:extLst>
                    <a:ext uri="{FF2B5EF4-FFF2-40B4-BE49-F238E27FC236}">
                      <a16:creationId xmlns:a16="http://schemas.microsoft.com/office/drawing/2014/main" id="{0F332AC2-557A-45E3-9DAB-081E90878133}"/>
                    </a:ext>
                  </a:extLst>
                </p14:cNvPr>
                <p14:cNvContentPartPr/>
                <p14:nvPr/>
              </p14:nvContentPartPr>
              <p14:xfrm>
                <a:off x="10179653" y="1765507"/>
                <a:ext cx="290520" cy="187920"/>
              </p14:xfrm>
            </p:contentPart>
          </mc:Choice>
          <mc:Fallback xmlns="">
            <p:pic>
              <p:nvPicPr>
                <p:cNvPr id="32" name="Freihand 31">
                  <a:extLst>
                    <a:ext uri="{FF2B5EF4-FFF2-40B4-BE49-F238E27FC236}">
                      <a16:creationId xmlns:a16="http://schemas.microsoft.com/office/drawing/2014/main" id="{0F332AC2-557A-45E3-9DAB-081E90878133}"/>
                    </a:ext>
                  </a:extLst>
                </p:cNvPr>
                <p:cNvPicPr/>
                <p:nvPr/>
              </p:nvPicPr>
              <p:blipFill>
                <a:blip r:embed="rId52"/>
                <a:stretch>
                  <a:fillRect/>
                </a:stretch>
              </p:blipFill>
              <p:spPr>
                <a:xfrm>
                  <a:off x="10175333" y="1761187"/>
                  <a:ext cx="29916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Freihand 32">
                  <a:extLst>
                    <a:ext uri="{FF2B5EF4-FFF2-40B4-BE49-F238E27FC236}">
                      <a16:creationId xmlns:a16="http://schemas.microsoft.com/office/drawing/2014/main" id="{5BA0DC2F-D627-416A-AEB0-A01ADC40D6C2}"/>
                    </a:ext>
                  </a:extLst>
                </p14:cNvPr>
                <p14:cNvContentPartPr/>
                <p14:nvPr/>
              </p14:nvContentPartPr>
              <p14:xfrm>
                <a:off x="10376573" y="1841467"/>
                <a:ext cx="14760" cy="97200"/>
              </p14:xfrm>
            </p:contentPart>
          </mc:Choice>
          <mc:Fallback xmlns="">
            <p:pic>
              <p:nvPicPr>
                <p:cNvPr id="33" name="Freihand 32">
                  <a:extLst>
                    <a:ext uri="{FF2B5EF4-FFF2-40B4-BE49-F238E27FC236}">
                      <a16:creationId xmlns:a16="http://schemas.microsoft.com/office/drawing/2014/main" id="{5BA0DC2F-D627-416A-AEB0-A01ADC40D6C2}"/>
                    </a:ext>
                  </a:extLst>
                </p:cNvPr>
                <p:cNvPicPr/>
                <p:nvPr/>
              </p:nvPicPr>
              <p:blipFill>
                <a:blip r:embed="rId54"/>
                <a:stretch>
                  <a:fillRect/>
                </a:stretch>
              </p:blipFill>
              <p:spPr>
                <a:xfrm>
                  <a:off x="10372253" y="1837147"/>
                  <a:ext cx="234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Freihand 33">
                  <a:extLst>
                    <a:ext uri="{FF2B5EF4-FFF2-40B4-BE49-F238E27FC236}">
                      <a16:creationId xmlns:a16="http://schemas.microsoft.com/office/drawing/2014/main" id="{A3BB58E0-BFD3-4448-812D-43654EC40AFA}"/>
                    </a:ext>
                  </a:extLst>
                </p14:cNvPr>
                <p14:cNvContentPartPr/>
                <p14:nvPr/>
              </p14:nvContentPartPr>
              <p14:xfrm>
                <a:off x="10405013" y="1815547"/>
                <a:ext cx="109080" cy="7920"/>
              </p14:xfrm>
            </p:contentPart>
          </mc:Choice>
          <mc:Fallback xmlns="">
            <p:pic>
              <p:nvPicPr>
                <p:cNvPr id="34" name="Freihand 33">
                  <a:extLst>
                    <a:ext uri="{FF2B5EF4-FFF2-40B4-BE49-F238E27FC236}">
                      <a16:creationId xmlns:a16="http://schemas.microsoft.com/office/drawing/2014/main" id="{A3BB58E0-BFD3-4448-812D-43654EC40AFA}"/>
                    </a:ext>
                  </a:extLst>
                </p:cNvPr>
                <p:cNvPicPr/>
                <p:nvPr/>
              </p:nvPicPr>
              <p:blipFill>
                <a:blip r:embed="rId56"/>
                <a:stretch>
                  <a:fillRect/>
                </a:stretch>
              </p:blipFill>
              <p:spPr>
                <a:xfrm>
                  <a:off x="10400693" y="1811227"/>
                  <a:ext cx="1177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Freihand 34">
                  <a:extLst>
                    <a:ext uri="{FF2B5EF4-FFF2-40B4-BE49-F238E27FC236}">
                      <a16:creationId xmlns:a16="http://schemas.microsoft.com/office/drawing/2014/main" id="{97E1AFA5-7E4B-413F-829E-3EB0D7162D82}"/>
                    </a:ext>
                  </a:extLst>
                </p14:cNvPr>
                <p14:cNvContentPartPr/>
                <p14:nvPr/>
              </p14:nvContentPartPr>
              <p14:xfrm>
                <a:off x="10663493" y="1839667"/>
                <a:ext cx="185040" cy="119880"/>
              </p14:xfrm>
            </p:contentPart>
          </mc:Choice>
          <mc:Fallback xmlns="">
            <p:pic>
              <p:nvPicPr>
                <p:cNvPr id="35" name="Freihand 34">
                  <a:extLst>
                    <a:ext uri="{FF2B5EF4-FFF2-40B4-BE49-F238E27FC236}">
                      <a16:creationId xmlns:a16="http://schemas.microsoft.com/office/drawing/2014/main" id="{97E1AFA5-7E4B-413F-829E-3EB0D7162D82}"/>
                    </a:ext>
                  </a:extLst>
                </p:cNvPr>
                <p:cNvPicPr/>
                <p:nvPr/>
              </p:nvPicPr>
              <p:blipFill>
                <a:blip r:embed="rId58"/>
                <a:stretch>
                  <a:fillRect/>
                </a:stretch>
              </p:blipFill>
              <p:spPr>
                <a:xfrm>
                  <a:off x="10659173" y="1835347"/>
                  <a:ext cx="1936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Freihand 35">
                  <a:extLst>
                    <a:ext uri="{FF2B5EF4-FFF2-40B4-BE49-F238E27FC236}">
                      <a16:creationId xmlns:a16="http://schemas.microsoft.com/office/drawing/2014/main" id="{26FD19AE-7DB0-4B87-A70D-B844C33A2FFE}"/>
                    </a:ext>
                  </a:extLst>
                </p14:cNvPr>
                <p14:cNvContentPartPr/>
                <p14:nvPr/>
              </p14:nvContentPartPr>
              <p14:xfrm>
                <a:off x="10832333" y="1836427"/>
                <a:ext cx="191880" cy="102960"/>
              </p14:xfrm>
            </p:contentPart>
          </mc:Choice>
          <mc:Fallback xmlns="">
            <p:pic>
              <p:nvPicPr>
                <p:cNvPr id="36" name="Freihand 35">
                  <a:extLst>
                    <a:ext uri="{FF2B5EF4-FFF2-40B4-BE49-F238E27FC236}">
                      <a16:creationId xmlns:a16="http://schemas.microsoft.com/office/drawing/2014/main" id="{26FD19AE-7DB0-4B87-A70D-B844C33A2FFE}"/>
                    </a:ext>
                  </a:extLst>
                </p:cNvPr>
                <p:cNvPicPr/>
                <p:nvPr/>
              </p:nvPicPr>
              <p:blipFill>
                <a:blip r:embed="rId60"/>
                <a:stretch>
                  <a:fillRect/>
                </a:stretch>
              </p:blipFill>
              <p:spPr>
                <a:xfrm>
                  <a:off x="10828013" y="1832107"/>
                  <a:ext cx="200520" cy="111600"/>
                </a:xfrm>
                <a:prstGeom prst="rect">
                  <a:avLst/>
                </a:prstGeom>
              </p:spPr>
            </p:pic>
          </mc:Fallback>
        </mc:AlternateContent>
      </p:grpSp>
      <p:grpSp>
        <p:nvGrpSpPr>
          <p:cNvPr id="60" name="Gruppieren 59">
            <a:extLst>
              <a:ext uri="{FF2B5EF4-FFF2-40B4-BE49-F238E27FC236}">
                <a16:creationId xmlns:a16="http://schemas.microsoft.com/office/drawing/2014/main" id="{AAD22900-8E86-42CC-A625-10361752293B}"/>
              </a:ext>
            </a:extLst>
          </p:cNvPr>
          <p:cNvGrpSpPr/>
          <p:nvPr/>
        </p:nvGrpSpPr>
        <p:grpSpPr>
          <a:xfrm>
            <a:off x="9031253" y="2176627"/>
            <a:ext cx="495720" cy="247320"/>
            <a:chOff x="9031253" y="2176627"/>
            <a:chExt cx="495720" cy="247320"/>
          </a:xfrm>
        </p:grpSpPr>
        <mc:AlternateContent xmlns:mc="http://schemas.openxmlformats.org/markup-compatibility/2006" xmlns:p14="http://schemas.microsoft.com/office/powerpoint/2010/main">
          <mc:Choice Requires="p14">
            <p:contentPart p14:bwMode="auto" r:id="rId61">
              <p14:nvContentPartPr>
                <p14:cNvPr id="37" name="Freihand 36">
                  <a:extLst>
                    <a:ext uri="{FF2B5EF4-FFF2-40B4-BE49-F238E27FC236}">
                      <a16:creationId xmlns:a16="http://schemas.microsoft.com/office/drawing/2014/main" id="{F804A54D-A113-42FE-8934-5AA605EC3224}"/>
                    </a:ext>
                  </a:extLst>
                </p14:cNvPr>
                <p14:cNvContentPartPr/>
                <p14:nvPr/>
              </p14:nvContentPartPr>
              <p14:xfrm>
                <a:off x="9031253" y="2176627"/>
                <a:ext cx="151200" cy="247320"/>
              </p14:xfrm>
            </p:contentPart>
          </mc:Choice>
          <mc:Fallback xmlns="">
            <p:pic>
              <p:nvPicPr>
                <p:cNvPr id="37" name="Freihand 36">
                  <a:extLst>
                    <a:ext uri="{FF2B5EF4-FFF2-40B4-BE49-F238E27FC236}">
                      <a16:creationId xmlns:a16="http://schemas.microsoft.com/office/drawing/2014/main" id="{F804A54D-A113-42FE-8934-5AA605EC3224}"/>
                    </a:ext>
                  </a:extLst>
                </p:cNvPr>
                <p:cNvPicPr/>
                <p:nvPr/>
              </p:nvPicPr>
              <p:blipFill>
                <a:blip r:embed="rId62"/>
                <a:stretch>
                  <a:fillRect/>
                </a:stretch>
              </p:blipFill>
              <p:spPr>
                <a:xfrm>
                  <a:off x="9026933" y="2172307"/>
                  <a:ext cx="15984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Freihand 37">
                  <a:extLst>
                    <a:ext uri="{FF2B5EF4-FFF2-40B4-BE49-F238E27FC236}">
                      <a16:creationId xmlns:a16="http://schemas.microsoft.com/office/drawing/2014/main" id="{42C71D85-E86A-4591-AF5E-47CDF2BA55F5}"/>
                    </a:ext>
                  </a:extLst>
                </p14:cNvPr>
                <p14:cNvContentPartPr/>
                <p14:nvPr/>
              </p14:nvContentPartPr>
              <p14:xfrm>
                <a:off x="9142853" y="2190307"/>
                <a:ext cx="3240" cy="28080"/>
              </p14:xfrm>
            </p:contentPart>
          </mc:Choice>
          <mc:Fallback xmlns="">
            <p:pic>
              <p:nvPicPr>
                <p:cNvPr id="38" name="Freihand 37">
                  <a:extLst>
                    <a:ext uri="{FF2B5EF4-FFF2-40B4-BE49-F238E27FC236}">
                      <a16:creationId xmlns:a16="http://schemas.microsoft.com/office/drawing/2014/main" id="{42C71D85-E86A-4591-AF5E-47CDF2BA55F5}"/>
                    </a:ext>
                  </a:extLst>
                </p:cNvPr>
                <p:cNvPicPr/>
                <p:nvPr/>
              </p:nvPicPr>
              <p:blipFill>
                <a:blip r:embed="rId64"/>
                <a:stretch>
                  <a:fillRect/>
                </a:stretch>
              </p:blipFill>
              <p:spPr>
                <a:xfrm>
                  <a:off x="9138533" y="2185987"/>
                  <a:ext cx="1188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9" name="Freihand 38">
                  <a:extLst>
                    <a:ext uri="{FF2B5EF4-FFF2-40B4-BE49-F238E27FC236}">
                      <a16:creationId xmlns:a16="http://schemas.microsoft.com/office/drawing/2014/main" id="{D0E2BC8D-8EAA-4BA9-B6D4-8ADA82413BD4}"/>
                    </a:ext>
                  </a:extLst>
                </p14:cNvPr>
                <p14:cNvContentPartPr/>
                <p14:nvPr/>
              </p14:nvContentPartPr>
              <p14:xfrm>
                <a:off x="9185693" y="2255107"/>
                <a:ext cx="91440" cy="122400"/>
              </p14:xfrm>
            </p:contentPart>
          </mc:Choice>
          <mc:Fallback xmlns="">
            <p:pic>
              <p:nvPicPr>
                <p:cNvPr id="39" name="Freihand 38">
                  <a:extLst>
                    <a:ext uri="{FF2B5EF4-FFF2-40B4-BE49-F238E27FC236}">
                      <a16:creationId xmlns:a16="http://schemas.microsoft.com/office/drawing/2014/main" id="{D0E2BC8D-8EAA-4BA9-B6D4-8ADA82413BD4}"/>
                    </a:ext>
                  </a:extLst>
                </p:cNvPr>
                <p:cNvPicPr/>
                <p:nvPr/>
              </p:nvPicPr>
              <p:blipFill>
                <a:blip r:embed="rId66"/>
                <a:stretch>
                  <a:fillRect/>
                </a:stretch>
              </p:blipFill>
              <p:spPr>
                <a:xfrm>
                  <a:off x="9181373" y="2250787"/>
                  <a:ext cx="1000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0" name="Freihand 39">
                  <a:extLst>
                    <a:ext uri="{FF2B5EF4-FFF2-40B4-BE49-F238E27FC236}">
                      <a16:creationId xmlns:a16="http://schemas.microsoft.com/office/drawing/2014/main" id="{A76BD6BA-FB1B-41BD-BFFB-854DDF926EEC}"/>
                    </a:ext>
                  </a:extLst>
                </p14:cNvPr>
                <p14:cNvContentPartPr/>
                <p14:nvPr/>
              </p14:nvContentPartPr>
              <p14:xfrm>
                <a:off x="9318173" y="2269867"/>
                <a:ext cx="208800" cy="86760"/>
              </p14:xfrm>
            </p:contentPart>
          </mc:Choice>
          <mc:Fallback xmlns="">
            <p:pic>
              <p:nvPicPr>
                <p:cNvPr id="40" name="Freihand 39">
                  <a:extLst>
                    <a:ext uri="{FF2B5EF4-FFF2-40B4-BE49-F238E27FC236}">
                      <a16:creationId xmlns:a16="http://schemas.microsoft.com/office/drawing/2014/main" id="{A76BD6BA-FB1B-41BD-BFFB-854DDF926EEC}"/>
                    </a:ext>
                  </a:extLst>
                </p:cNvPr>
                <p:cNvPicPr/>
                <p:nvPr/>
              </p:nvPicPr>
              <p:blipFill>
                <a:blip r:embed="rId68"/>
                <a:stretch>
                  <a:fillRect/>
                </a:stretch>
              </p:blipFill>
              <p:spPr>
                <a:xfrm>
                  <a:off x="9313853" y="2265547"/>
                  <a:ext cx="217440" cy="95400"/>
                </a:xfrm>
                <a:prstGeom prst="rect">
                  <a:avLst/>
                </a:prstGeom>
              </p:spPr>
            </p:pic>
          </mc:Fallback>
        </mc:AlternateContent>
      </p:grpSp>
      <p:grpSp>
        <p:nvGrpSpPr>
          <p:cNvPr id="59" name="Gruppieren 58">
            <a:extLst>
              <a:ext uri="{FF2B5EF4-FFF2-40B4-BE49-F238E27FC236}">
                <a16:creationId xmlns:a16="http://schemas.microsoft.com/office/drawing/2014/main" id="{FE970212-F7A2-4DFB-9D5E-764A2FF69506}"/>
              </a:ext>
            </a:extLst>
          </p:cNvPr>
          <p:cNvGrpSpPr/>
          <p:nvPr/>
        </p:nvGrpSpPr>
        <p:grpSpPr>
          <a:xfrm>
            <a:off x="9724613" y="2087347"/>
            <a:ext cx="1658880" cy="625320"/>
            <a:chOff x="9724613" y="2087347"/>
            <a:chExt cx="1658880" cy="625320"/>
          </a:xfrm>
        </p:grpSpPr>
        <mc:AlternateContent xmlns:mc="http://schemas.openxmlformats.org/markup-compatibility/2006" xmlns:p14="http://schemas.microsoft.com/office/powerpoint/2010/main">
          <mc:Choice Requires="p14">
            <p:contentPart p14:bwMode="auto" r:id="rId69">
              <p14:nvContentPartPr>
                <p14:cNvPr id="41" name="Freihand 40">
                  <a:extLst>
                    <a:ext uri="{FF2B5EF4-FFF2-40B4-BE49-F238E27FC236}">
                      <a16:creationId xmlns:a16="http://schemas.microsoft.com/office/drawing/2014/main" id="{A8D04B69-836A-4869-9AF9-19881DAFB875}"/>
                    </a:ext>
                  </a:extLst>
                </p14:cNvPr>
                <p14:cNvContentPartPr/>
                <p14:nvPr/>
              </p14:nvContentPartPr>
              <p14:xfrm>
                <a:off x="9724613" y="2204707"/>
                <a:ext cx="211320" cy="167040"/>
              </p14:xfrm>
            </p:contentPart>
          </mc:Choice>
          <mc:Fallback xmlns="">
            <p:pic>
              <p:nvPicPr>
                <p:cNvPr id="41" name="Freihand 40">
                  <a:extLst>
                    <a:ext uri="{FF2B5EF4-FFF2-40B4-BE49-F238E27FC236}">
                      <a16:creationId xmlns:a16="http://schemas.microsoft.com/office/drawing/2014/main" id="{A8D04B69-836A-4869-9AF9-19881DAFB875}"/>
                    </a:ext>
                  </a:extLst>
                </p:cNvPr>
                <p:cNvPicPr/>
                <p:nvPr/>
              </p:nvPicPr>
              <p:blipFill>
                <a:blip r:embed="rId70"/>
                <a:stretch>
                  <a:fillRect/>
                </a:stretch>
              </p:blipFill>
              <p:spPr>
                <a:xfrm>
                  <a:off x="9720293" y="2200387"/>
                  <a:ext cx="21996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2" name="Freihand 41">
                  <a:extLst>
                    <a:ext uri="{FF2B5EF4-FFF2-40B4-BE49-F238E27FC236}">
                      <a16:creationId xmlns:a16="http://schemas.microsoft.com/office/drawing/2014/main" id="{126A8E2B-0C5C-446B-849F-F592F55D4980}"/>
                    </a:ext>
                  </a:extLst>
                </p14:cNvPr>
                <p14:cNvContentPartPr/>
                <p14:nvPr/>
              </p14:nvContentPartPr>
              <p14:xfrm>
                <a:off x="9989933" y="2253307"/>
                <a:ext cx="96480" cy="83880"/>
              </p14:xfrm>
            </p:contentPart>
          </mc:Choice>
          <mc:Fallback xmlns="">
            <p:pic>
              <p:nvPicPr>
                <p:cNvPr id="42" name="Freihand 41">
                  <a:extLst>
                    <a:ext uri="{FF2B5EF4-FFF2-40B4-BE49-F238E27FC236}">
                      <a16:creationId xmlns:a16="http://schemas.microsoft.com/office/drawing/2014/main" id="{126A8E2B-0C5C-446B-849F-F592F55D4980}"/>
                    </a:ext>
                  </a:extLst>
                </p:cNvPr>
                <p:cNvPicPr/>
                <p:nvPr/>
              </p:nvPicPr>
              <p:blipFill>
                <a:blip r:embed="rId72"/>
                <a:stretch>
                  <a:fillRect/>
                </a:stretch>
              </p:blipFill>
              <p:spPr>
                <a:xfrm>
                  <a:off x="9985613" y="2248987"/>
                  <a:ext cx="1051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3" name="Freihand 42">
                  <a:extLst>
                    <a:ext uri="{FF2B5EF4-FFF2-40B4-BE49-F238E27FC236}">
                      <a16:creationId xmlns:a16="http://schemas.microsoft.com/office/drawing/2014/main" id="{4AEF9D24-5BED-4B4C-9EA5-B7505045ED29}"/>
                    </a:ext>
                  </a:extLst>
                </p14:cNvPr>
                <p14:cNvContentPartPr/>
                <p14:nvPr/>
              </p14:nvContentPartPr>
              <p14:xfrm>
                <a:off x="10097933" y="2156467"/>
                <a:ext cx="137160" cy="177120"/>
              </p14:xfrm>
            </p:contentPart>
          </mc:Choice>
          <mc:Fallback xmlns="">
            <p:pic>
              <p:nvPicPr>
                <p:cNvPr id="43" name="Freihand 42">
                  <a:extLst>
                    <a:ext uri="{FF2B5EF4-FFF2-40B4-BE49-F238E27FC236}">
                      <a16:creationId xmlns:a16="http://schemas.microsoft.com/office/drawing/2014/main" id="{4AEF9D24-5BED-4B4C-9EA5-B7505045ED29}"/>
                    </a:ext>
                  </a:extLst>
                </p:cNvPr>
                <p:cNvPicPr/>
                <p:nvPr/>
              </p:nvPicPr>
              <p:blipFill>
                <a:blip r:embed="rId74"/>
                <a:stretch>
                  <a:fillRect/>
                </a:stretch>
              </p:blipFill>
              <p:spPr>
                <a:xfrm>
                  <a:off x="10093613" y="2152147"/>
                  <a:ext cx="145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4" name="Freihand 43">
                  <a:extLst>
                    <a:ext uri="{FF2B5EF4-FFF2-40B4-BE49-F238E27FC236}">
                      <a16:creationId xmlns:a16="http://schemas.microsoft.com/office/drawing/2014/main" id="{44D99EFD-216B-4E64-8911-266668D86A09}"/>
                    </a:ext>
                  </a:extLst>
                </p14:cNvPr>
                <p14:cNvContentPartPr/>
                <p14:nvPr/>
              </p14:nvContentPartPr>
              <p14:xfrm>
                <a:off x="10253813" y="2226667"/>
                <a:ext cx="87120" cy="100080"/>
              </p14:xfrm>
            </p:contentPart>
          </mc:Choice>
          <mc:Fallback xmlns="">
            <p:pic>
              <p:nvPicPr>
                <p:cNvPr id="44" name="Freihand 43">
                  <a:extLst>
                    <a:ext uri="{FF2B5EF4-FFF2-40B4-BE49-F238E27FC236}">
                      <a16:creationId xmlns:a16="http://schemas.microsoft.com/office/drawing/2014/main" id="{44D99EFD-216B-4E64-8911-266668D86A09}"/>
                    </a:ext>
                  </a:extLst>
                </p:cNvPr>
                <p:cNvPicPr/>
                <p:nvPr/>
              </p:nvPicPr>
              <p:blipFill>
                <a:blip r:embed="rId76"/>
                <a:stretch>
                  <a:fillRect/>
                </a:stretch>
              </p:blipFill>
              <p:spPr>
                <a:xfrm>
                  <a:off x="10249493" y="2222347"/>
                  <a:ext cx="9576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5" name="Freihand 44">
                  <a:extLst>
                    <a:ext uri="{FF2B5EF4-FFF2-40B4-BE49-F238E27FC236}">
                      <a16:creationId xmlns:a16="http://schemas.microsoft.com/office/drawing/2014/main" id="{04FBFD7E-B909-4B95-956C-ABE85A40E359}"/>
                    </a:ext>
                  </a:extLst>
                </p14:cNvPr>
                <p14:cNvContentPartPr/>
                <p14:nvPr/>
              </p14:nvContentPartPr>
              <p14:xfrm>
                <a:off x="10347053" y="2140267"/>
                <a:ext cx="222480" cy="177840"/>
              </p14:xfrm>
            </p:contentPart>
          </mc:Choice>
          <mc:Fallback xmlns="">
            <p:pic>
              <p:nvPicPr>
                <p:cNvPr id="45" name="Freihand 44">
                  <a:extLst>
                    <a:ext uri="{FF2B5EF4-FFF2-40B4-BE49-F238E27FC236}">
                      <a16:creationId xmlns:a16="http://schemas.microsoft.com/office/drawing/2014/main" id="{04FBFD7E-B909-4B95-956C-ABE85A40E359}"/>
                    </a:ext>
                  </a:extLst>
                </p:cNvPr>
                <p:cNvPicPr/>
                <p:nvPr/>
              </p:nvPicPr>
              <p:blipFill>
                <a:blip r:embed="rId78"/>
                <a:stretch>
                  <a:fillRect/>
                </a:stretch>
              </p:blipFill>
              <p:spPr>
                <a:xfrm>
                  <a:off x="10342733" y="2135947"/>
                  <a:ext cx="23112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6" name="Freihand 45">
                  <a:extLst>
                    <a:ext uri="{FF2B5EF4-FFF2-40B4-BE49-F238E27FC236}">
                      <a16:creationId xmlns:a16="http://schemas.microsoft.com/office/drawing/2014/main" id="{F721810B-8D1D-4CF7-A9C3-25FB23F7233A}"/>
                    </a:ext>
                  </a:extLst>
                </p14:cNvPr>
                <p14:cNvContentPartPr/>
                <p14:nvPr/>
              </p14:nvContentPartPr>
              <p14:xfrm>
                <a:off x="10592213" y="2087347"/>
                <a:ext cx="143640" cy="202320"/>
              </p14:xfrm>
            </p:contentPart>
          </mc:Choice>
          <mc:Fallback xmlns="">
            <p:pic>
              <p:nvPicPr>
                <p:cNvPr id="46" name="Freihand 45">
                  <a:extLst>
                    <a:ext uri="{FF2B5EF4-FFF2-40B4-BE49-F238E27FC236}">
                      <a16:creationId xmlns:a16="http://schemas.microsoft.com/office/drawing/2014/main" id="{F721810B-8D1D-4CF7-A9C3-25FB23F7233A}"/>
                    </a:ext>
                  </a:extLst>
                </p:cNvPr>
                <p:cNvPicPr/>
                <p:nvPr/>
              </p:nvPicPr>
              <p:blipFill>
                <a:blip r:embed="rId80"/>
                <a:stretch>
                  <a:fillRect/>
                </a:stretch>
              </p:blipFill>
              <p:spPr>
                <a:xfrm>
                  <a:off x="10587893" y="2083027"/>
                  <a:ext cx="15228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7" name="Freihand 46">
                  <a:extLst>
                    <a:ext uri="{FF2B5EF4-FFF2-40B4-BE49-F238E27FC236}">
                      <a16:creationId xmlns:a16="http://schemas.microsoft.com/office/drawing/2014/main" id="{77CB724B-8E0F-4C5E-9CC3-6622AE5B380B}"/>
                    </a:ext>
                  </a:extLst>
                </p14:cNvPr>
                <p14:cNvContentPartPr/>
                <p14:nvPr/>
              </p14:nvContentPartPr>
              <p14:xfrm>
                <a:off x="10668173" y="2189947"/>
                <a:ext cx="290160" cy="84960"/>
              </p14:xfrm>
            </p:contentPart>
          </mc:Choice>
          <mc:Fallback xmlns="">
            <p:pic>
              <p:nvPicPr>
                <p:cNvPr id="47" name="Freihand 46">
                  <a:extLst>
                    <a:ext uri="{FF2B5EF4-FFF2-40B4-BE49-F238E27FC236}">
                      <a16:creationId xmlns:a16="http://schemas.microsoft.com/office/drawing/2014/main" id="{77CB724B-8E0F-4C5E-9CC3-6622AE5B380B}"/>
                    </a:ext>
                  </a:extLst>
                </p:cNvPr>
                <p:cNvPicPr/>
                <p:nvPr/>
              </p:nvPicPr>
              <p:blipFill>
                <a:blip r:embed="rId82"/>
                <a:stretch>
                  <a:fillRect/>
                </a:stretch>
              </p:blipFill>
              <p:spPr>
                <a:xfrm>
                  <a:off x="10663853" y="2185627"/>
                  <a:ext cx="2988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8" name="Freihand 47">
                  <a:extLst>
                    <a:ext uri="{FF2B5EF4-FFF2-40B4-BE49-F238E27FC236}">
                      <a16:creationId xmlns:a16="http://schemas.microsoft.com/office/drawing/2014/main" id="{400633E7-8649-41D0-B209-655F791573F8}"/>
                    </a:ext>
                  </a:extLst>
                </p14:cNvPr>
                <p14:cNvContentPartPr/>
                <p14:nvPr/>
              </p14:nvContentPartPr>
              <p14:xfrm>
                <a:off x="10972013" y="2167267"/>
                <a:ext cx="104400" cy="111600"/>
              </p14:xfrm>
            </p:contentPart>
          </mc:Choice>
          <mc:Fallback xmlns="">
            <p:pic>
              <p:nvPicPr>
                <p:cNvPr id="48" name="Freihand 47">
                  <a:extLst>
                    <a:ext uri="{FF2B5EF4-FFF2-40B4-BE49-F238E27FC236}">
                      <a16:creationId xmlns:a16="http://schemas.microsoft.com/office/drawing/2014/main" id="{400633E7-8649-41D0-B209-655F791573F8}"/>
                    </a:ext>
                  </a:extLst>
                </p:cNvPr>
                <p:cNvPicPr/>
                <p:nvPr/>
              </p:nvPicPr>
              <p:blipFill>
                <a:blip r:embed="rId84"/>
                <a:stretch>
                  <a:fillRect/>
                </a:stretch>
              </p:blipFill>
              <p:spPr>
                <a:xfrm>
                  <a:off x="10967693" y="2162947"/>
                  <a:ext cx="1130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9" name="Freihand 48">
                  <a:extLst>
                    <a:ext uri="{FF2B5EF4-FFF2-40B4-BE49-F238E27FC236}">
                      <a16:creationId xmlns:a16="http://schemas.microsoft.com/office/drawing/2014/main" id="{9956AFC6-20E6-4905-B931-B2989680A8A0}"/>
                    </a:ext>
                  </a:extLst>
                </p14:cNvPr>
                <p14:cNvContentPartPr/>
                <p14:nvPr/>
              </p14:nvContentPartPr>
              <p14:xfrm>
                <a:off x="11091173" y="2159347"/>
                <a:ext cx="292320" cy="90000"/>
              </p14:xfrm>
            </p:contentPart>
          </mc:Choice>
          <mc:Fallback xmlns="">
            <p:pic>
              <p:nvPicPr>
                <p:cNvPr id="49" name="Freihand 48">
                  <a:extLst>
                    <a:ext uri="{FF2B5EF4-FFF2-40B4-BE49-F238E27FC236}">
                      <a16:creationId xmlns:a16="http://schemas.microsoft.com/office/drawing/2014/main" id="{9956AFC6-20E6-4905-B931-B2989680A8A0}"/>
                    </a:ext>
                  </a:extLst>
                </p:cNvPr>
                <p:cNvPicPr/>
                <p:nvPr/>
              </p:nvPicPr>
              <p:blipFill>
                <a:blip r:embed="rId86"/>
                <a:stretch>
                  <a:fillRect/>
                </a:stretch>
              </p:blipFill>
              <p:spPr>
                <a:xfrm>
                  <a:off x="11086853" y="2155027"/>
                  <a:ext cx="3009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0" name="Freihand 49">
                  <a:extLst>
                    <a:ext uri="{FF2B5EF4-FFF2-40B4-BE49-F238E27FC236}">
                      <a16:creationId xmlns:a16="http://schemas.microsoft.com/office/drawing/2014/main" id="{6A4AF289-734D-48F5-8C41-407ECD58A875}"/>
                    </a:ext>
                  </a:extLst>
                </p14:cNvPr>
                <p14:cNvContentPartPr/>
                <p14:nvPr/>
              </p14:nvContentPartPr>
              <p14:xfrm>
                <a:off x="9827933" y="2486587"/>
                <a:ext cx="106560" cy="210600"/>
              </p14:xfrm>
            </p:contentPart>
          </mc:Choice>
          <mc:Fallback xmlns="">
            <p:pic>
              <p:nvPicPr>
                <p:cNvPr id="50" name="Freihand 49">
                  <a:extLst>
                    <a:ext uri="{FF2B5EF4-FFF2-40B4-BE49-F238E27FC236}">
                      <a16:creationId xmlns:a16="http://schemas.microsoft.com/office/drawing/2014/main" id="{6A4AF289-734D-48F5-8C41-407ECD58A875}"/>
                    </a:ext>
                  </a:extLst>
                </p:cNvPr>
                <p:cNvPicPr/>
                <p:nvPr/>
              </p:nvPicPr>
              <p:blipFill>
                <a:blip r:embed="rId88"/>
                <a:stretch>
                  <a:fillRect/>
                </a:stretch>
              </p:blipFill>
              <p:spPr>
                <a:xfrm>
                  <a:off x="9823613" y="2482267"/>
                  <a:ext cx="11520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1" name="Freihand 50">
                  <a:extLst>
                    <a:ext uri="{FF2B5EF4-FFF2-40B4-BE49-F238E27FC236}">
                      <a16:creationId xmlns:a16="http://schemas.microsoft.com/office/drawing/2014/main" id="{191CD093-4D3D-4FCD-9888-197B4CB25CBD}"/>
                    </a:ext>
                  </a:extLst>
                </p14:cNvPr>
                <p14:cNvContentPartPr/>
                <p14:nvPr/>
              </p14:nvContentPartPr>
              <p14:xfrm>
                <a:off x="9974093" y="2517187"/>
                <a:ext cx="47160" cy="172440"/>
              </p14:xfrm>
            </p:contentPart>
          </mc:Choice>
          <mc:Fallback xmlns="">
            <p:pic>
              <p:nvPicPr>
                <p:cNvPr id="51" name="Freihand 50">
                  <a:extLst>
                    <a:ext uri="{FF2B5EF4-FFF2-40B4-BE49-F238E27FC236}">
                      <a16:creationId xmlns:a16="http://schemas.microsoft.com/office/drawing/2014/main" id="{191CD093-4D3D-4FCD-9888-197B4CB25CBD}"/>
                    </a:ext>
                  </a:extLst>
                </p:cNvPr>
                <p:cNvPicPr/>
                <p:nvPr/>
              </p:nvPicPr>
              <p:blipFill>
                <a:blip r:embed="rId90"/>
                <a:stretch>
                  <a:fillRect/>
                </a:stretch>
              </p:blipFill>
              <p:spPr>
                <a:xfrm>
                  <a:off x="9969773" y="2512867"/>
                  <a:ext cx="5580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2" name="Freihand 51">
                  <a:extLst>
                    <a:ext uri="{FF2B5EF4-FFF2-40B4-BE49-F238E27FC236}">
                      <a16:creationId xmlns:a16="http://schemas.microsoft.com/office/drawing/2014/main" id="{278D0947-6AC9-4593-9A13-F9933FE6D0D2}"/>
                    </a:ext>
                  </a:extLst>
                </p14:cNvPr>
                <p14:cNvContentPartPr/>
                <p14:nvPr/>
              </p14:nvContentPartPr>
              <p14:xfrm>
                <a:off x="10050053" y="2574787"/>
                <a:ext cx="108000" cy="108720"/>
              </p14:xfrm>
            </p:contentPart>
          </mc:Choice>
          <mc:Fallback xmlns="">
            <p:pic>
              <p:nvPicPr>
                <p:cNvPr id="52" name="Freihand 51">
                  <a:extLst>
                    <a:ext uri="{FF2B5EF4-FFF2-40B4-BE49-F238E27FC236}">
                      <a16:creationId xmlns:a16="http://schemas.microsoft.com/office/drawing/2014/main" id="{278D0947-6AC9-4593-9A13-F9933FE6D0D2}"/>
                    </a:ext>
                  </a:extLst>
                </p:cNvPr>
                <p:cNvPicPr/>
                <p:nvPr/>
              </p:nvPicPr>
              <p:blipFill>
                <a:blip r:embed="rId92"/>
                <a:stretch>
                  <a:fillRect/>
                </a:stretch>
              </p:blipFill>
              <p:spPr>
                <a:xfrm>
                  <a:off x="10045733" y="2570467"/>
                  <a:ext cx="1166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3" name="Freihand 52">
                  <a:extLst>
                    <a:ext uri="{FF2B5EF4-FFF2-40B4-BE49-F238E27FC236}">
                      <a16:creationId xmlns:a16="http://schemas.microsoft.com/office/drawing/2014/main" id="{9B6B7315-7595-41F0-AC0F-E5972D37B1BB}"/>
                    </a:ext>
                  </a:extLst>
                </p14:cNvPr>
                <p14:cNvContentPartPr/>
                <p14:nvPr/>
              </p14:nvContentPartPr>
              <p14:xfrm>
                <a:off x="10259213" y="2480827"/>
                <a:ext cx="146160" cy="201240"/>
              </p14:xfrm>
            </p:contentPart>
          </mc:Choice>
          <mc:Fallback xmlns="">
            <p:pic>
              <p:nvPicPr>
                <p:cNvPr id="53" name="Freihand 52">
                  <a:extLst>
                    <a:ext uri="{FF2B5EF4-FFF2-40B4-BE49-F238E27FC236}">
                      <a16:creationId xmlns:a16="http://schemas.microsoft.com/office/drawing/2014/main" id="{9B6B7315-7595-41F0-AC0F-E5972D37B1BB}"/>
                    </a:ext>
                  </a:extLst>
                </p:cNvPr>
                <p:cNvPicPr/>
                <p:nvPr/>
              </p:nvPicPr>
              <p:blipFill>
                <a:blip r:embed="rId94"/>
                <a:stretch>
                  <a:fillRect/>
                </a:stretch>
              </p:blipFill>
              <p:spPr>
                <a:xfrm>
                  <a:off x="10254893" y="2476507"/>
                  <a:ext cx="15480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4" name="Freihand 53">
                  <a:extLst>
                    <a:ext uri="{FF2B5EF4-FFF2-40B4-BE49-F238E27FC236}">
                      <a16:creationId xmlns:a16="http://schemas.microsoft.com/office/drawing/2014/main" id="{D8BC7032-2076-4872-8B1D-27CF5FEC99A1}"/>
                    </a:ext>
                  </a:extLst>
                </p14:cNvPr>
                <p14:cNvContentPartPr/>
                <p14:nvPr/>
              </p14:nvContentPartPr>
              <p14:xfrm>
                <a:off x="10434893" y="2494507"/>
                <a:ext cx="122040" cy="195120"/>
              </p14:xfrm>
            </p:contentPart>
          </mc:Choice>
          <mc:Fallback xmlns="">
            <p:pic>
              <p:nvPicPr>
                <p:cNvPr id="54" name="Freihand 53">
                  <a:extLst>
                    <a:ext uri="{FF2B5EF4-FFF2-40B4-BE49-F238E27FC236}">
                      <a16:creationId xmlns:a16="http://schemas.microsoft.com/office/drawing/2014/main" id="{D8BC7032-2076-4872-8B1D-27CF5FEC99A1}"/>
                    </a:ext>
                  </a:extLst>
                </p:cNvPr>
                <p:cNvPicPr/>
                <p:nvPr/>
              </p:nvPicPr>
              <p:blipFill>
                <a:blip r:embed="rId96"/>
                <a:stretch>
                  <a:fillRect/>
                </a:stretch>
              </p:blipFill>
              <p:spPr>
                <a:xfrm>
                  <a:off x="10430573" y="2490187"/>
                  <a:ext cx="1306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5" name="Freihand 54">
                  <a:extLst>
                    <a:ext uri="{FF2B5EF4-FFF2-40B4-BE49-F238E27FC236}">
                      <a16:creationId xmlns:a16="http://schemas.microsoft.com/office/drawing/2014/main" id="{AF9122A0-85BE-4A35-8179-220B419FBDE6}"/>
                    </a:ext>
                  </a:extLst>
                </p14:cNvPr>
                <p14:cNvContentPartPr/>
                <p14:nvPr/>
              </p14:nvContentPartPr>
              <p14:xfrm>
                <a:off x="10600133" y="2466427"/>
                <a:ext cx="123120" cy="207720"/>
              </p14:xfrm>
            </p:contentPart>
          </mc:Choice>
          <mc:Fallback xmlns="">
            <p:pic>
              <p:nvPicPr>
                <p:cNvPr id="55" name="Freihand 54">
                  <a:extLst>
                    <a:ext uri="{FF2B5EF4-FFF2-40B4-BE49-F238E27FC236}">
                      <a16:creationId xmlns:a16="http://schemas.microsoft.com/office/drawing/2014/main" id="{AF9122A0-85BE-4A35-8179-220B419FBDE6}"/>
                    </a:ext>
                  </a:extLst>
                </p:cNvPr>
                <p:cNvPicPr/>
                <p:nvPr/>
              </p:nvPicPr>
              <p:blipFill>
                <a:blip r:embed="rId98"/>
                <a:stretch>
                  <a:fillRect/>
                </a:stretch>
              </p:blipFill>
              <p:spPr>
                <a:xfrm>
                  <a:off x="10595813" y="2462107"/>
                  <a:ext cx="13176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6" name="Freihand 55">
                  <a:extLst>
                    <a:ext uri="{FF2B5EF4-FFF2-40B4-BE49-F238E27FC236}">
                      <a16:creationId xmlns:a16="http://schemas.microsoft.com/office/drawing/2014/main" id="{C819ADFB-1E21-402A-B5FC-AFC11162BF0F}"/>
                    </a:ext>
                  </a:extLst>
                </p14:cNvPr>
                <p14:cNvContentPartPr/>
                <p14:nvPr/>
              </p14:nvContentPartPr>
              <p14:xfrm>
                <a:off x="10621013" y="2555347"/>
                <a:ext cx="149040" cy="32760"/>
              </p14:xfrm>
            </p:contentPart>
          </mc:Choice>
          <mc:Fallback xmlns="">
            <p:pic>
              <p:nvPicPr>
                <p:cNvPr id="56" name="Freihand 55">
                  <a:extLst>
                    <a:ext uri="{FF2B5EF4-FFF2-40B4-BE49-F238E27FC236}">
                      <a16:creationId xmlns:a16="http://schemas.microsoft.com/office/drawing/2014/main" id="{C819ADFB-1E21-402A-B5FC-AFC11162BF0F}"/>
                    </a:ext>
                  </a:extLst>
                </p:cNvPr>
                <p:cNvPicPr/>
                <p:nvPr/>
              </p:nvPicPr>
              <p:blipFill>
                <a:blip r:embed="rId100"/>
                <a:stretch>
                  <a:fillRect/>
                </a:stretch>
              </p:blipFill>
              <p:spPr>
                <a:xfrm>
                  <a:off x="10616693" y="2551027"/>
                  <a:ext cx="1576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7" name="Freihand 56">
                  <a:extLst>
                    <a:ext uri="{FF2B5EF4-FFF2-40B4-BE49-F238E27FC236}">
                      <a16:creationId xmlns:a16="http://schemas.microsoft.com/office/drawing/2014/main" id="{1847B6D3-E036-41B5-B3AE-1C3A6214FC6B}"/>
                    </a:ext>
                  </a:extLst>
                </p14:cNvPr>
                <p14:cNvContentPartPr/>
                <p14:nvPr/>
              </p14:nvContentPartPr>
              <p14:xfrm>
                <a:off x="10803893" y="2450227"/>
                <a:ext cx="240120" cy="262440"/>
              </p14:xfrm>
            </p:contentPart>
          </mc:Choice>
          <mc:Fallback xmlns="">
            <p:pic>
              <p:nvPicPr>
                <p:cNvPr id="57" name="Freihand 56">
                  <a:extLst>
                    <a:ext uri="{FF2B5EF4-FFF2-40B4-BE49-F238E27FC236}">
                      <a16:creationId xmlns:a16="http://schemas.microsoft.com/office/drawing/2014/main" id="{1847B6D3-E036-41B5-B3AE-1C3A6214FC6B}"/>
                    </a:ext>
                  </a:extLst>
                </p:cNvPr>
                <p:cNvPicPr/>
                <p:nvPr/>
              </p:nvPicPr>
              <p:blipFill>
                <a:blip r:embed="rId102"/>
                <a:stretch>
                  <a:fillRect/>
                </a:stretch>
              </p:blipFill>
              <p:spPr>
                <a:xfrm>
                  <a:off x="10799573" y="2445907"/>
                  <a:ext cx="248760" cy="271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3">
            <p14:nvContentPartPr>
              <p14:cNvPr id="10" name="Freihand 9">
                <a:extLst>
                  <a:ext uri="{FF2B5EF4-FFF2-40B4-BE49-F238E27FC236}">
                    <a16:creationId xmlns:a16="http://schemas.microsoft.com/office/drawing/2014/main" id="{56327413-4E4D-46D7-B221-E1A742832ADD}"/>
                  </a:ext>
                </a:extLst>
              </p14:cNvPr>
              <p14:cNvContentPartPr/>
              <p14:nvPr/>
            </p14:nvContentPartPr>
            <p14:xfrm>
              <a:off x="4910693" y="712147"/>
              <a:ext cx="3984480" cy="1914480"/>
            </p14:xfrm>
          </p:contentPart>
        </mc:Choice>
        <mc:Fallback xmlns="">
          <p:pic>
            <p:nvPicPr>
              <p:cNvPr id="10" name="Freihand 9">
                <a:extLst>
                  <a:ext uri="{FF2B5EF4-FFF2-40B4-BE49-F238E27FC236}">
                    <a16:creationId xmlns:a16="http://schemas.microsoft.com/office/drawing/2014/main" id="{56327413-4E4D-46D7-B221-E1A742832ADD}"/>
                  </a:ext>
                </a:extLst>
              </p:cNvPr>
              <p:cNvPicPr/>
              <p:nvPr/>
            </p:nvPicPr>
            <p:blipFill>
              <a:blip r:embed="rId104"/>
              <a:stretch>
                <a:fillRect/>
              </a:stretch>
            </p:blipFill>
            <p:spPr>
              <a:xfrm>
                <a:off x="4906373" y="707827"/>
                <a:ext cx="3993120" cy="1923120"/>
              </a:xfrm>
              <a:prstGeom prst="rect">
                <a:avLst/>
              </a:prstGeom>
            </p:spPr>
          </p:pic>
        </mc:Fallback>
      </mc:AlternateContent>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35524"/>
            <a:ext cx="6790009"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10195420" cy="3046988"/>
          </a:xfrm>
          <a:prstGeom prst="rect">
            <a:avLst/>
          </a:prstGeom>
          <a:noFill/>
        </p:spPr>
        <p:txBody>
          <a:bodyPr wrap="square" rtlCol="0">
            <a:spAutoFit/>
          </a:bodyPr>
          <a:lstStyle/>
          <a:p>
            <a:pPr algn="ctr"/>
            <a:r>
              <a:rPr lang="de-DE" sz="2400" dirty="0"/>
              <a:t>§ 1</a:t>
            </a:r>
          </a:p>
          <a:p>
            <a:endParaRPr lang="de-DE" sz="2400" dirty="0"/>
          </a:p>
          <a:p>
            <a:r>
              <a:rPr lang="de-DE" sz="2400" dirty="0"/>
              <a:t>Bund und Länder haben bei ihren wirtschafts- und finanzpolitischen Maßnahmen die Erfordernisse des </a:t>
            </a:r>
            <a:r>
              <a:rPr lang="de-DE" sz="2400" b="1" dirty="0"/>
              <a:t>gesamtwirtschaftlichen Gleichgewichts</a:t>
            </a:r>
            <a:r>
              <a:rPr lang="de-DE" sz="2400" dirty="0"/>
              <a:t> zu beachten. Die Maßnahmen sind so zu treffen, dass sie im Rahmen der  marktwirtschaftlichen Ordnung gleichzeitig zur </a:t>
            </a:r>
            <a:r>
              <a:rPr lang="de-DE" sz="2400" b="1" dirty="0"/>
              <a:t>Stabilität des Preisniveaus</a:t>
            </a:r>
            <a:r>
              <a:rPr lang="de-DE" sz="2400" dirty="0"/>
              <a:t>, zu  einem </a:t>
            </a:r>
            <a:r>
              <a:rPr lang="de-DE" sz="2400" b="1" dirty="0"/>
              <a:t>hohen Beschäftigungsstand </a:t>
            </a:r>
            <a:r>
              <a:rPr lang="de-DE" sz="2400" dirty="0"/>
              <a:t>und </a:t>
            </a:r>
            <a:r>
              <a:rPr lang="de-DE" sz="2400" b="1" dirty="0"/>
              <a:t>außenwirtschaftlichem Gleichgewicht  </a:t>
            </a:r>
            <a:r>
              <a:rPr lang="de-DE" sz="2400" dirty="0"/>
              <a:t>bei </a:t>
            </a:r>
            <a:r>
              <a:rPr lang="de-DE" sz="2400" b="1" dirty="0"/>
              <a:t>stetigem und angemessenem Wirtschaftswachstum</a:t>
            </a:r>
            <a:r>
              <a:rPr lang="de-DE" sz="2400" dirty="0"/>
              <a:t>.</a:t>
            </a:r>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6" name="Gruppieren 5">
            <a:extLst>
              <a:ext uri="{FF2B5EF4-FFF2-40B4-BE49-F238E27FC236}">
                <a16:creationId xmlns:a16="http://schemas.microsoft.com/office/drawing/2014/main" id="{57747827-6C3E-4223-BCD0-FEF683827909}"/>
              </a:ext>
            </a:extLst>
          </p:cNvPr>
          <p:cNvGrpSpPr/>
          <p:nvPr/>
        </p:nvGrpSpPr>
        <p:grpSpPr>
          <a:xfrm>
            <a:off x="6826253" y="505507"/>
            <a:ext cx="1915200" cy="703080"/>
            <a:chOff x="6826253" y="505507"/>
            <a:chExt cx="1915200" cy="703080"/>
          </a:xfrm>
        </p:grpSpPr>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C551AFAC-0D3E-46B1-8873-72B458451B43}"/>
                    </a:ext>
                  </a:extLst>
                </p14:cNvPr>
                <p14:cNvContentPartPr/>
                <p14:nvPr/>
              </p14:nvContentPartPr>
              <p14:xfrm>
                <a:off x="6826253" y="1009507"/>
                <a:ext cx="1915200" cy="65520"/>
              </p14:xfrm>
            </p:contentPart>
          </mc:Choice>
          <mc:Fallback xmlns="">
            <p:pic>
              <p:nvPicPr>
                <p:cNvPr id="3" name="Freihand 2">
                  <a:extLst>
                    <a:ext uri="{FF2B5EF4-FFF2-40B4-BE49-F238E27FC236}">
                      <a16:creationId xmlns:a16="http://schemas.microsoft.com/office/drawing/2014/main" id="{C551AFAC-0D3E-46B1-8873-72B458451B43}"/>
                    </a:ext>
                  </a:extLst>
                </p:cNvPr>
                <p:cNvPicPr/>
                <p:nvPr/>
              </p:nvPicPr>
              <p:blipFill>
                <a:blip r:embed="rId4"/>
                <a:stretch>
                  <a:fillRect/>
                </a:stretch>
              </p:blipFill>
              <p:spPr>
                <a:xfrm>
                  <a:off x="6821933" y="1005187"/>
                  <a:ext cx="192384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5AC8FF23-5BD4-496E-8DF2-703A1E9317B1}"/>
                    </a:ext>
                  </a:extLst>
                </p14:cNvPr>
                <p14:cNvContentPartPr/>
                <p14:nvPr/>
              </p14:nvContentPartPr>
              <p14:xfrm>
                <a:off x="7740653" y="505507"/>
                <a:ext cx="910440" cy="703080"/>
              </p14:xfrm>
            </p:contentPart>
          </mc:Choice>
          <mc:Fallback xmlns="">
            <p:pic>
              <p:nvPicPr>
                <p:cNvPr id="5" name="Freihand 4">
                  <a:extLst>
                    <a:ext uri="{FF2B5EF4-FFF2-40B4-BE49-F238E27FC236}">
                      <a16:creationId xmlns:a16="http://schemas.microsoft.com/office/drawing/2014/main" id="{5AC8FF23-5BD4-496E-8DF2-703A1E9317B1}"/>
                    </a:ext>
                  </a:extLst>
                </p:cNvPr>
                <p:cNvPicPr/>
                <p:nvPr/>
              </p:nvPicPr>
              <p:blipFill>
                <a:blip r:embed="rId6"/>
                <a:stretch>
                  <a:fillRect/>
                </a:stretch>
              </p:blipFill>
              <p:spPr>
                <a:xfrm>
                  <a:off x="7736333" y="501187"/>
                  <a:ext cx="919080" cy="711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7" name="Freihand 6">
                <a:extLst>
                  <a:ext uri="{FF2B5EF4-FFF2-40B4-BE49-F238E27FC236}">
                    <a16:creationId xmlns:a16="http://schemas.microsoft.com/office/drawing/2014/main" id="{8E6CD3D6-12B2-496C-BAF2-DC237BE087F4}"/>
                  </a:ext>
                </a:extLst>
              </p14:cNvPr>
              <p14:cNvContentPartPr/>
              <p14:nvPr/>
            </p14:nvContentPartPr>
            <p14:xfrm>
              <a:off x="502853" y="3693667"/>
              <a:ext cx="4118400" cy="114120"/>
            </p14:xfrm>
          </p:contentPart>
        </mc:Choice>
        <mc:Fallback xmlns="">
          <p:pic>
            <p:nvPicPr>
              <p:cNvPr id="7" name="Freihand 6">
                <a:extLst>
                  <a:ext uri="{FF2B5EF4-FFF2-40B4-BE49-F238E27FC236}">
                    <a16:creationId xmlns:a16="http://schemas.microsoft.com/office/drawing/2014/main" id="{8E6CD3D6-12B2-496C-BAF2-DC237BE087F4}"/>
                  </a:ext>
                </a:extLst>
              </p:cNvPr>
              <p:cNvPicPr/>
              <p:nvPr/>
            </p:nvPicPr>
            <p:blipFill>
              <a:blip r:embed="rId8"/>
              <a:stretch>
                <a:fillRect/>
              </a:stretch>
            </p:blipFill>
            <p:spPr>
              <a:xfrm>
                <a:off x="498533" y="3689347"/>
                <a:ext cx="412704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983C9820-68D3-437E-805F-05F10CFEEE2D}"/>
                  </a:ext>
                </a:extLst>
              </p14:cNvPr>
              <p14:cNvContentPartPr/>
              <p14:nvPr/>
            </p14:nvContentPartPr>
            <p14:xfrm>
              <a:off x="6535013" y="3678547"/>
              <a:ext cx="2886840" cy="69840"/>
            </p14:xfrm>
          </p:contentPart>
        </mc:Choice>
        <mc:Fallback xmlns="">
          <p:pic>
            <p:nvPicPr>
              <p:cNvPr id="8" name="Freihand 7">
                <a:extLst>
                  <a:ext uri="{FF2B5EF4-FFF2-40B4-BE49-F238E27FC236}">
                    <a16:creationId xmlns:a16="http://schemas.microsoft.com/office/drawing/2014/main" id="{983C9820-68D3-437E-805F-05F10CFEEE2D}"/>
                  </a:ext>
                </a:extLst>
              </p:cNvPr>
              <p:cNvPicPr/>
              <p:nvPr/>
            </p:nvPicPr>
            <p:blipFill>
              <a:blip r:embed="rId10"/>
              <a:stretch>
                <a:fillRect/>
              </a:stretch>
            </p:blipFill>
            <p:spPr>
              <a:xfrm>
                <a:off x="6530693" y="3674227"/>
                <a:ext cx="2895480" cy="78480"/>
              </a:xfrm>
              <a:prstGeom prst="rect">
                <a:avLst/>
              </a:prstGeom>
            </p:spPr>
          </p:pic>
        </mc:Fallback>
      </mc:AlternateContent>
      <p:grpSp>
        <p:nvGrpSpPr>
          <p:cNvPr id="12" name="Gruppieren 11">
            <a:extLst>
              <a:ext uri="{FF2B5EF4-FFF2-40B4-BE49-F238E27FC236}">
                <a16:creationId xmlns:a16="http://schemas.microsoft.com/office/drawing/2014/main" id="{51F266E5-0A5D-44B3-B2B1-2323484246C3}"/>
              </a:ext>
            </a:extLst>
          </p:cNvPr>
          <p:cNvGrpSpPr/>
          <p:nvPr/>
        </p:nvGrpSpPr>
        <p:grpSpPr>
          <a:xfrm>
            <a:off x="1689413" y="4041787"/>
            <a:ext cx="8409600" cy="81000"/>
            <a:chOff x="1689413" y="4041787"/>
            <a:chExt cx="8409600" cy="81000"/>
          </a:xfrm>
        </p:grpSpPr>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161CF3C0-71CE-4C64-872D-15D855F1964A}"/>
                    </a:ext>
                  </a:extLst>
                </p14:cNvPr>
                <p14:cNvContentPartPr/>
                <p14:nvPr/>
              </p14:nvContentPartPr>
              <p14:xfrm>
                <a:off x="1689413" y="4041787"/>
                <a:ext cx="3040920" cy="81000"/>
              </p14:xfrm>
            </p:contentPart>
          </mc:Choice>
          <mc:Fallback xmlns="">
            <p:pic>
              <p:nvPicPr>
                <p:cNvPr id="9" name="Freihand 8">
                  <a:extLst>
                    <a:ext uri="{FF2B5EF4-FFF2-40B4-BE49-F238E27FC236}">
                      <a16:creationId xmlns:a16="http://schemas.microsoft.com/office/drawing/2014/main" id="{161CF3C0-71CE-4C64-872D-15D855F1964A}"/>
                    </a:ext>
                  </a:extLst>
                </p:cNvPr>
                <p:cNvPicPr/>
                <p:nvPr/>
              </p:nvPicPr>
              <p:blipFill>
                <a:blip r:embed="rId12"/>
                <a:stretch>
                  <a:fillRect/>
                </a:stretch>
              </p:blipFill>
              <p:spPr>
                <a:xfrm>
                  <a:off x="1685093" y="4037467"/>
                  <a:ext cx="304956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689A28E8-992F-4693-94B1-90EEB2949A8A}"/>
                    </a:ext>
                  </a:extLst>
                </p14:cNvPr>
                <p14:cNvContentPartPr/>
                <p14:nvPr/>
              </p14:nvContentPartPr>
              <p14:xfrm>
                <a:off x="5401373" y="4060867"/>
                <a:ext cx="4697640" cy="39240"/>
              </p14:xfrm>
            </p:contentPart>
          </mc:Choice>
          <mc:Fallback xmlns="">
            <p:pic>
              <p:nvPicPr>
                <p:cNvPr id="10" name="Freihand 9">
                  <a:extLst>
                    <a:ext uri="{FF2B5EF4-FFF2-40B4-BE49-F238E27FC236}">
                      <a16:creationId xmlns:a16="http://schemas.microsoft.com/office/drawing/2014/main" id="{689A28E8-992F-4693-94B1-90EEB2949A8A}"/>
                    </a:ext>
                  </a:extLst>
                </p:cNvPr>
                <p:cNvPicPr/>
                <p:nvPr/>
              </p:nvPicPr>
              <p:blipFill>
                <a:blip r:embed="rId14"/>
                <a:stretch>
                  <a:fillRect/>
                </a:stretch>
              </p:blipFill>
              <p:spPr>
                <a:xfrm>
                  <a:off x="5397053" y="4056547"/>
                  <a:ext cx="4706280" cy="47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91B512A4-8B5C-4CAF-9B61-78278C99C135}"/>
                  </a:ext>
                </a:extLst>
              </p14:cNvPr>
              <p14:cNvContentPartPr/>
              <p14:nvPr/>
            </p14:nvContentPartPr>
            <p14:xfrm>
              <a:off x="1121333" y="4451107"/>
              <a:ext cx="6267240" cy="122040"/>
            </p14:xfrm>
          </p:contentPart>
        </mc:Choice>
        <mc:Fallback xmlns="">
          <p:pic>
            <p:nvPicPr>
              <p:cNvPr id="13" name="Freihand 12">
                <a:extLst>
                  <a:ext uri="{FF2B5EF4-FFF2-40B4-BE49-F238E27FC236}">
                    <a16:creationId xmlns:a16="http://schemas.microsoft.com/office/drawing/2014/main" id="{91B512A4-8B5C-4CAF-9B61-78278C99C135}"/>
                  </a:ext>
                </a:extLst>
              </p:cNvPr>
              <p:cNvPicPr/>
              <p:nvPr/>
            </p:nvPicPr>
            <p:blipFill>
              <a:blip r:embed="rId16"/>
              <a:stretch>
                <a:fillRect/>
              </a:stretch>
            </p:blipFill>
            <p:spPr>
              <a:xfrm>
                <a:off x="1117013" y="4446787"/>
                <a:ext cx="627588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E985C18F-3A72-4EC6-9D89-E1B74E155749}"/>
                  </a:ext>
                </a:extLst>
              </p14:cNvPr>
              <p14:cNvContentPartPr/>
              <p14:nvPr/>
            </p14:nvContentPartPr>
            <p14:xfrm>
              <a:off x="6379493" y="591187"/>
              <a:ext cx="2271600" cy="684000"/>
            </p14:xfrm>
          </p:contentPart>
        </mc:Choice>
        <mc:Fallback xmlns="">
          <p:pic>
            <p:nvPicPr>
              <p:cNvPr id="14" name="Freihand 13">
                <a:extLst>
                  <a:ext uri="{FF2B5EF4-FFF2-40B4-BE49-F238E27FC236}">
                    <a16:creationId xmlns:a16="http://schemas.microsoft.com/office/drawing/2014/main" id="{E985C18F-3A72-4EC6-9D89-E1B74E155749}"/>
                  </a:ext>
                </a:extLst>
              </p:cNvPr>
              <p:cNvPicPr/>
              <p:nvPr/>
            </p:nvPicPr>
            <p:blipFill>
              <a:blip r:embed="rId18"/>
              <a:stretch>
                <a:fillRect/>
              </a:stretch>
            </p:blipFill>
            <p:spPr>
              <a:xfrm>
                <a:off x="6375173" y="586867"/>
                <a:ext cx="2280240" cy="692640"/>
              </a:xfrm>
              <a:prstGeom prst="rect">
                <a:avLst/>
              </a:prstGeom>
            </p:spPr>
          </p:pic>
        </mc:Fallback>
      </mc:AlternateContent>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883886" y="1847972"/>
            <a:ext cx="8995797"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Die relative Veränderung des nominalen BIP gegenüber der Vorperiode (Vorjahr)</a:t>
            </a:r>
          </a:p>
        </p:txBody>
      </p:sp>
      <p:sp>
        <p:nvSpPr>
          <p:cNvPr id="8" name="Text Box 3"/>
          <p:cNvSpPr txBox="1">
            <a:spLocks noChangeArrowheads="1"/>
          </p:cNvSpPr>
          <p:nvPr/>
        </p:nvSpPr>
        <p:spPr bwMode="auto">
          <a:xfrm>
            <a:off x="87749" y="3043091"/>
            <a:ext cx="4050110" cy="63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aufgrund von Preisänderungen</a:t>
            </a:r>
          </a:p>
        </p:txBody>
      </p:sp>
      <p:sp>
        <p:nvSpPr>
          <p:cNvPr id="9" name="Text Box 3"/>
          <p:cNvSpPr txBox="1">
            <a:spLocks noChangeArrowheads="1"/>
          </p:cNvSpPr>
          <p:nvPr/>
        </p:nvSpPr>
        <p:spPr bwMode="auto">
          <a:xfrm>
            <a:off x="4856426" y="3071937"/>
            <a:ext cx="4050110" cy="362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Veränderung der Produktionsmenge</a:t>
            </a:r>
          </a:p>
        </p:txBody>
      </p:sp>
      <p:sp>
        <p:nvSpPr>
          <p:cNvPr id="10" name="Text Box 3"/>
          <p:cNvSpPr txBox="1">
            <a:spLocks noChangeArrowheads="1"/>
          </p:cNvSpPr>
          <p:nvPr/>
        </p:nvSpPr>
        <p:spPr bwMode="auto">
          <a:xfrm>
            <a:off x="22650" y="5212358"/>
            <a:ext cx="8213674" cy="1470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800" dirty="0">
                <a:solidFill>
                  <a:srgbClr val="000000"/>
                </a:solidFill>
              </a:rPr>
              <a:t>Um den Effekt von Preisänderungen auszuschließen, wird das </a:t>
            </a:r>
            <a:r>
              <a:rPr lang="de-DE" altLang="de-DE" sz="1800" b="1" dirty="0">
                <a:solidFill>
                  <a:srgbClr val="000000"/>
                </a:solidFill>
              </a:rPr>
              <a:t>reale BIP </a:t>
            </a:r>
            <a:r>
              <a:rPr lang="de-DE" altLang="de-DE" sz="1800" dirty="0">
                <a:solidFill>
                  <a:srgbClr val="000000"/>
                </a:solidFill>
              </a:rPr>
              <a:t>mithilfe der Preise des Vorjahres berechnet.</a:t>
            </a:r>
          </a:p>
          <a:p>
            <a:pPr algn="ctr" eaLnBrk="1" hangingPunct="1">
              <a:buClrTx/>
            </a:pPr>
            <a:endParaRPr lang="de-DE" altLang="de-DE" sz="1800" dirty="0">
              <a:solidFill>
                <a:srgbClr val="000000"/>
              </a:solidFill>
            </a:endParaRPr>
          </a:p>
          <a:p>
            <a:pPr algn="ctr" eaLnBrk="1" hangingPunct="1">
              <a:buClrTx/>
            </a:pPr>
            <a:r>
              <a:rPr lang="de-DE" altLang="de-DE" sz="1800" dirty="0">
                <a:solidFill>
                  <a:srgbClr val="000000"/>
                </a:solidFill>
              </a:rPr>
              <a:t>Denn ein wertmäßiger Anstieg des BIP allein aufgrund von Preissteigerungen stellt keine Erhöhung der Wirtschaftsleistung bzw. einen Wohlstandszuwachs dar</a:t>
            </a:r>
          </a:p>
        </p:txBody>
      </p:sp>
      <p:cxnSp>
        <p:nvCxnSpPr>
          <p:cNvPr id="4" name="Gerade Verbindung mit Pfeil 3"/>
          <p:cNvCxnSpPr/>
          <p:nvPr/>
        </p:nvCxnSpPr>
        <p:spPr>
          <a:xfrm flipH="1">
            <a:off x="2635399" y="2437004"/>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2465851"/>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a:cxnSpLocks/>
          </p:cNvCxnSpPr>
          <p:nvPr/>
        </p:nvCxnSpPr>
        <p:spPr>
          <a:xfrm flipH="1">
            <a:off x="5488274" y="3682830"/>
            <a:ext cx="1018852" cy="150068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a:cxnSpLocks/>
          </p:cNvCxnSpPr>
          <p:nvPr/>
        </p:nvCxnSpPr>
        <p:spPr>
          <a:xfrm>
            <a:off x="2721935" y="3875469"/>
            <a:ext cx="1089302" cy="12574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tangle 2">
            <a:extLst>
              <a:ext uri="{FF2B5EF4-FFF2-40B4-BE49-F238E27FC236}">
                <a16:creationId xmlns:a16="http://schemas.microsoft.com/office/drawing/2014/main" id="{8B9ABF87-E75D-36C0-BEE1-4CC62C61F9CD}"/>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22" name="Text Box 3">
            <a:extLst>
              <a:ext uri="{FF2B5EF4-FFF2-40B4-BE49-F238E27FC236}">
                <a16:creationId xmlns:a16="http://schemas.microsoft.com/office/drawing/2014/main" id="{2585E73A-AE65-8D7D-1B8E-B708EFC85368}"/>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Bei einer Bemessung der gesamtwirtschaftlichen Leistung stellt sich die Frage, wie mit einer Situation umzugehen ist, wenn der Wert des BIP in Geldeinheiten bzw. Euro allein aufgrund der Preissteigerung wächst.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-&gt; Daher Unterscheidet man zwischen </a:t>
            </a:r>
            <a:r>
              <a:rPr lang="de-DE" altLang="de-DE" sz="1800" b="1" dirty="0">
                <a:solidFill>
                  <a:srgbClr val="000000"/>
                </a:solidFill>
              </a:rPr>
              <a:t>nominalem und realem Wirtschaftswachstum</a:t>
            </a:r>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44DCA192-A3A0-4EBD-916E-7A6F3DD9A7AD}"/>
                  </a:ext>
                </a:extLst>
              </p14:cNvPr>
              <p14:cNvContentPartPr/>
              <p14:nvPr/>
            </p14:nvContentPartPr>
            <p14:xfrm>
              <a:off x="2078213" y="450067"/>
              <a:ext cx="6282000" cy="76680"/>
            </p14:xfrm>
          </p:contentPart>
        </mc:Choice>
        <mc:Fallback xmlns="">
          <p:pic>
            <p:nvPicPr>
              <p:cNvPr id="3" name="Freihand 2">
                <a:extLst>
                  <a:ext uri="{FF2B5EF4-FFF2-40B4-BE49-F238E27FC236}">
                    <a16:creationId xmlns:a16="http://schemas.microsoft.com/office/drawing/2014/main" id="{44DCA192-A3A0-4EBD-916E-7A6F3DD9A7AD}"/>
                  </a:ext>
                </a:extLst>
              </p:cNvPr>
              <p:cNvPicPr/>
              <p:nvPr/>
            </p:nvPicPr>
            <p:blipFill>
              <a:blip r:embed="rId4"/>
              <a:stretch>
                <a:fillRect/>
              </a:stretch>
            </p:blipFill>
            <p:spPr>
              <a:xfrm>
                <a:off x="2073893" y="445747"/>
                <a:ext cx="6290640" cy="85320"/>
              </a:xfrm>
              <a:prstGeom prst="rect">
                <a:avLst/>
              </a:prstGeom>
            </p:spPr>
          </p:pic>
        </mc:Fallback>
      </mc:AlternateContent>
      <p:grpSp>
        <p:nvGrpSpPr>
          <p:cNvPr id="51" name="Gruppieren 50">
            <a:extLst>
              <a:ext uri="{FF2B5EF4-FFF2-40B4-BE49-F238E27FC236}">
                <a16:creationId xmlns:a16="http://schemas.microsoft.com/office/drawing/2014/main" id="{0C5A1246-BD91-46B7-BE9B-EE84B9DC60E9}"/>
              </a:ext>
            </a:extLst>
          </p:cNvPr>
          <p:cNvGrpSpPr/>
          <p:nvPr/>
        </p:nvGrpSpPr>
        <p:grpSpPr>
          <a:xfrm>
            <a:off x="4850573" y="21667"/>
            <a:ext cx="6416280" cy="1447200"/>
            <a:chOff x="4850573" y="21667"/>
            <a:chExt cx="6416280" cy="1447200"/>
          </a:xfrm>
        </p:grpSpPr>
        <mc:AlternateContent xmlns:mc="http://schemas.openxmlformats.org/markup-compatibility/2006" xmlns:p14="http://schemas.microsoft.com/office/powerpoint/2010/main">
          <mc:Choice Requires="p14">
            <p:contentPart p14:bwMode="auto" r:id="rId5">
              <p14:nvContentPartPr>
                <p14:cNvPr id="25" name="Freihand 24">
                  <a:extLst>
                    <a:ext uri="{FF2B5EF4-FFF2-40B4-BE49-F238E27FC236}">
                      <a16:creationId xmlns:a16="http://schemas.microsoft.com/office/drawing/2014/main" id="{D2130BAC-D3E3-4B70-A293-FF0CE3B84E6A}"/>
                    </a:ext>
                  </a:extLst>
                </p14:cNvPr>
                <p14:cNvContentPartPr/>
                <p14:nvPr/>
              </p14:nvContentPartPr>
              <p14:xfrm>
                <a:off x="8179853" y="1094107"/>
                <a:ext cx="30240" cy="156960"/>
              </p14:xfrm>
            </p:contentPart>
          </mc:Choice>
          <mc:Fallback xmlns="">
            <p:pic>
              <p:nvPicPr>
                <p:cNvPr id="25" name="Freihand 24">
                  <a:extLst>
                    <a:ext uri="{FF2B5EF4-FFF2-40B4-BE49-F238E27FC236}">
                      <a16:creationId xmlns:a16="http://schemas.microsoft.com/office/drawing/2014/main" id="{D2130BAC-D3E3-4B70-A293-FF0CE3B84E6A}"/>
                    </a:ext>
                  </a:extLst>
                </p:cNvPr>
                <p:cNvPicPr/>
                <p:nvPr/>
              </p:nvPicPr>
              <p:blipFill>
                <a:blip r:embed="rId6"/>
                <a:stretch>
                  <a:fillRect/>
                </a:stretch>
              </p:blipFill>
              <p:spPr>
                <a:xfrm>
                  <a:off x="8175533" y="1089787"/>
                  <a:ext cx="3888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6" name="Freihand 25">
                  <a:extLst>
                    <a:ext uri="{FF2B5EF4-FFF2-40B4-BE49-F238E27FC236}">
                      <a16:creationId xmlns:a16="http://schemas.microsoft.com/office/drawing/2014/main" id="{30CA6D41-4C2A-46E6-8E0F-E28D18391A39}"/>
                    </a:ext>
                  </a:extLst>
                </p14:cNvPr>
                <p14:cNvContentPartPr/>
                <p14:nvPr/>
              </p14:nvContentPartPr>
              <p14:xfrm>
                <a:off x="8103533" y="1049467"/>
                <a:ext cx="207000" cy="216000"/>
              </p14:xfrm>
            </p:contentPart>
          </mc:Choice>
          <mc:Fallback xmlns="">
            <p:pic>
              <p:nvPicPr>
                <p:cNvPr id="26" name="Freihand 25">
                  <a:extLst>
                    <a:ext uri="{FF2B5EF4-FFF2-40B4-BE49-F238E27FC236}">
                      <a16:creationId xmlns:a16="http://schemas.microsoft.com/office/drawing/2014/main" id="{30CA6D41-4C2A-46E6-8E0F-E28D18391A39}"/>
                    </a:ext>
                  </a:extLst>
                </p:cNvPr>
                <p:cNvPicPr/>
                <p:nvPr/>
              </p:nvPicPr>
              <p:blipFill>
                <a:blip r:embed="rId8"/>
                <a:stretch>
                  <a:fillRect/>
                </a:stretch>
              </p:blipFill>
              <p:spPr>
                <a:xfrm>
                  <a:off x="8099213" y="1045147"/>
                  <a:ext cx="2156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7" name="Freihand 26">
                  <a:extLst>
                    <a:ext uri="{FF2B5EF4-FFF2-40B4-BE49-F238E27FC236}">
                      <a16:creationId xmlns:a16="http://schemas.microsoft.com/office/drawing/2014/main" id="{E89DA04E-7463-427A-B70F-E8AB5627C0DD}"/>
                    </a:ext>
                  </a:extLst>
                </p14:cNvPr>
                <p14:cNvContentPartPr/>
                <p14:nvPr/>
              </p14:nvContentPartPr>
              <p14:xfrm>
                <a:off x="8363813" y="1068907"/>
                <a:ext cx="32760" cy="124200"/>
              </p14:xfrm>
            </p:contentPart>
          </mc:Choice>
          <mc:Fallback xmlns="">
            <p:pic>
              <p:nvPicPr>
                <p:cNvPr id="27" name="Freihand 26">
                  <a:extLst>
                    <a:ext uri="{FF2B5EF4-FFF2-40B4-BE49-F238E27FC236}">
                      <a16:creationId xmlns:a16="http://schemas.microsoft.com/office/drawing/2014/main" id="{E89DA04E-7463-427A-B70F-E8AB5627C0DD}"/>
                    </a:ext>
                  </a:extLst>
                </p:cNvPr>
                <p:cNvPicPr/>
                <p:nvPr/>
              </p:nvPicPr>
              <p:blipFill>
                <a:blip r:embed="rId10"/>
                <a:stretch>
                  <a:fillRect/>
                </a:stretch>
              </p:blipFill>
              <p:spPr>
                <a:xfrm>
                  <a:off x="8359493" y="1064587"/>
                  <a:ext cx="4140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8" name="Freihand 27">
                  <a:extLst>
                    <a:ext uri="{FF2B5EF4-FFF2-40B4-BE49-F238E27FC236}">
                      <a16:creationId xmlns:a16="http://schemas.microsoft.com/office/drawing/2014/main" id="{C3961F22-91B9-49BD-9115-4F51DF6E8C3E}"/>
                    </a:ext>
                  </a:extLst>
                </p14:cNvPr>
                <p14:cNvContentPartPr/>
                <p14:nvPr/>
              </p14:nvContentPartPr>
              <p14:xfrm>
                <a:off x="8461013" y="1074667"/>
                <a:ext cx="35280" cy="120960"/>
              </p14:xfrm>
            </p:contentPart>
          </mc:Choice>
          <mc:Fallback xmlns="">
            <p:pic>
              <p:nvPicPr>
                <p:cNvPr id="28" name="Freihand 27">
                  <a:extLst>
                    <a:ext uri="{FF2B5EF4-FFF2-40B4-BE49-F238E27FC236}">
                      <a16:creationId xmlns:a16="http://schemas.microsoft.com/office/drawing/2014/main" id="{C3961F22-91B9-49BD-9115-4F51DF6E8C3E}"/>
                    </a:ext>
                  </a:extLst>
                </p:cNvPr>
                <p:cNvPicPr/>
                <p:nvPr/>
              </p:nvPicPr>
              <p:blipFill>
                <a:blip r:embed="rId12"/>
                <a:stretch>
                  <a:fillRect/>
                </a:stretch>
              </p:blipFill>
              <p:spPr>
                <a:xfrm>
                  <a:off x="8456693" y="1070347"/>
                  <a:ext cx="4392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9" name="Freihand 28">
                  <a:extLst>
                    <a:ext uri="{FF2B5EF4-FFF2-40B4-BE49-F238E27FC236}">
                      <a16:creationId xmlns:a16="http://schemas.microsoft.com/office/drawing/2014/main" id="{169FFC60-B061-42A9-84F7-583384CD2F30}"/>
                    </a:ext>
                  </a:extLst>
                </p14:cNvPr>
                <p14:cNvContentPartPr/>
                <p14:nvPr/>
              </p14:nvContentPartPr>
              <p14:xfrm>
                <a:off x="8420693" y="1033987"/>
                <a:ext cx="149400" cy="91080"/>
              </p14:xfrm>
            </p:contentPart>
          </mc:Choice>
          <mc:Fallback xmlns="">
            <p:pic>
              <p:nvPicPr>
                <p:cNvPr id="29" name="Freihand 28">
                  <a:extLst>
                    <a:ext uri="{FF2B5EF4-FFF2-40B4-BE49-F238E27FC236}">
                      <a16:creationId xmlns:a16="http://schemas.microsoft.com/office/drawing/2014/main" id="{169FFC60-B061-42A9-84F7-583384CD2F30}"/>
                    </a:ext>
                  </a:extLst>
                </p:cNvPr>
                <p:cNvPicPr/>
                <p:nvPr/>
              </p:nvPicPr>
              <p:blipFill>
                <a:blip r:embed="rId14"/>
                <a:stretch>
                  <a:fillRect/>
                </a:stretch>
              </p:blipFill>
              <p:spPr>
                <a:xfrm>
                  <a:off x="8416373" y="1029667"/>
                  <a:ext cx="1580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0" name="Freihand 29">
                  <a:extLst>
                    <a:ext uri="{FF2B5EF4-FFF2-40B4-BE49-F238E27FC236}">
                      <a16:creationId xmlns:a16="http://schemas.microsoft.com/office/drawing/2014/main" id="{E67CACEE-A921-44C8-9BAD-CF3A5B6D070C}"/>
                    </a:ext>
                  </a:extLst>
                </p14:cNvPr>
                <p14:cNvContentPartPr/>
                <p14:nvPr/>
              </p14:nvContentPartPr>
              <p14:xfrm>
                <a:off x="8703293" y="1139467"/>
                <a:ext cx="173520" cy="24120"/>
              </p14:xfrm>
            </p:contentPart>
          </mc:Choice>
          <mc:Fallback xmlns="">
            <p:pic>
              <p:nvPicPr>
                <p:cNvPr id="30" name="Freihand 29">
                  <a:extLst>
                    <a:ext uri="{FF2B5EF4-FFF2-40B4-BE49-F238E27FC236}">
                      <a16:creationId xmlns:a16="http://schemas.microsoft.com/office/drawing/2014/main" id="{E67CACEE-A921-44C8-9BAD-CF3A5B6D070C}"/>
                    </a:ext>
                  </a:extLst>
                </p:cNvPr>
                <p:cNvPicPr/>
                <p:nvPr/>
              </p:nvPicPr>
              <p:blipFill>
                <a:blip r:embed="rId16"/>
                <a:stretch>
                  <a:fillRect/>
                </a:stretch>
              </p:blipFill>
              <p:spPr>
                <a:xfrm>
                  <a:off x="8698973" y="1135147"/>
                  <a:ext cx="1821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1" name="Freihand 30">
                  <a:extLst>
                    <a:ext uri="{FF2B5EF4-FFF2-40B4-BE49-F238E27FC236}">
                      <a16:creationId xmlns:a16="http://schemas.microsoft.com/office/drawing/2014/main" id="{8B8730AD-F4A1-4ABE-8A0D-4B7261BCA6FC}"/>
                    </a:ext>
                  </a:extLst>
                </p14:cNvPr>
                <p14:cNvContentPartPr/>
                <p14:nvPr/>
              </p14:nvContentPartPr>
              <p14:xfrm>
                <a:off x="8718413" y="1202467"/>
                <a:ext cx="137880" cy="23040"/>
              </p14:xfrm>
            </p:contentPart>
          </mc:Choice>
          <mc:Fallback xmlns="">
            <p:pic>
              <p:nvPicPr>
                <p:cNvPr id="31" name="Freihand 30">
                  <a:extLst>
                    <a:ext uri="{FF2B5EF4-FFF2-40B4-BE49-F238E27FC236}">
                      <a16:creationId xmlns:a16="http://schemas.microsoft.com/office/drawing/2014/main" id="{8B8730AD-F4A1-4ABE-8A0D-4B7261BCA6FC}"/>
                    </a:ext>
                  </a:extLst>
                </p:cNvPr>
                <p:cNvPicPr/>
                <p:nvPr/>
              </p:nvPicPr>
              <p:blipFill>
                <a:blip r:embed="rId18"/>
                <a:stretch>
                  <a:fillRect/>
                </a:stretch>
              </p:blipFill>
              <p:spPr>
                <a:xfrm>
                  <a:off x="8714093" y="1198147"/>
                  <a:ext cx="14652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 name="Freihand 31">
                  <a:extLst>
                    <a:ext uri="{FF2B5EF4-FFF2-40B4-BE49-F238E27FC236}">
                      <a16:creationId xmlns:a16="http://schemas.microsoft.com/office/drawing/2014/main" id="{D2B71BD2-832A-4D2F-B6B9-7D68312F8C0D}"/>
                    </a:ext>
                  </a:extLst>
                </p14:cNvPr>
                <p14:cNvContentPartPr/>
                <p14:nvPr/>
              </p14:nvContentPartPr>
              <p14:xfrm>
                <a:off x="8691773" y="948307"/>
                <a:ext cx="176400" cy="102960"/>
              </p14:xfrm>
            </p:contentPart>
          </mc:Choice>
          <mc:Fallback xmlns="">
            <p:pic>
              <p:nvPicPr>
                <p:cNvPr id="32" name="Freihand 31">
                  <a:extLst>
                    <a:ext uri="{FF2B5EF4-FFF2-40B4-BE49-F238E27FC236}">
                      <a16:creationId xmlns:a16="http://schemas.microsoft.com/office/drawing/2014/main" id="{D2B71BD2-832A-4D2F-B6B9-7D68312F8C0D}"/>
                    </a:ext>
                  </a:extLst>
                </p:cNvPr>
                <p:cNvPicPr/>
                <p:nvPr/>
              </p:nvPicPr>
              <p:blipFill>
                <a:blip r:embed="rId20"/>
                <a:stretch>
                  <a:fillRect/>
                </a:stretch>
              </p:blipFill>
              <p:spPr>
                <a:xfrm>
                  <a:off x="8687453" y="943987"/>
                  <a:ext cx="18504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 name="Freihand 4">
                  <a:extLst>
                    <a:ext uri="{FF2B5EF4-FFF2-40B4-BE49-F238E27FC236}">
                      <a16:creationId xmlns:a16="http://schemas.microsoft.com/office/drawing/2014/main" id="{D2FCAC19-8608-451E-905F-62A80752A778}"/>
                    </a:ext>
                  </a:extLst>
                </p14:cNvPr>
                <p14:cNvContentPartPr/>
                <p14:nvPr/>
              </p14:nvContentPartPr>
              <p14:xfrm>
                <a:off x="9246893" y="1138747"/>
                <a:ext cx="31320" cy="170640"/>
              </p14:xfrm>
            </p:contentPart>
          </mc:Choice>
          <mc:Fallback xmlns="">
            <p:pic>
              <p:nvPicPr>
                <p:cNvPr id="5" name="Freihand 4">
                  <a:extLst>
                    <a:ext uri="{FF2B5EF4-FFF2-40B4-BE49-F238E27FC236}">
                      <a16:creationId xmlns:a16="http://schemas.microsoft.com/office/drawing/2014/main" id="{D2FCAC19-8608-451E-905F-62A80752A778}"/>
                    </a:ext>
                  </a:extLst>
                </p:cNvPr>
                <p:cNvPicPr/>
                <p:nvPr/>
              </p:nvPicPr>
              <p:blipFill>
                <a:blip r:embed="rId22"/>
                <a:stretch>
                  <a:fillRect/>
                </a:stretch>
              </p:blipFill>
              <p:spPr>
                <a:xfrm>
                  <a:off x="9242573" y="1134427"/>
                  <a:ext cx="3996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 name="Freihand 5">
                  <a:extLst>
                    <a:ext uri="{FF2B5EF4-FFF2-40B4-BE49-F238E27FC236}">
                      <a16:creationId xmlns:a16="http://schemas.microsoft.com/office/drawing/2014/main" id="{2CC79EBF-EC10-4881-A7BE-72D673DF85C5}"/>
                    </a:ext>
                  </a:extLst>
                </p14:cNvPr>
                <p14:cNvContentPartPr/>
                <p14:nvPr/>
              </p14:nvContentPartPr>
              <p14:xfrm>
                <a:off x="9134573" y="1079347"/>
                <a:ext cx="197280" cy="124560"/>
              </p14:xfrm>
            </p:contentPart>
          </mc:Choice>
          <mc:Fallback xmlns="">
            <p:pic>
              <p:nvPicPr>
                <p:cNvPr id="6" name="Freihand 5">
                  <a:extLst>
                    <a:ext uri="{FF2B5EF4-FFF2-40B4-BE49-F238E27FC236}">
                      <a16:creationId xmlns:a16="http://schemas.microsoft.com/office/drawing/2014/main" id="{2CC79EBF-EC10-4881-A7BE-72D673DF85C5}"/>
                    </a:ext>
                  </a:extLst>
                </p:cNvPr>
                <p:cNvPicPr/>
                <p:nvPr/>
              </p:nvPicPr>
              <p:blipFill>
                <a:blip r:embed="rId24"/>
                <a:stretch>
                  <a:fillRect/>
                </a:stretch>
              </p:blipFill>
              <p:spPr>
                <a:xfrm>
                  <a:off x="9130253" y="1075027"/>
                  <a:ext cx="2059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Freihand 11">
                  <a:extLst>
                    <a:ext uri="{FF2B5EF4-FFF2-40B4-BE49-F238E27FC236}">
                      <a16:creationId xmlns:a16="http://schemas.microsoft.com/office/drawing/2014/main" id="{7AA54CA3-22FA-4549-9F5C-4B2F47046A87}"/>
                    </a:ext>
                  </a:extLst>
                </p14:cNvPr>
                <p14:cNvContentPartPr/>
                <p14:nvPr/>
              </p14:nvContentPartPr>
              <p14:xfrm>
                <a:off x="9357413" y="1148827"/>
                <a:ext cx="226800" cy="120240"/>
              </p14:xfrm>
            </p:contentPart>
          </mc:Choice>
          <mc:Fallback xmlns="">
            <p:pic>
              <p:nvPicPr>
                <p:cNvPr id="12" name="Freihand 11">
                  <a:extLst>
                    <a:ext uri="{FF2B5EF4-FFF2-40B4-BE49-F238E27FC236}">
                      <a16:creationId xmlns:a16="http://schemas.microsoft.com/office/drawing/2014/main" id="{7AA54CA3-22FA-4549-9F5C-4B2F47046A87}"/>
                    </a:ext>
                  </a:extLst>
                </p:cNvPr>
                <p:cNvPicPr/>
                <p:nvPr/>
              </p:nvPicPr>
              <p:blipFill>
                <a:blip r:embed="rId26"/>
                <a:stretch>
                  <a:fillRect/>
                </a:stretch>
              </p:blipFill>
              <p:spPr>
                <a:xfrm>
                  <a:off x="9353093" y="1144507"/>
                  <a:ext cx="23544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DE402B10-F958-4AF8-A5DB-D3D0B4268432}"/>
                    </a:ext>
                  </a:extLst>
                </p14:cNvPr>
                <p14:cNvContentPartPr/>
                <p14:nvPr/>
              </p14:nvContentPartPr>
              <p14:xfrm>
                <a:off x="9567293" y="1090147"/>
                <a:ext cx="58320" cy="33120"/>
              </p14:xfrm>
            </p:contentPart>
          </mc:Choice>
          <mc:Fallback xmlns="">
            <p:pic>
              <p:nvPicPr>
                <p:cNvPr id="15" name="Freihand 14">
                  <a:extLst>
                    <a:ext uri="{FF2B5EF4-FFF2-40B4-BE49-F238E27FC236}">
                      <a16:creationId xmlns:a16="http://schemas.microsoft.com/office/drawing/2014/main" id="{DE402B10-F958-4AF8-A5DB-D3D0B4268432}"/>
                    </a:ext>
                  </a:extLst>
                </p:cNvPr>
                <p:cNvPicPr/>
                <p:nvPr/>
              </p:nvPicPr>
              <p:blipFill>
                <a:blip r:embed="rId28"/>
                <a:stretch>
                  <a:fillRect/>
                </a:stretch>
              </p:blipFill>
              <p:spPr>
                <a:xfrm>
                  <a:off x="9562973" y="1085827"/>
                  <a:ext cx="6696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CF94CF54-40E0-426D-B0EC-E476FEDF2C72}"/>
                    </a:ext>
                  </a:extLst>
                </p14:cNvPr>
                <p14:cNvContentPartPr/>
                <p14:nvPr/>
              </p14:nvContentPartPr>
              <p14:xfrm>
                <a:off x="9617333" y="1150267"/>
                <a:ext cx="100080" cy="105480"/>
              </p14:xfrm>
            </p:contentPart>
          </mc:Choice>
          <mc:Fallback xmlns="">
            <p:pic>
              <p:nvPicPr>
                <p:cNvPr id="16" name="Freihand 15">
                  <a:extLst>
                    <a:ext uri="{FF2B5EF4-FFF2-40B4-BE49-F238E27FC236}">
                      <a16:creationId xmlns:a16="http://schemas.microsoft.com/office/drawing/2014/main" id="{CF94CF54-40E0-426D-B0EC-E476FEDF2C72}"/>
                    </a:ext>
                  </a:extLst>
                </p:cNvPr>
                <p:cNvPicPr/>
                <p:nvPr/>
              </p:nvPicPr>
              <p:blipFill>
                <a:blip r:embed="rId30"/>
                <a:stretch>
                  <a:fillRect/>
                </a:stretch>
              </p:blipFill>
              <p:spPr>
                <a:xfrm>
                  <a:off x="9613013" y="1145947"/>
                  <a:ext cx="10872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8" name="Freihand 17">
                  <a:extLst>
                    <a:ext uri="{FF2B5EF4-FFF2-40B4-BE49-F238E27FC236}">
                      <a16:creationId xmlns:a16="http://schemas.microsoft.com/office/drawing/2014/main" id="{78B3FAAA-E24F-4EF3-8098-9ED11B34C817}"/>
                    </a:ext>
                  </a:extLst>
                </p14:cNvPr>
                <p14:cNvContentPartPr/>
                <p14:nvPr/>
              </p14:nvContentPartPr>
              <p14:xfrm>
                <a:off x="9903173" y="1148827"/>
                <a:ext cx="110520" cy="117000"/>
              </p14:xfrm>
            </p:contentPart>
          </mc:Choice>
          <mc:Fallback xmlns="">
            <p:pic>
              <p:nvPicPr>
                <p:cNvPr id="18" name="Freihand 17">
                  <a:extLst>
                    <a:ext uri="{FF2B5EF4-FFF2-40B4-BE49-F238E27FC236}">
                      <a16:creationId xmlns:a16="http://schemas.microsoft.com/office/drawing/2014/main" id="{78B3FAAA-E24F-4EF3-8098-9ED11B34C817}"/>
                    </a:ext>
                  </a:extLst>
                </p:cNvPr>
                <p:cNvPicPr/>
                <p:nvPr/>
              </p:nvPicPr>
              <p:blipFill>
                <a:blip r:embed="rId32"/>
                <a:stretch>
                  <a:fillRect/>
                </a:stretch>
              </p:blipFill>
              <p:spPr>
                <a:xfrm>
                  <a:off x="9898853" y="1144507"/>
                  <a:ext cx="1191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9" name="Freihand 18">
                  <a:extLst>
                    <a:ext uri="{FF2B5EF4-FFF2-40B4-BE49-F238E27FC236}">
                      <a16:creationId xmlns:a16="http://schemas.microsoft.com/office/drawing/2014/main" id="{259EC356-5867-4C5D-8BBA-09B75A7CD967}"/>
                    </a:ext>
                  </a:extLst>
                </p14:cNvPr>
                <p14:cNvContentPartPr/>
                <p14:nvPr/>
              </p14:nvContentPartPr>
              <p14:xfrm>
                <a:off x="9902453" y="1176547"/>
                <a:ext cx="142560" cy="41760"/>
              </p14:xfrm>
            </p:contentPart>
          </mc:Choice>
          <mc:Fallback xmlns="">
            <p:pic>
              <p:nvPicPr>
                <p:cNvPr id="19" name="Freihand 18">
                  <a:extLst>
                    <a:ext uri="{FF2B5EF4-FFF2-40B4-BE49-F238E27FC236}">
                      <a16:creationId xmlns:a16="http://schemas.microsoft.com/office/drawing/2014/main" id="{259EC356-5867-4C5D-8BBA-09B75A7CD967}"/>
                    </a:ext>
                  </a:extLst>
                </p:cNvPr>
                <p:cNvPicPr/>
                <p:nvPr/>
              </p:nvPicPr>
              <p:blipFill>
                <a:blip r:embed="rId34"/>
                <a:stretch>
                  <a:fillRect/>
                </a:stretch>
              </p:blipFill>
              <p:spPr>
                <a:xfrm>
                  <a:off x="9898133" y="1172227"/>
                  <a:ext cx="15120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0" name="Freihand 19">
                  <a:extLst>
                    <a:ext uri="{FF2B5EF4-FFF2-40B4-BE49-F238E27FC236}">
                      <a16:creationId xmlns:a16="http://schemas.microsoft.com/office/drawing/2014/main" id="{E385FA9A-734C-4665-B3C8-5EC6CD3B84BB}"/>
                    </a:ext>
                  </a:extLst>
                </p14:cNvPr>
                <p14:cNvContentPartPr/>
                <p14:nvPr/>
              </p14:nvContentPartPr>
              <p14:xfrm>
                <a:off x="10219253" y="1021747"/>
                <a:ext cx="114840" cy="207360"/>
              </p14:xfrm>
            </p:contentPart>
          </mc:Choice>
          <mc:Fallback xmlns="">
            <p:pic>
              <p:nvPicPr>
                <p:cNvPr id="20" name="Freihand 19">
                  <a:extLst>
                    <a:ext uri="{FF2B5EF4-FFF2-40B4-BE49-F238E27FC236}">
                      <a16:creationId xmlns:a16="http://schemas.microsoft.com/office/drawing/2014/main" id="{E385FA9A-734C-4665-B3C8-5EC6CD3B84BB}"/>
                    </a:ext>
                  </a:extLst>
                </p:cNvPr>
                <p:cNvPicPr/>
                <p:nvPr/>
              </p:nvPicPr>
              <p:blipFill>
                <a:blip r:embed="rId36"/>
                <a:stretch>
                  <a:fillRect/>
                </a:stretch>
              </p:blipFill>
              <p:spPr>
                <a:xfrm>
                  <a:off x="10214933" y="1017427"/>
                  <a:ext cx="1234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1" name="Freihand 20">
                  <a:extLst>
                    <a:ext uri="{FF2B5EF4-FFF2-40B4-BE49-F238E27FC236}">
                      <a16:creationId xmlns:a16="http://schemas.microsoft.com/office/drawing/2014/main" id="{76F5B246-8E63-4C38-B207-014A9F2E5E9F}"/>
                    </a:ext>
                  </a:extLst>
                </p14:cNvPr>
                <p14:cNvContentPartPr/>
                <p14:nvPr/>
              </p14:nvContentPartPr>
              <p14:xfrm>
                <a:off x="10366493" y="1086907"/>
                <a:ext cx="338040" cy="94680"/>
              </p14:xfrm>
            </p:contentPart>
          </mc:Choice>
          <mc:Fallback xmlns="">
            <p:pic>
              <p:nvPicPr>
                <p:cNvPr id="21" name="Freihand 20">
                  <a:extLst>
                    <a:ext uri="{FF2B5EF4-FFF2-40B4-BE49-F238E27FC236}">
                      <a16:creationId xmlns:a16="http://schemas.microsoft.com/office/drawing/2014/main" id="{76F5B246-8E63-4C38-B207-014A9F2E5E9F}"/>
                    </a:ext>
                  </a:extLst>
                </p:cNvPr>
                <p:cNvPicPr/>
                <p:nvPr/>
              </p:nvPicPr>
              <p:blipFill>
                <a:blip r:embed="rId38"/>
                <a:stretch>
                  <a:fillRect/>
                </a:stretch>
              </p:blipFill>
              <p:spPr>
                <a:xfrm>
                  <a:off x="10362173" y="1082587"/>
                  <a:ext cx="3466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3" name="Freihand 22">
                  <a:extLst>
                    <a:ext uri="{FF2B5EF4-FFF2-40B4-BE49-F238E27FC236}">
                      <a16:creationId xmlns:a16="http://schemas.microsoft.com/office/drawing/2014/main" id="{DB5827A8-9E30-4973-91A9-77C719DBE99F}"/>
                    </a:ext>
                  </a:extLst>
                </p14:cNvPr>
                <p14:cNvContentPartPr/>
                <p14:nvPr/>
              </p14:nvContentPartPr>
              <p14:xfrm>
                <a:off x="10701293" y="1114267"/>
                <a:ext cx="307800" cy="327240"/>
              </p14:xfrm>
            </p:contentPart>
          </mc:Choice>
          <mc:Fallback xmlns="">
            <p:pic>
              <p:nvPicPr>
                <p:cNvPr id="23" name="Freihand 22">
                  <a:extLst>
                    <a:ext uri="{FF2B5EF4-FFF2-40B4-BE49-F238E27FC236}">
                      <a16:creationId xmlns:a16="http://schemas.microsoft.com/office/drawing/2014/main" id="{DB5827A8-9E30-4973-91A9-77C719DBE99F}"/>
                    </a:ext>
                  </a:extLst>
                </p:cNvPr>
                <p:cNvPicPr/>
                <p:nvPr/>
              </p:nvPicPr>
              <p:blipFill>
                <a:blip r:embed="rId40"/>
                <a:stretch>
                  <a:fillRect/>
                </a:stretch>
              </p:blipFill>
              <p:spPr>
                <a:xfrm>
                  <a:off x="10696973" y="1109947"/>
                  <a:ext cx="31644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4" name="Freihand 33">
                  <a:extLst>
                    <a:ext uri="{FF2B5EF4-FFF2-40B4-BE49-F238E27FC236}">
                      <a16:creationId xmlns:a16="http://schemas.microsoft.com/office/drawing/2014/main" id="{7C219A04-8307-45EC-92FC-CDF52E663906}"/>
                    </a:ext>
                  </a:extLst>
                </p14:cNvPr>
                <p14:cNvContentPartPr/>
                <p14:nvPr/>
              </p14:nvContentPartPr>
              <p14:xfrm>
                <a:off x="10173533" y="1299307"/>
                <a:ext cx="990720" cy="78840"/>
              </p14:xfrm>
            </p:contentPart>
          </mc:Choice>
          <mc:Fallback xmlns="">
            <p:pic>
              <p:nvPicPr>
                <p:cNvPr id="34" name="Freihand 33">
                  <a:extLst>
                    <a:ext uri="{FF2B5EF4-FFF2-40B4-BE49-F238E27FC236}">
                      <a16:creationId xmlns:a16="http://schemas.microsoft.com/office/drawing/2014/main" id="{7C219A04-8307-45EC-92FC-CDF52E663906}"/>
                    </a:ext>
                  </a:extLst>
                </p:cNvPr>
                <p:cNvPicPr/>
                <p:nvPr/>
              </p:nvPicPr>
              <p:blipFill>
                <a:blip r:embed="rId42"/>
                <a:stretch>
                  <a:fillRect/>
                </a:stretch>
              </p:blipFill>
              <p:spPr>
                <a:xfrm>
                  <a:off x="10169213" y="1294987"/>
                  <a:ext cx="99936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6" name="Freihand 35">
                  <a:extLst>
                    <a:ext uri="{FF2B5EF4-FFF2-40B4-BE49-F238E27FC236}">
                      <a16:creationId xmlns:a16="http://schemas.microsoft.com/office/drawing/2014/main" id="{3BDAB3B9-7672-4CC3-BEAE-B05195AC42A6}"/>
                    </a:ext>
                  </a:extLst>
                </p14:cNvPr>
                <p14:cNvContentPartPr/>
                <p14:nvPr/>
              </p14:nvContentPartPr>
              <p14:xfrm>
                <a:off x="9156893" y="1320187"/>
                <a:ext cx="565920" cy="69120"/>
              </p14:xfrm>
            </p:contentPart>
          </mc:Choice>
          <mc:Fallback xmlns="">
            <p:pic>
              <p:nvPicPr>
                <p:cNvPr id="36" name="Freihand 35">
                  <a:extLst>
                    <a:ext uri="{FF2B5EF4-FFF2-40B4-BE49-F238E27FC236}">
                      <a16:creationId xmlns:a16="http://schemas.microsoft.com/office/drawing/2014/main" id="{3BDAB3B9-7672-4CC3-BEAE-B05195AC42A6}"/>
                    </a:ext>
                  </a:extLst>
                </p:cNvPr>
                <p:cNvPicPr/>
                <p:nvPr/>
              </p:nvPicPr>
              <p:blipFill>
                <a:blip r:embed="rId44"/>
                <a:stretch>
                  <a:fillRect/>
                </a:stretch>
              </p:blipFill>
              <p:spPr>
                <a:xfrm>
                  <a:off x="9152573" y="1315867"/>
                  <a:ext cx="57456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8" name="Freihand 37">
                  <a:extLst>
                    <a:ext uri="{FF2B5EF4-FFF2-40B4-BE49-F238E27FC236}">
                      <a16:creationId xmlns:a16="http://schemas.microsoft.com/office/drawing/2014/main" id="{DE8A87A4-3FE6-499F-8D21-065CE37E40C1}"/>
                    </a:ext>
                  </a:extLst>
                </p14:cNvPr>
                <p14:cNvContentPartPr/>
                <p14:nvPr/>
              </p14:nvContentPartPr>
              <p14:xfrm>
                <a:off x="9075173" y="979987"/>
                <a:ext cx="64080" cy="379800"/>
              </p14:xfrm>
            </p:contentPart>
          </mc:Choice>
          <mc:Fallback xmlns="">
            <p:pic>
              <p:nvPicPr>
                <p:cNvPr id="38" name="Freihand 37">
                  <a:extLst>
                    <a:ext uri="{FF2B5EF4-FFF2-40B4-BE49-F238E27FC236}">
                      <a16:creationId xmlns:a16="http://schemas.microsoft.com/office/drawing/2014/main" id="{DE8A87A4-3FE6-499F-8D21-065CE37E40C1}"/>
                    </a:ext>
                  </a:extLst>
                </p:cNvPr>
                <p:cNvPicPr/>
                <p:nvPr/>
              </p:nvPicPr>
              <p:blipFill>
                <a:blip r:embed="rId46"/>
                <a:stretch>
                  <a:fillRect/>
                </a:stretch>
              </p:blipFill>
              <p:spPr>
                <a:xfrm>
                  <a:off x="9070853" y="975667"/>
                  <a:ext cx="7272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9" name="Freihand 38">
                  <a:extLst>
                    <a:ext uri="{FF2B5EF4-FFF2-40B4-BE49-F238E27FC236}">
                      <a16:creationId xmlns:a16="http://schemas.microsoft.com/office/drawing/2014/main" id="{A6DF808C-76A4-480F-B43F-53C23425789A}"/>
                    </a:ext>
                  </a:extLst>
                </p14:cNvPr>
                <p14:cNvContentPartPr/>
                <p14:nvPr/>
              </p14:nvContentPartPr>
              <p14:xfrm>
                <a:off x="9003533" y="823747"/>
                <a:ext cx="186480" cy="216360"/>
              </p14:xfrm>
            </p:contentPart>
          </mc:Choice>
          <mc:Fallback xmlns="">
            <p:pic>
              <p:nvPicPr>
                <p:cNvPr id="39" name="Freihand 38">
                  <a:extLst>
                    <a:ext uri="{FF2B5EF4-FFF2-40B4-BE49-F238E27FC236}">
                      <a16:creationId xmlns:a16="http://schemas.microsoft.com/office/drawing/2014/main" id="{A6DF808C-76A4-480F-B43F-53C23425789A}"/>
                    </a:ext>
                  </a:extLst>
                </p:cNvPr>
                <p:cNvPicPr/>
                <p:nvPr/>
              </p:nvPicPr>
              <p:blipFill>
                <a:blip r:embed="rId48"/>
                <a:stretch>
                  <a:fillRect/>
                </a:stretch>
              </p:blipFill>
              <p:spPr>
                <a:xfrm>
                  <a:off x="8999213" y="819427"/>
                  <a:ext cx="19512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1" name="Freihand 40">
                  <a:extLst>
                    <a:ext uri="{FF2B5EF4-FFF2-40B4-BE49-F238E27FC236}">
                      <a16:creationId xmlns:a16="http://schemas.microsoft.com/office/drawing/2014/main" id="{58F550FA-D9DB-4680-83C5-2A01BEF50E4E}"/>
                    </a:ext>
                  </a:extLst>
                </p14:cNvPr>
                <p14:cNvContentPartPr/>
                <p14:nvPr/>
              </p14:nvContentPartPr>
              <p14:xfrm>
                <a:off x="11153813" y="1036867"/>
                <a:ext cx="44280" cy="245520"/>
              </p14:xfrm>
            </p:contentPart>
          </mc:Choice>
          <mc:Fallback xmlns="">
            <p:pic>
              <p:nvPicPr>
                <p:cNvPr id="41" name="Freihand 40">
                  <a:extLst>
                    <a:ext uri="{FF2B5EF4-FFF2-40B4-BE49-F238E27FC236}">
                      <a16:creationId xmlns:a16="http://schemas.microsoft.com/office/drawing/2014/main" id="{58F550FA-D9DB-4680-83C5-2A01BEF50E4E}"/>
                    </a:ext>
                  </a:extLst>
                </p:cNvPr>
                <p:cNvPicPr/>
                <p:nvPr/>
              </p:nvPicPr>
              <p:blipFill>
                <a:blip r:embed="rId50"/>
                <a:stretch>
                  <a:fillRect/>
                </a:stretch>
              </p:blipFill>
              <p:spPr>
                <a:xfrm>
                  <a:off x="11149493" y="1032547"/>
                  <a:ext cx="5292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2" name="Freihand 41">
                  <a:extLst>
                    <a:ext uri="{FF2B5EF4-FFF2-40B4-BE49-F238E27FC236}">
                      <a16:creationId xmlns:a16="http://schemas.microsoft.com/office/drawing/2014/main" id="{F6EE1298-32A6-4194-82AC-C77FBFE570B5}"/>
                    </a:ext>
                  </a:extLst>
                </p14:cNvPr>
                <p14:cNvContentPartPr/>
                <p14:nvPr/>
              </p14:nvContentPartPr>
              <p14:xfrm>
                <a:off x="11084333" y="911947"/>
                <a:ext cx="182520" cy="162360"/>
              </p14:xfrm>
            </p:contentPart>
          </mc:Choice>
          <mc:Fallback xmlns="">
            <p:pic>
              <p:nvPicPr>
                <p:cNvPr id="42" name="Freihand 41">
                  <a:extLst>
                    <a:ext uri="{FF2B5EF4-FFF2-40B4-BE49-F238E27FC236}">
                      <a16:creationId xmlns:a16="http://schemas.microsoft.com/office/drawing/2014/main" id="{F6EE1298-32A6-4194-82AC-C77FBFE570B5}"/>
                    </a:ext>
                  </a:extLst>
                </p:cNvPr>
                <p:cNvPicPr/>
                <p:nvPr/>
              </p:nvPicPr>
              <p:blipFill>
                <a:blip r:embed="rId52"/>
                <a:stretch>
                  <a:fillRect/>
                </a:stretch>
              </p:blipFill>
              <p:spPr>
                <a:xfrm>
                  <a:off x="11080013" y="907627"/>
                  <a:ext cx="1911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4" name="Freihand 43">
                  <a:extLst>
                    <a:ext uri="{FF2B5EF4-FFF2-40B4-BE49-F238E27FC236}">
                      <a16:creationId xmlns:a16="http://schemas.microsoft.com/office/drawing/2014/main" id="{73A125A7-BB02-45FE-A147-49E26FC5095A}"/>
                    </a:ext>
                  </a:extLst>
                </p14:cNvPr>
                <p14:cNvContentPartPr/>
                <p14:nvPr/>
              </p14:nvContentPartPr>
              <p14:xfrm>
                <a:off x="10183613" y="936427"/>
                <a:ext cx="733320" cy="42840"/>
              </p14:xfrm>
            </p:contentPart>
          </mc:Choice>
          <mc:Fallback xmlns="">
            <p:pic>
              <p:nvPicPr>
                <p:cNvPr id="44" name="Freihand 43">
                  <a:extLst>
                    <a:ext uri="{FF2B5EF4-FFF2-40B4-BE49-F238E27FC236}">
                      <a16:creationId xmlns:a16="http://schemas.microsoft.com/office/drawing/2014/main" id="{73A125A7-BB02-45FE-A147-49E26FC5095A}"/>
                    </a:ext>
                  </a:extLst>
                </p:cNvPr>
                <p:cNvPicPr/>
                <p:nvPr/>
              </p:nvPicPr>
              <p:blipFill>
                <a:blip r:embed="rId54"/>
                <a:stretch>
                  <a:fillRect/>
                </a:stretch>
              </p:blipFill>
              <p:spPr>
                <a:xfrm>
                  <a:off x="10179293" y="932107"/>
                  <a:ext cx="74196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46" name="Freihand 45">
                  <a:extLst>
                    <a:ext uri="{FF2B5EF4-FFF2-40B4-BE49-F238E27FC236}">
                      <a16:creationId xmlns:a16="http://schemas.microsoft.com/office/drawing/2014/main" id="{94FC0964-D26E-41CE-AA3C-32E5B172272D}"/>
                    </a:ext>
                  </a:extLst>
                </p14:cNvPr>
                <p14:cNvContentPartPr/>
                <p14:nvPr/>
              </p14:nvContentPartPr>
              <p14:xfrm>
                <a:off x="8883653" y="653827"/>
                <a:ext cx="471240" cy="815040"/>
              </p14:xfrm>
            </p:contentPart>
          </mc:Choice>
          <mc:Fallback xmlns="">
            <p:pic>
              <p:nvPicPr>
                <p:cNvPr id="46" name="Freihand 45">
                  <a:extLst>
                    <a:ext uri="{FF2B5EF4-FFF2-40B4-BE49-F238E27FC236}">
                      <a16:creationId xmlns:a16="http://schemas.microsoft.com/office/drawing/2014/main" id="{94FC0964-D26E-41CE-AA3C-32E5B172272D}"/>
                    </a:ext>
                  </a:extLst>
                </p:cNvPr>
                <p:cNvPicPr/>
                <p:nvPr/>
              </p:nvPicPr>
              <p:blipFill>
                <a:blip r:embed="rId56"/>
                <a:stretch>
                  <a:fillRect/>
                </a:stretch>
              </p:blipFill>
              <p:spPr>
                <a:xfrm>
                  <a:off x="8879333" y="649507"/>
                  <a:ext cx="479880" cy="8236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8" name="Freihand 47">
                  <a:extLst>
                    <a:ext uri="{FF2B5EF4-FFF2-40B4-BE49-F238E27FC236}">
                      <a16:creationId xmlns:a16="http://schemas.microsoft.com/office/drawing/2014/main" id="{D6507DC9-F4F3-460B-9363-5522E05ADE77}"/>
                    </a:ext>
                  </a:extLst>
                </p14:cNvPr>
                <p14:cNvContentPartPr/>
                <p14:nvPr/>
              </p14:nvContentPartPr>
              <p14:xfrm>
                <a:off x="4850573" y="21667"/>
                <a:ext cx="3076560" cy="623520"/>
              </p14:xfrm>
            </p:contentPart>
          </mc:Choice>
          <mc:Fallback xmlns="">
            <p:pic>
              <p:nvPicPr>
                <p:cNvPr id="48" name="Freihand 47">
                  <a:extLst>
                    <a:ext uri="{FF2B5EF4-FFF2-40B4-BE49-F238E27FC236}">
                      <a16:creationId xmlns:a16="http://schemas.microsoft.com/office/drawing/2014/main" id="{D6507DC9-F4F3-460B-9363-5522E05ADE77}"/>
                    </a:ext>
                  </a:extLst>
                </p:cNvPr>
                <p:cNvPicPr/>
                <p:nvPr/>
              </p:nvPicPr>
              <p:blipFill>
                <a:blip r:embed="rId58"/>
                <a:stretch>
                  <a:fillRect/>
                </a:stretch>
              </p:blipFill>
              <p:spPr>
                <a:xfrm>
                  <a:off x="4846253" y="17347"/>
                  <a:ext cx="3085200" cy="6321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9" name="Freihand 48">
                  <a:extLst>
                    <a:ext uri="{FF2B5EF4-FFF2-40B4-BE49-F238E27FC236}">
                      <a16:creationId xmlns:a16="http://schemas.microsoft.com/office/drawing/2014/main" id="{EBE98BAE-499C-4926-B0E1-E257ED9A005F}"/>
                    </a:ext>
                  </a:extLst>
                </p14:cNvPr>
                <p14:cNvContentPartPr/>
                <p14:nvPr/>
              </p14:nvContentPartPr>
              <p14:xfrm>
                <a:off x="7885013" y="235867"/>
                <a:ext cx="2800800" cy="617400"/>
              </p14:xfrm>
            </p:contentPart>
          </mc:Choice>
          <mc:Fallback xmlns="">
            <p:pic>
              <p:nvPicPr>
                <p:cNvPr id="49" name="Freihand 48">
                  <a:extLst>
                    <a:ext uri="{FF2B5EF4-FFF2-40B4-BE49-F238E27FC236}">
                      <a16:creationId xmlns:a16="http://schemas.microsoft.com/office/drawing/2014/main" id="{EBE98BAE-499C-4926-B0E1-E257ED9A005F}"/>
                    </a:ext>
                  </a:extLst>
                </p:cNvPr>
                <p:cNvPicPr/>
                <p:nvPr/>
              </p:nvPicPr>
              <p:blipFill>
                <a:blip r:embed="rId60"/>
                <a:stretch>
                  <a:fillRect/>
                </a:stretch>
              </p:blipFill>
              <p:spPr>
                <a:xfrm>
                  <a:off x="7880693" y="231547"/>
                  <a:ext cx="2809440" cy="6260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50" name="Freihand 49">
                  <a:extLst>
                    <a:ext uri="{FF2B5EF4-FFF2-40B4-BE49-F238E27FC236}">
                      <a16:creationId xmlns:a16="http://schemas.microsoft.com/office/drawing/2014/main" id="{1D6417EB-FF79-4413-9CFC-9361CDFAD0C2}"/>
                    </a:ext>
                  </a:extLst>
                </p14:cNvPr>
                <p14:cNvContentPartPr/>
                <p14:nvPr/>
              </p14:nvContentPartPr>
              <p14:xfrm>
                <a:off x="10599773" y="677227"/>
                <a:ext cx="131760" cy="236160"/>
              </p14:xfrm>
            </p:contentPart>
          </mc:Choice>
          <mc:Fallback xmlns="">
            <p:pic>
              <p:nvPicPr>
                <p:cNvPr id="50" name="Freihand 49">
                  <a:extLst>
                    <a:ext uri="{FF2B5EF4-FFF2-40B4-BE49-F238E27FC236}">
                      <a16:creationId xmlns:a16="http://schemas.microsoft.com/office/drawing/2014/main" id="{1D6417EB-FF79-4413-9CFC-9361CDFAD0C2}"/>
                    </a:ext>
                  </a:extLst>
                </p:cNvPr>
                <p:cNvPicPr/>
                <p:nvPr/>
              </p:nvPicPr>
              <p:blipFill>
                <a:blip r:embed="rId62"/>
                <a:stretch>
                  <a:fillRect/>
                </a:stretch>
              </p:blipFill>
              <p:spPr>
                <a:xfrm>
                  <a:off x="10595453" y="672907"/>
                  <a:ext cx="140400" cy="244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3">
            <p14:nvContentPartPr>
              <p14:cNvPr id="52" name="Freihand 51">
                <a:extLst>
                  <a:ext uri="{FF2B5EF4-FFF2-40B4-BE49-F238E27FC236}">
                    <a16:creationId xmlns:a16="http://schemas.microsoft.com/office/drawing/2014/main" id="{E40E724A-5CEC-4240-A9EE-893481CE1BC2}"/>
                  </a:ext>
                </a:extLst>
              </p14:cNvPr>
              <p14:cNvContentPartPr/>
              <p14:nvPr/>
            </p14:nvContentPartPr>
            <p14:xfrm>
              <a:off x="3064973" y="2120107"/>
              <a:ext cx="4790880" cy="179280"/>
            </p14:xfrm>
          </p:contentPart>
        </mc:Choice>
        <mc:Fallback xmlns="">
          <p:pic>
            <p:nvPicPr>
              <p:cNvPr id="52" name="Freihand 51">
                <a:extLst>
                  <a:ext uri="{FF2B5EF4-FFF2-40B4-BE49-F238E27FC236}">
                    <a16:creationId xmlns:a16="http://schemas.microsoft.com/office/drawing/2014/main" id="{E40E724A-5CEC-4240-A9EE-893481CE1BC2}"/>
                  </a:ext>
                </a:extLst>
              </p:cNvPr>
              <p:cNvPicPr/>
              <p:nvPr/>
            </p:nvPicPr>
            <p:blipFill>
              <a:blip r:embed="rId64"/>
              <a:stretch>
                <a:fillRect/>
              </a:stretch>
            </p:blipFill>
            <p:spPr>
              <a:xfrm>
                <a:off x="3060653" y="2115787"/>
                <a:ext cx="47995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3" name="Freihand 52">
                <a:extLst>
                  <a:ext uri="{FF2B5EF4-FFF2-40B4-BE49-F238E27FC236}">
                    <a16:creationId xmlns:a16="http://schemas.microsoft.com/office/drawing/2014/main" id="{BB9FDCDE-FDCB-4973-845C-8AB143C94769}"/>
                  </a:ext>
                </a:extLst>
              </p14:cNvPr>
              <p14:cNvContentPartPr/>
              <p14:nvPr/>
            </p14:nvContentPartPr>
            <p14:xfrm>
              <a:off x="5222453" y="3416827"/>
              <a:ext cx="3512520" cy="93960"/>
            </p14:xfrm>
          </p:contentPart>
        </mc:Choice>
        <mc:Fallback xmlns="">
          <p:pic>
            <p:nvPicPr>
              <p:cNvPr id="53" name="Freihand 52">
                <a:extLst>
                  <a:ext uri="{FF2B5EF4-FFF2-40B4-BE49-F238E27FC236}">
                    <a16:creationId xmlns:a16="http://schemas.microsoft.com/office/drawing/2014/main" id="{BB9FDCDE-FDCB-4973-845C-8AB143C94769}"/>
                  </a:ext>
                </a:extLst>
              </p:cNvPr>
              <p:cNvPicPr/>
              <p:nvPr/>
            </p:nvPicPr>
            <p:blipFill>
              <a:blip r:embed="rId66"/>
              <a:stretch>
                <a:fillRect/>
              </a:stretch>
            </p:blipFill>
            <p:spPr>
              <a:xfrm>
                <a:off x="5218133" y="3412507"/>
                <a:ext cx="35211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4" name="Freihand 53">
                <a:extLst>
                  <a:ext uri="{FF2B5EF4-FFF2-40B4-BE49-F238E27FC236}">
                    <a16:creationId xmlns:a16="http://schemas.microsoft.com/office/drawing/2014/main" id="{214932BA-0A47-4B85-A7D6-FAEC0A6011DF}"/>
                  </a:ext>
                </a:extLst>
              </p14:cNvPr>
              <p14:cNvContentPartPr/>
              <p14:nvPr/>
            </p14:nvContentPartPr>
            <p14:xfrm>
              <a:off x="867533" y="3601867"/>
              <a:ext cx="2726640" cy="66240"/>
            </p14:xfrm>
          </p:contentPart>
        </mc:Choice>
        <mc:Fallback xmlns="">
          <p:pic>
            <p:nvPicPr>
              <p:cNvPr id="54" name="Freihand 53">
                <a:extLst>
                  <a:ext uri="{FF2B5EF4-FFF2-40B4-BE49-F238E27FC236}">
                    <a16:creationId xmlns:a16="http://schemas.microsoft.com/office/drawing/2014/main" id="{214932BA-0A47-4B85-A7D6-FAEC0A6011DF}"/>
                  </a:ext>
                </a:extLst>
              </p:cNvPr>
              <p:cNvPicPr/>
              <p:nvPr/>
            </p:nvPicPr>
            <p:blipFill>
              <a:blip r:embed="rId68"/>
              <a:stretch>
                <a:fillRect/>
              </a:stretch>
            </p:blipFill>
            <p:spPr>
              <a:xfrm>
                <a:off x="863213" y="3597547"/>
                <a:ext cx="2735280" cy="74880"/>
              </a:xfrm>
              <a:prstGeom prst="rect">
                <a:avLst/>
              </a:prstGeom>
            </p:spPr>
          </p:pic>
        </mc:Fallback>
      </mc:AlternateContent>
      <p:grpSp>
        <p:nvGrpSpPr>
          <p:cNvPr id="60" name="Gruppieren 59">
            <a:extLst>
              <a:ext uri="{FF2B5EF4-FFF2-40B4-BE49-F238E27FC236}">
                <a16:creationId xmlns:a16="http://schemas.microsoft.com/office/drawing/2014/main" id="{6155311A-1AEA-46B3-9E21-FBB02CA706B0}"/>
              </a:ext>
            </a:extLst>
          </p:cNvPr>
          <p:cNvGrpSpPr/>
          <p:nvPr/>
        </p:nvGrpSpPr>
        <p:grpSpPr>
          <a:xfrm>
            <a:off x="1258853" y="344227"/>
            <a:ext cx="4302000" cy="4021560"/>
            <a:chOff x="1258853" y="344227"/>
            <a:chExt cx="4302000" cy="4021560"/>
          </a:xfrm>
        </p:grpSpPr>
        <mc:AlternateContent xmlns:mc="http://schemas.openxmlformats.org/markup-compatibility/2006" xmlns:p14="http://schemas.microsoft.com/office/powerpoint/2010/main">
          <mc:Choice Requires="p14">
            <p:contentPart p14:bwMode="auto" r:id="rId69">
              <p14:nvContentPartPr>
                <p14:cNvPr id="55" name="Freihand 54">
                  <a:extLst>
                    <a:ext uri="{FF2B5EF4-FFF2-40B4-BE49-F238E27FC236}">
                      <a16:creationId xmlns:a16="http://schemas.microsoft.com/office/drawing/2014/main" id="{6D32E399-F80D-4068-82C0-DC9AA2842826}"/>
                    </a:ext>
                  </a:extLst>
                </p14:cNvPr>
                <p14:cNvContentPartPr/>
                <p14:nvPr/>
              </p14:nvContentPartPr>
              <p14:xfrm>
                <a:off x="1473053" y="2839387"/>
                <a:ext cx="1140840" cy="1255680"/>
              </p14:xfrm>
            </p:contentPart>
          </mc:Choice>
          <mc:Fallback xmlns="">
            <p:pic>
              <p:nvPicPr>
                <p:cNvPr id="55" name="Freihand 54">
                  <a:extLst>
                    <a:ext uri="{FF2B5EF4-FFF2-40B4-BE49-F238E27FC236}">
                      <a16:creationId xmlns:a16="http://schemas.microsoft.com/office/drawing/2014/main" id="{6D32E399-F80D-4068-82C0-DC9AA2842826}"/>
                    </a:ext>
                  </a:extLst>
                </p:cNvPr>
                <p:cNvPicPr/>
                <p:nvPr/>
              </p:nvPicPr>
              <p:blipFill>
                <a:blip r:embed="rId70"/>
                <a:stretch>
                  <a:fillRect/>
                </a:stretch>
              </p:blipFill>
              <p:spPr>
                <a:xfrm>
                  <a:off x="1468733" y="2835067"/>
                  <a:ext cx="1149480" cy="12643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6" name="Freihand 55">
                  <a:extLst>
                    <a:ext uri="{FF2B5EF4-FFF2-40B4-BE49-F238E27FC236}">
                      <a16:creationId xmlns:a16="http://schemas.microsoft.com/office/drawing/2014/main" id="{B9435DE5-7CA6-461B-A7CB-4BDA6B06E7E1}"/>
                    </a:ext>
                  </a:extLst>
                </p14:cNvPr>
                <p14:cNvContentPartPr/>
                <p14:nvPr/>
              </p14:nvContentPartPr>
              <p14:xfrm>
                <a:off x="1258853" y="2730667"/>
                <a:ext cx="1436040" cy="1635120"/>
              </p14:xfrm>
            </p:contentPart>
          </mc:Choice>
          <mc:Fallback xmlns="">
            <p:pic>
              <p:nvPicPr>
                <p:cNvPr id="56" name="Freihand 55">
                  <a:extLst>
                    <a:ext uri="{FF2B5EF4-FFF2-40B4-BE49-F238E27FC236}">
                      <a16:creationId xmlns:a16="http://schemas.microsoft.com/office/drawing/2014/main" id="{B9435DE5-7CA6-461B-A7CB-4BDA6B06E7E1}"/>
                    </a:ext>
                  </a:extLst>
                </p:cNvPr>
                <p:cNvPicPr/>
                <p:nvPr/>
              </p:nvPicPr>
              <p:blipFill>
                <a:blip r:embed="rId72"/>
                <a:stretch>
                  <a:fillRect/>
                </a:stretch>
              </p:blipFill>
              <p:spPr>
                <a:xfrm>
                  <a:off x="1254533" y="2726347"/>
                  <a:ext cx="1444680" cy="16437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8" name="Freihand 57">
                  <a:extLst>
                    <a:ext uri="{FF2B5EF4-FFF2-40B4-BE49-F238E27FC236}">
                      <a16:creationId xmlns:a16="http://schemas.microsoft.com/office/drawing/2014/main" id="{0C01B543-DFC5-410B-8560-60E03719557A}"/>
                    </a:ext>
                  </a:extLst>
                </p14:cNvPr>
                <p14:cNvContentPartPr/>
                <p14:nvPr/>
              </p14:nvContentPartPr>
              <p14:xfrm>
                <a:off x="1988933" y="433867"/>
                <a:ext cx="3559320" cy="2561040"/>
              </p14:xfrm>
            </p:contentPart>
          </mc:Choice>
          <mc:Fallback xmlns="">
            <p:pic>
              <p:nvPicPr>
                <p:cNvPr id="58" name="Freihand 57">
                  <a:extLst>
                    <a:ext uri="{FF2B5EF4-FFF2-40B4-BE49-F238E27FC236}">
                      <a16:creationId xmlns:a16="http://schemas.microsoft.com/office/drawing/2014/main" id="{0C01B543-DFC5-410B-8560-60E03719557A}"/>
                    </a:ext>
                  </a:extLst>
                </p:cNvPr>
                <p:cNvPicPr/>
                <p:nvPr/>
              </p:nvPicPr>
              <p:blipFill>
                <a:blip r:embed="rId74"/>
                <a:stretch>
                  <a:fillRect/>
                </a:stretch>
              </p:blipFill>
              <p:spPr>
                <a:xfrm>
                  <a:off x="1984613" y="429547"/>
                  <a:ext cx="3567960" cy="25696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9" name="Freihand 58">
                  <a:extLst>
                    <a:ext uri="{FF2B5EF4-FFF2-40B4-BE49-F238E27FC236}">
                      <a16:creationId xmlns:a16="http://schemas.microsoft.com/office/drawing/2014/main" id="{2F1B743D-25A9-4A72-82C2-B9DBB018A645}"/>
                    </a:ext>
                  </a:extLst>
                </p14:cNvPr>
                <p14:cNvContentPartPr/>
                <p14:nvPr/>
              </p14:nvContentPartPr>
              <p14:xfrm>
                <a:off x="5354933" y="344227"/>
                <a:ext cx="205920" cy="200880"/>
              </p14:xfrm>
            </p:contentPart>
          </mc:Choice>
          <mc:Fallback xmlns="">
            <p:pic>
              <p:nvPicPr>
                <p:cNvPr id="59" name="Freihand 58">
                  <a:extLst>
                    <a:ext uri="{FF2B5EF4-FFF2-40B4-BE49-F238E27FC236}">
                      <a16:creationId xmlns:a16="http://schemas.microsoft.com/office/drawing/2014/main" id="{2F1B743D-25A9-4A72-82C2-B9DBB018A645}"/>
                    </a:ext>
                  </a:extLst>
                </p:cNvPr>
                <p:cNvPicPr/>
                <p:nvPr/>
              </p:nvPicPr>
              <p:blipFill>
                <a:blip r:embed="rId76"/>
                <a:stretch>
                  <a:fillRect/>
                </a:stretch>
              </p:blipFill>
              <p:spPr>
                <a:xfrm>
                  <a:off x="5350613" y="339907"/>
                  <a:ext cx="214560" cy="209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7">
            <p14:nvContentPartPr>
              <p14:cNvPr id="61" name="Freihand 60">
                <a:extLst>
                  <a:ext uri="{FF2B5EF4-FFF2-40B4-BE49-F238E27FC236}">
                    <a16:creationId xmlns:a16="http://schemas.microsoft.com/office/drawing/2014/main" id="{2A53A203-2AC2-420B-AB5C-5B6149243210}"/>
                  </a:ext>
                </a:extLst>
              </p14:cNvPr>
              <p14:cNvContentPartPr/>
              <p14:nvPr/>
            </p14:nvContentPartPr>
            <p14:xfrm>
              <a:off x="2153813" y="5484307"/>
              <a:ext cx="2878200" cy="95040"/>
            </p14:xfrm>
          </p:contentPart>
        </mc:Choice>
        <mc:Fallback xmlns="">
          <p:pic>
            <p:nvPicPr>
              <p:cNvPr id="61" name="Freihand 60">
                <a:extLst>
                  <a:ext uri="{FF2B5EF4-FFF2-40B4-BE49-F238E27FC236}">
                    <a16:creationId xmlns:a16="http://schemas.microsoft.com/office/drawing/2014/main" id="{2A53A203-2AC2-420B-AB5C-5B6149243210}"/>
                  </a:ext>
                </a:extLst>
              </p:cNvPr>
              <p:cNvPicPr/>
              <p:nvPr/>
            </p:nvPicPr>
            <p:blipFill>
              <a:blip r:embed="rId78"/>
              <a:stretch>
                <a:fillRect/>
              </a:stretch>
            </p:blipFill>
            <p:spPr>
              <a:xfrm>
                <a:off x="2149493" y="5479987"/>
                <a:ext cx="288684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2" name="Freihand 61">
                <a:extLst>
                  <a:ext uri="{FF2B5EF4-FFF2-40B4-BE49-F238E27FC236}">
                    <a16:creationId xmlns:a16="http://schemas.microsoft.com/office/drawing/2014/main" id="{0DB63030-CEB0-4DFB-8770-5FE8CEDB4882}"/>
                  </a:ext>
                </a:extLst>
              </p14:cNvPr>
              <p14:cNvContentPartPr/>
              <p14:nvPr/>
            </p14:nvContentPartPr>
            <p14:xfrm>
              <a:off x="5833373" y="5085427"/>
              <a:ext cx="1153440" cy="735120"/>
            </p14:xfrm>
          </p:contentPart>
        </mc:Choice>
        <mc:Fallback xmlns="">
          <p:pic>
            <p:nvPicPr>
              <p:cNvPr id="62" name="Freihand 61">
                <a:extLst>
                  <a:ext uri="{FF2B5EF4-FFF2-40B4-BE49-F238E27FC236}">
                    <a16:creationId xmlns:a16="http://schemas.microsoft.com/office/drawing/2014/main" id="{0DB63030-CEB0-4DFB-8770-5FE8CEDB4882}"/>
                  </a:ext>
                </a:extLst>
              </p:cNvPr>
              <p:cNvPicPr/>
              <p:nvPr/>
            </p:nvPicPr>
            <p:blipFill>
              <a:blip r:embed="rId80"/>
              <a:stretch>
                <a:fillRect/>
              </a:stretch>
            </p:blipFill>
            <p:spPr>
              <a:xfrm>
                <a:off x="5829053" y="5081107"/>
                <a:ext cx="1162080" cy="743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3" name="Freihand 62">
                <a:extLst>
                  <a:ext uri="{FF2B5EF4-FFF2-40B4-BE49-F238E27FC236}">
                    <a16:creationId xmlns:a16="http://schemas.microsoft.com/office/drawing/2014/main" id="{0D6CA9E8-89B9-4BF8-89F5-1632C5C0850F}"/>
                  </a:ext>
                </a:extLst>
              </p14:cNvPr>
              <p14:cNvContentPartPr/>
              <p14:nvPr/>
            </p14:nvContentPartPr>
            <p14:xfrm>
              <a:off x="1313213" y="6351907"/>
              <a:ext cx="2672280" cy="26640"/>
            </p14:xfrm>
          </p:contentPart>
        </mc:Choice>
        <mc:Fallback xmlns="">
          <p:pic>
            <p:nvPicPr>
              <p:cNvPr id="63" name="Freihand 62">
                <a:extLst>
                  <a:ext uri="{FF2B5EF4-FFF2-40B4-BE49-F238E27FC236}">
                    <a16:creationId xmlns:a16="http://schemas.microsoft.com/office/drawing/2014/main" id="{0D6CA9E8-89B9-4BF8-89F5-1632C5C0850F}"/>
                  </a:ext>
                </a:extLst>
              </p:cNvPr>
              <p:cNvPicPr/>
              <p:nvPr/>
            </p:nvPicPr>
            <p:blipFill>
              <a:blip r:embed="rId82"/>
              <a:stretch>
                <a:fillRect/>
              </a:stretch>
            </p:blipFill>
            <p:spPr>
              <a:xfrm>
                <a:off x="1308893" y="6347587"/>
                <a:ext cx="268092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4" name="Freihand 63">
                <a:extLst>
                  <a:ext uri="{FF2B5EF4-FFF2-40B4-BE49-F238E27FC236}">
                    <a16:creationId xmlns:a16="http://schemas.microsoft.com/office/drawing/2014/main" id="{DE65BA60-3323-4174-8D7B-E85D6EEFC311}"/>
                  </a:ext>
                </a:extLst>
              </p14:cNvPr>
              <p14:cNvContentPartPr/>
              <p14:nvPr/>
            </p14:nvContentPartPr>
            <p14:xfrm>
              <a:off x="2542973" y="5512027"/>
              <a:ext cx="2019600" cy="334800"/>
            </p14:xfrm>
          </p:contentPart>
        </mc:Choice>
        <mc:Fallback xmlns="">
          <p:pic>
            <p:nvPicPr>
              <p:cNvPr id="64" name="Freihand 63">
                <a:extLst>
                  <a:ext uri="{FF2B5EF4-FFF2-40B4-BE49-F238E27FC236}">
                    <a16:creationId xmlns:a16="http://schemas.microsoft.com/office/drawing/2014/main" id="{DE65BA60-3323-4174-8D7B-E85D6EEFC311}"/>
                  </a:ext>
                </a:extLst>
              </p:cNvPr>
              <p:cNvPicPr/>
              <p:nvPr/>
            </p:nvPicPr>
            <p:blipFill>
              <a:blip r:embed="rId84"/>
              <a:stretch>
                <a:fillRect/>
              </a:stretch>
            </p:blipFill>
            <p:spPr>
              <a:xfrm>
                <a:off x="2538653" y="5507707"/>
                <a:ext cx="2028240" cy="3434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5" name="Freihand 64">
                <a:extLst>
                  <a:ext uri="{FF2B5EF4-FFF2-40B4-BE49-F238E27FC236}">
                    <a16:creationId xmlns:a16="http://schemas.microsoft.com/office/drawing/2014/main" id="{B191CFA9-7D95-42CE-9E28-80218D5A7DFC}"/>
                  </a:ext>
                </a:extLst>
              </p14:cNvPr>
              <p14:cNvContentPartPr/>
              <p14:nvPr/>
            </p14:nvContentPartPr>
            <p14:xfrm>
              <a:off x="2622173" y="5459467"/>
              <a:ext cx="1991160" cy="411480"/>
            </p14:xfrm>
          </p:contentPart>
        </mc:Choice>
        <mc:Fallback xmlns="">
          <p:pic>
            <p:nvPicPr>
              <p:cNvPr id="65" name="Freihand 64">
                <a:extLst>
                  <a:ext uri="{FF2B5EF4-FFF2-40B4-BE49-F238E27FC236}">
                    <a16:creationId xmlns:a16="http://schemas.microsoft.com/office/drawing/2014/main" id="{B191CFA9-7D95-42CE-9E28-80218D5A7DFC}"/>
                  </a:ext>
                </a:extLst>
              </p:cNvPr>
              <p:cNvPicPr/>
              <p:nvPr/>
            </p:nvPicPr>
            <p:blipFill>
              <a:blip r:embed="rId86"/>
              <a:stretch>
                <a:fillRect/>
              </a:stretch>
            </p:blipFill>
            <p:spPr>
              <a:xfrm>
                <a:off x="2617853" y="5455147"/>
                <a:ext cx="1999800" cy="4201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6" name="Freihand 65">
                <a:extLst>
                  <a:ext uri="{FF2B5EF4-FFF2-40B4-BE49-F238E27FC236}">
                    <a16:creationId xmlns:a16="http://schemas.microsoft.com/office/drawing/2014/main" id="{B5C6CFC0-8F33-496A-99E7-710A1DFCFA46}"/>
                  </a:ext>
                </a:extLst>
              </p14:cNvPr>
              <p14:cNvContentPartPr/>
              <p14:nvPr/>
            </p14:nvContentPartPr>
            <p14:xfrm>
              <a:off x="5781173" y="5112067"/>
              <a:ext cx="1134000" cy="643680"/>
            </p14:xfrm>
          </p:contentPart>
        </mc:Choice>
        <mc:Fallback xmlns="">
          <p:pic>
            <p:nvPicPr>
              <p:cNvPr id="66" name="Freihand 65">
                <a:extLst>
                  <a:ext uri="{FF2B5EF4-FFF2-40B4-BE49-F238E27FC236}">
                    <a16:creationId xmlns:a16="http://schemas.microsoft.com/office/drawing/2014/main" id="{B5C6CFC0-8F33-496A-99E7-710A1DFCFA46}"/>
                  </a:ext>
                </a:extLst>
              </p:cNvPr>
              <p:cNvPicPr/>
              <p:nvPr/>
            </p:nvPicPr>
            <p:blipFill>
              <a:blip r:embed="rId88"/>
              <a:stretch>
                <a:fillRect/>
              </a:stretch>
            </p:blipFill>
            <p:spPr>
              <a:xfrm>
                <a:off x="5776853" y="5107747"/>
                <a:ext cx="1142640" cy="65232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24" name="Freihand 23">
                <a:extLst>
                  <a:ext uri="{FF2B5EF4-FFF2-40B4-BE49-F238E27FC236}">
                    <a16:creationId xmlns:a16="http://schemas.microsoft.com/office/drawing/2014/main" id="{F7018798-4AD8-4412-A322-7E446ED466E9}"/>
                  </a:ext>
                </a:extLst>
              </p14:cNvPr>
              <p14:cNvContentPartPr/>
              <p14:nvPr/>
            </p14:nvContentPartPr>
            <p14:xfrm>
              <a:off x="1073813" y="2467147"/>
              <a:ext cx="1804680" cy="1874160"/>
            </p14:xfrm>
          </p:contentPart>
        </mc:Choice>
        <mc:Fallback>
          <p:pic>
            <p:nvPicPr>
              <p:cNvPr id="24" name="Freihand 23">
                <a:extLst>
                  <a:ext uri="{FF2B5EF4-FFF2-40B4-BE49-F238E27FC236}">
                    <a16:creationId xmlns:a16="http://schemas.microsoft.com/office/drawing/2014/main" id="{F7018798-4AD8-4412-A322-7E446ED466E9}"/>
                  </a:ext>
                </a:extLst>
              </p:cNvPr>
              <p:cNvPicPr/>
              <p:nvPr/>
            </p:nvPicPr>
            <p:blipFill>
              <a:blip r:embed="rId90"/>
              <a:stretch>
                <a:fillRect/>
              </a:stretch>
            </p:blipFill>
            <p:spPr>
              <a:xfrm>
                <a:off x="1069493" y="2462827"/>
                <a:ext cx="1813320" cy="18828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33" name="Freihand 32">
                <a:extLst>
                  <a:ext uri="{FF2B5EF4-FFF2-40B4-BE49-F238E27FC236}">
                    <a16:creationId xmlns:a16="http://schemas.microsoft.com/office/drawing/2014/main" id="{6C2331CF-7BFB-46DC-B8BE-601DA2173119}"/>
                  </a:ext>
                </a:extLst>
              </p14:cNvPr>
              <p14:cNvContentPartPr/>
              <p14:nvPr/>
            </p14:nvContentPartPr>
            <p14:xfrm>
              <a:off x="2479613" y="5438227"/>
              <a:ext cx="2157120" cy="533160"/>
            </p14:xfrm>
          </p:contentPart>
        </mc:Choice>
        <mc:Fallback>
          <p:pic>
            <p:nvPicPr>
              <p:cNvPr id="33" name="Freihand 32">
                <a:extLst>
                  <a:ext uri="{FF2B5EF4-FFF2-40B4-BE49-F238E27FC236}">
                    <a16:creationId xmlns:a16="http://schemas.microsoft.com/office/drawing/2014/main" id="{6C2331CF-7BFB-46DC-B8BE-601DA2173119}"/>
                  </a:ext>
                </a:extLst>
              </p:cNvPr>
              <p:cNvPicPr/>
              <p:nvPr/>
            </p:nvPicPr>
            <p:blipFill>
              <a:blip r:embed="rId92"/>
              <a:stretch>
                <a:fillRect/>
              </a:stretch>
            </p:blipFill>
            <p:spPr>
              <a:xfrm>
                <a:off x="2475293" y="5433907"/>
                <a:ext cx="2165760" cy="541800"/>
              </a:xfrm>
              <a:prstGeom prst="rect">
                <a:avLst/>
              </a:prstGeom>
            </p:spPr>
          </p:pic>
        </mc:Fallback>
      </mc:AlternateContent>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Angemessenes stetiges Wirtschaftswachstum</a:t>
            </a:r>
          </a:p>
        </p:txBody>
      </p:sp>
      <p:sp>
        <p:nvSpPr>
          <p:cNvPr id="478211" name="Text Box 3"/>
          <p:cNvSpPr txBox="1">
            <a:spLocks noChangeArrowheads="1"/>
          </p:cNvSpPr>
          <p:nvPr/>
        </p:nvSpPr>
        <p:spPr bwMode="auto">
          <a:xfrm>
            <a:off x="125408" y="511892"/>
            <a:ext cx="10160608"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1600" u="sng" dirty="0">
                <a:solidFill>
                  <a:schemeClr val="tx1"/>
                </a:solidFill>
              </a:rPr>
              <a:t>Indikatoren</a:t>
            </a:r>
          </a:p>
          <a:p>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Bruttoinlandsprodukts</a:t>
            </a:r>
          </a:p>
          <a:p>
            <a:pPr>
              <a:buFontTx/>
              <a:buNone/>
            </a:pPr>
            <a:r>
              <a:rPr lang="de-DE" sz="1600" dirty="0">
                <a:solidFill>
                  <a:schemeClr val="tx1"/>
                </a:solidFill>
              </a:rPr>
              <a:t>		d.h. eine Veränderung der gesamtwirtschaftlichen Leistung bereinigt um die reine Preisentwicklung</a:t>
            </a:r>
          </a:p>
          <a:p>
            <a:pPr>
              <a:buFontTx/>
              <a:buChar char="•"/>
            </a:pPr>
            <a:endParaRPr lang="de-DE" sz="1600" dirty="0">
              <a:solidFill>
                <a:schemeClr val="tx1"/>
              </a:solidFill>
            </a:endParaRPr>
          </a:p>
          <a:p>
            <a:pPr>
              <a:buFontTx/>
              <a:buChar char="•"/>
            </a:pPr>
            <a:r>
              <a:rPr lang="de-DE" sz="1600" dirty="0">
                <a:solidFill>
                  <a:schemeClr val="tx1"/>
                </a:solidFill>
              </a:rPr>
              <a:t>Zunahme des </a:t>
            </a:r>
            <a:r>
              <a:rPr lang="de-DE" sz="1600" b="1" dirty="0">
                <a:solidFill>
                  <a:schemeClr val="tx1"/>
                </a:solidFill>
              </a:rPr>
              <a:t>realen</a:t>
            </a:r>
            <a:r>
              <a:rPr lang="de-DE" sz="1600" dirty="0">
                <a:solidFill>
                  <a:schemeClr val="tx1"/>
                </a:solidFill>
              </a:rPr>
              <a:t> Pro-Kopf-Einkommens</a:t>
            </a:r>
          </a:p>
          <a:p>
            <a:pPr>
              <a:buFontTx/>
              <a:buNone/>
            </a:pPr>
            <a:r>
              <a:rPr lang="de-DE" sz="1600" dirty="0">
                <a:solidFill>
                  <a:schemeClr val="tx1"/>
                </a:solidFill>
              </a:rPr>
              <a:t>		d.h. eine Bereinigung um das Bevölkerungswachstum in der betrachteten Periode</a:t>
            </a:r>
          </a:p>
          <a:p>
            <a:endParaRPr lang="de-DE" sz="1600" dirty="0">
              <a:solidFill>
                <a:schemeClr val="tx1"/>
              </a:solidFill>
            </a:endParaRPr>
          </a:p>
          <a:p>
            <a:r>
              <a:rPr lang="de-DE" sz="1600" dirty="0">
                <a:solidFill>
                  <a:schemeClr val="tx1"/>
                </a:solidFill>
                <a:cs typeface="Times New Roman" pitchFamily="18" charset="0"/>
              </a:rPr>
              <a:t>→	</a:t>
            </a:r>
            <a:r>
              <a:rPr lang="de-DE" sz="1600" dirty="0">
                <a:solidFill>
                  <a:schemeClr val="tx1"/>
                </a:solidFill>
              </a:rPr>
              <a:t>In entwickelten Volkswirtschaften kann man eine 1%-3% Zunahme dieser Indikatoren als angemessen bezeichnen. Zudem ist von allzu großen konjunkturellen Schwankungen im Zeitverlauf abzusehen</a:t>
            </a: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dirty="0"/>
              <a:t>Quelle: 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E89CF74A-9C95-5EC2-EA1F-127837B1E96E}"/>
              </a:ext>
            </a:extLst>
          </p:cNvPr>
          <p:cNvPicPr>
            <a:picLocks noChangeAspect="1"/>
          </p:cNvPicPr>
          <p:nvPr/>
        </p:nvPicPr>
        <p:blipFill>
          <a:blip r:embed="rId3"/>
          <a:stretch>
            <a:fillRect/>
          </a:stretch>
        </p:blipFill>
        <p:spPr>
          <a:xfrm>
            <a:off x="832848" y="3117564"/>
            <a:ext cx="7008132" cy="3228544"/>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F2F5B848-F0FE-4FDF-9F83-F17BCA67CFBB}"/>
                  </a:ext>
                </a:extLst>
              </p14:cNvPr>
              <p14:cNvContentPartPr/>
              <p14:nvPr/>
            </p14:nvContentPartPr>
            <p14:xfrm>
              <a:off x="1831253" y="1253067"/>
              <a:ext cx="2559240" cy="64080"/>
            </p14:xfrm>
          </p:contentPart>
        </mc:Choice>
        <mc:Fallback xmlns="">
          <p:pic>
            <p:nvPicPr>
              <p:cNvPr id="2" name="Freihand 1">
                <a:extLst>
                  <a:ext uri="{FF2B5EF4-FFF2-40B4-BE49-F238E27FC236}">
                    <a16:creationId xmlns:a16="http://schemas.microsoft.com/office/drawing/2014/main" id="{F2F5B848-F0FE-4FDF-9F83-F17BCA67CFBB}"/>
                  </a:ext>
                </a:extLst>
              </p:cNvPr>
              <p:cNvPicPr/>
              <p:nvPr/>
            </p:nvPicPr>
            <p:blipFill>
              <a:blip r:embed="rId5"/>
              <a:stretch>
                <a:fillRect/>
              </a:stretch>
            </p:blipFill>
            <p:spPr>
              <a:xfrm>
                <a:off x="1826933" y="1248747"/>
                <a:ext cx="256788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Freihand 3">
                <a:extLst>
                  <a:ext uri="{FF2B5EF4-FFF2-40B4-BE49-F238E27FC236}">
                    <a16:creationId xmlns:a16="http://schemas.microsoft.com/office/drawing/2014/main" id="{7C4427E3-DB62-4B76-BEBA-898E343E9868}"/>
                  </a:ext>
                </a:extLst>
              </p14:cNvPr>
              <p14:cNvContentPartPr/>
              <p14:nvPr/>
            </p14:nvContentPartPr>
            <p14:xfrm>
              <a:off x="7427093" y="1565187"/>
              <a:ext cx="1784520" cy="30960"/>
            </p14:xfrm>
          </p:contentPart>
        </mc:Choice>
        <mc:Fallback xmlns="">
          <p:pic>
            <p:nvPicPr>
              <p:cNvPr id="4" name="Freihand 3">
                <a:extLst>
                  <a:ext uri="{FF2B5EF4-FFF2-40B4-BE49-F238E27FC236}">
                    <a16:creationId xmlns:a16="http://schemas.microsoft.com/office/drawing/2014/main" id="{7C4427E3-DB62-4B76-BEBA-898E343E9868}"/>
                  </a:ext>
                </a:extLst>
              </p:cNvPr>
              <p:cNvPicPr/>
              <p:nvPr/>
            </p:nvPicPr>
            <p:blipFill>
              <a:blip r:embed="rId7"/>
              <a:stretch>
                <a:fillRect/>
              </a:stretch>
            </p:blipFill>
            <p:spPr>
              <a:xfrm>
                <a:off x="7422773" y="1560867"/>
                <a:ext cx="17931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613F7360-E054-4D4C-A895-92201B72357A}"/>
                  </a:ext>
                </a:extLst>
              </p14:cNvPr>
              <p14:cNvContentPartPr/>
              <p14:nvPr/>
            </p14:nvContentPartPr>
            <p14:xfrm>
              <a:off x="1646213" y="1989267"/>
              <a:ext cx="2798640" cy="69480"/>
            </p14:xfrm>
          </p:contentPart>
        </mc:Choice>
        <mc:Fallback xmlns="">
          <p:pic>
            <p:nvPicPr>
              <p:cNvPr id="5" name="Freihand 4">
                <a:extLst>
                  <a:ext uri="{FF2B5EF4-FFF2-40B4-BE49-F238E27FC236}">
                    <a16:creationId xmlns:a16="http://schemas.microsoft.com/office/drawing/2014/main" id="{613F7360-E054-4D4C-A895-92201B72357A}"/>
                  </a:ext>
                </a:extLst>
              </p:cNvPr>
              <p:cNvPicPr/>
              <p:nvPr/>
            </p:nvPicPr>
            <p:blipFill>
              <a:blip r:embed="rId9"/>
              <a:stretch>
                <a:fillRect/>
              </a:stretch>
            </p:blipFill>
            <p:spPr>
              <a:xfrm>
                <a:off x="1641893" y="1984947"/>
                <a:ext cx="280728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ECF67058-0DDF-4FC0-848A-FDE7415FB928}"/>
                  </a:ext>
                </a:extLst>
              </p14:cNvPr>
              <p14:cNvContentPartPr/>
              <p14:nvPr/>
            </p14:nvContentPartPr>
            <p14:xfrm>
              <a:off x="1646573" y="920787"/>
              <a:ext cx="3003120" cy="509040"/>
            </p14:xfrm>
          </p:contentPart>
        </mc:Choice>
        <mc:Fallback xmlns="">
          <p:pic>
            <p:nvPicPr>
              <p:cNvPr id="6" name="Freihand 5">
                <a:extLst>
                  <a:ext uri="{FF2B5EF4-FFF2-40B4-BE49-F238E27FC236}">
                    <a16:creationId xmlns:a16="http://schemas.microsoft.com/office/drawing/2014/main" id="{ECF67058-0DDF-4FC0-848A-FDE7415FB928}"/>
                  </a:ext>
                </a:extLst>
              </p:cNvPr>
              <p:cNvPicPr/>
              <p:nvPr/>
            </p:nvPicPr>
            <p:blipFill>
              <a:blip r:embed="rId11"/>
              <a:stretch>
                <a:fillRect/>
              </a:stretch>
            </p:blipFill>
            <p:spPr>
              <a:xfrm>
                <a:off x="1642253" y="916467"/>
                <a:ext cx="3011760" cy="517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4A5C838A-D83D-4AEC-9987-4C7446982588}"/>
                  </a:ext>
                </a:extLst>
              </p14:cNvPr>
              <p14:cNvContentPartPr/>
              <p14:nvPr/>
            </p14:nvContentPartPr>
            <p14:xfrm>
              <a:off x="1370093" y="6267507"/>
              <a:ext cx="2913480" cy="65880"/>
            </p14:xfrm>
          </p:contentPart>
        </mc:Choice>
        <mc:Fallback xmlns="">
          <p:pic>
            <p:nvPicPr>
              <p:cNvPr id="7" name="Freihand 6">
                <a:extLst>
                  <a:ext uri="{FF2B5EF4-FFF2-40B4-BE49-F238E27FC236}">
                    <a16:creationId xmlns:a16="http://schemas.microsoft.com/office/drawing/2014/main" id="{4A5C838A-D83D-4AEC-9987-4C7446982588}"/>
                  </a:ext>
                </a:extLst>
              </p:cNvPr>
              <p:cNvPicPr/>
              <p:nvPr/>
            </p:nvPicPr>
            <p:blipFill>
              <a:blip r:embed="rId13"/>
              <a:stretch>
                <a:fillRect/>
              </a:stretch>
            </p:blipFill>
            <p:spPr>
              <a:xfrm>
                <a:off x="1365773" y="6263187"/>
                <a:ext cx="292212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1C5C7C09-E97E-4FD5-9D74-0893F1736667}"/>
                  </a:ext>
                </a:extLst>
              </p14:cNvPr>
              <p14:cNvContentPartPr/>
              <p14:nvPr/>
            </p14:nvContentPartPr>
            <p14:xfrm>
              <a:off x="1856453" y="3935427"/>
              <a:ext cx="2276280" cy="1249200"/>
            </p14:xfrm>
          </p:contentPart>
        </mc:Choice>
        <mc:Fallback xmlns="">
          <p:pic>
            <p:nvPicPr>
              <p:cNvPr id="8" name="Freihand 7">
                <a:extLst>
                  <a:ext uri="{FF2B5EF4-FFF2-40B4-BE49-F238E27FC236}">
                    <a16:creationId xmlns:a16="http://schemas.microsoft.com/office/drawing/2014/main" id="{1C5C7C09-E97E-4FD5-9D74-0893F1736667}"/>
                  </a:ext>
                </a:extLst>
              </p:cNvPr>
              <p:cNvPicPr/>
              <p:nvPr/>
            </p:nvPicPr>
            <p:blipFill>
              <a:blip r:embed="rId15"/>
              <a:stretch>
                <a:fillRect/>
              </a:stretch>
            </p:blipFill>
            <p:spPr>
              <a:xfrm>
                <a:off x="1852133" y="3931107"/>
                <a:ext cx="2284920" cy="12578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370944C8-85D9-4981-A3F7-23F63625B5CB}"/>
                  </a:ext>
                </a:extLst>
              </p14:cNvPr>
              <p14:cNvContentPartPr/>
              <p14:nvPr/>
            </p14:nvContentPartPr>
            <p14:xfrm>
              <a:off x="1860413" y="4574787"/>
              <a:ext cx="2415600" cy="672840"/>
            </p14:xfrm>
          </p:contentPart>
        </mc:Choice>
        <mc:Fallback xmlns="">
          <p:pic>
            <p:nvPicPr>
              <p:cNvPr id="9" name="Freihand 8">
                <a:extLst>
                  <a:ext uri="{FF2B5EF4-FFF2-40B4-BE49-F238E27FC236}">
                    <a16:creationId xmlns:a16="http://schemas.microsoft.com/office/drawing/2014/main" id="{370944C8-85D9-4981-A3F7-23F63625B5CB}"/>
                  </a:ext>
                </a:extLst>
              </p:cNvPr>
              <p:cNvPicPr/>
              <p:nvPr/>
            </p:nvPicPr>
            <p:blipFill>
              <a:blip r:embed="rId17"/>
              <a:stretch>
                <a:fillRect/>
              </a:stretch>
            </p:blipFill>
            <p:spPr>
              <a:xfrm>
                <a:off x="1856093" y="4570467"/>
                <a:ext cx="2424240" cy="6814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6C2278D6-B416-4A35-B7E0-E1F72A60A90E}"/>
                  </a:ext>
                </a:extLst>
              </p14:cNvPr>
              <p14:cNvContentPartPr/>
              <p14:nvPr/>
            </p14:nvContentPartPr>
            <p14:xfrm>
              <a:off x="2307893" y="5094627"/>
              <a:ext cx="1123200" cy="117720"/>
            </p14:xfrm>
          </p:contentPart>
        </mc:Choice>
        <mc:Fallback xmlns="">
          <p:pic>
            <p:nvPicPr>
              <p:cNvPr id="11" name="Freihand 10">
                <a:extLst>
                  <a:ext uri="{FF2B5EF4-FFF2-40B4-BE49-F238E27FC236}">
                    <a16:creationId xmlns:a16="http://schemas.microsoft.com/office/drawing/2014/main" id="{6C2278D6-B416-4A35-B7E0-E1F72A60A90E}"/>
                  </a:ext>
                </a:extLst>
              </p:cNvPr>
              <p:cNvPicPr/>
              <p:nvPr/>
            </p:nvPicPr>
            <p:blipFill>
              <a:blip r:embed="rId19"/>
              <a:stretch>
                <a:fillRect/>
              </a:stretch>
            </p:blipFill>
            <p:spPr>
              <a:xfrm>
                <a:off x="2303573" y="5090307"/>
                <a:ext cx="11318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3" name="Freihand 32">
                <a:extLst>
                  <a:ext uri="{FF2B5EF4-FFF2-40B4-BE49-F238E27FC236}">
                    <a16:creationId xmlns:a16="http://schemas.microsoft.com/office/drawing/2014/main" id="{B0BD1B12-0557-4D55-A7F2-6E1C7005E39C}"/>
                  </a:ext>
                </a:extLst>
              </p14:cNvPr>
              <p14:cNvContentPartPr/>
              <p14:nvPr/>
            </p14:nvContentPartPr>
            <p14:xfrm>
              <a:off x="2341733" y="5156547"/>
              <a:ext cx="1075320" cy="21240"/>
            </p14:xfrm>
          </p:contentPart>
        </mc:Choice>
        <mc:Fallback xmlns="">
          <p:pic>
            <p:nvPicPr>
              <p:cNvPr id="33" name="Freihand 32">
                <a:extLst>
                  <a:ext uri="{FF2B5EF4-FFF2-40B4-BE49-F238E27FC236}">
                    <a16:creationId xmlns:a16="http://schemas.microsoft.com/office/drawing/2014/main" id="{B0BD1B12-0557-4D55-A7F2-6E1C7005E39C}"/>
                  </a:ext>
                </a:extLst>
              </p:cNvPr>
              <p:cNvPicPr/>
              <p:nvPr/>
            </p:nvPicPr>
            <p:blipFill>
              <a:blip r:embed="rId21"/>
              <a:stretch>
                <a:fillRect/>
              </a:stretch>
            </p:blipFill>
            <p:spPr>
              <a:xfrm>
                <a:off x="2337413" y="5152227"/>
                <a:ext cx="1083960" cy="29880"/>
              </a:xfrm>
              <a:prstGeom prst="rect">
                <a:avLst/>
              </a:prstGeom>
            </p:spPr>
          </p:pic>
        </mc:Fallback>
      </mc:AlternateContent>
      <p:grpSp>
        <p:nvGrpSpPr>
          <p:cNvPr id="36" name="Gruppieren 35">
            <a:extLst>
              <a:ext uri="{FF2B5EF4-FFF2-40B4-BE49-F238E27FC236}">
                <a16:creationId xmlns:a16="http://schemas.microsoft.com/office/drawing/2014/main" id="{FCD92E16-DE7C-40D4-8247-8D78E381628A}"/>
              </a:ext>
            </a:extLst>
          </p:cNvPr>
          <p:cNvGrpSpPr/>
          <p:nvPr/>
        </p:nvGrpSpPr>
        <p:grpSpPr>
          <a:xfrm>
            <a:off x="3482213" y="4224147"/>
            <a:ext cx="1267200" cy="1886040"/>
            <a:chOff x="3482213" y="4224147"/>
            <a:chExt cx="1267200" cy="1886040"/>
          </a:xfrm>
        </p:grpSpPr>
        <mc:AlternateContent xmlns:mc="http://schemas.openxmlformats.org/markup-compatibility/2006" xmlns:p14="http://schemas.microsoft.com/office/powerpoint/2010/main">
          <mc:Choice Requires="p14">
            <p:contentPart p14:bwMode="auto" r:id="rId22">
              <p14:nvContentPartPr>
                <p14:cNvPr id="12" name="Freihand 11">
                  <a:extLst>
                    <a:ext uri="{FF2B5EF4-FFF2-40B4-BE49-F238E27FC236}">
                      <a16:creationId xmlns:a16="http://schemas.microsoft.com/office/drawing/2014/main" id="{061FD506-2745-4294-A3A7-2705FFA43C28}"/>
                    </a:ext>
                  </a:extLst>
                </p14:cNvPr>
                <p14:cNvContentPartPr/>
                <p14:nvPr/>
              </p14:nvContentPartPr>
              <p14:xfrm>
                <a:off x="3490853" y="5045307"/>
                <a:ext cx="626760" cy="138240"/>
              </p14:xfrm>
            </p:contentPart>
          </mc:Choice>
          <mc:Fallback xmlns="">
            <p:pic>
              <p:nvPicPr>
                <p:cNvPr id="12" name="Freihand 11">
                  <a:extLst>
                    <a:ext uri="{FF2B5EF4-FFF2-40B4-BE49-F238E27FC236}">
                      <a16:creationId xmlns:a16="http://schemas.microsoft.com/office/drawing/2014/main" id="{061FD506-2745-4294-A3A7-2705FFA43C28}"/>
                    </a:ext>
                  </a:extLst>
                </p:cNvPr>
                <p:cNvPicPr/>
                <p:nvPr/>
              </p:nvPicPr>
              <p:blipFill>
                <a:blip r:embed="rId23"/>
                <a:stretch>
                  <a:fillRect/>
                </a:stretch>
              </p:blipFill>
              <p:spPr>
                <a:xfrm>
                  <a:off x="3486533" y="5040987"/>
                  <a:ext cx="63540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 name="Freihand 12">
                  <a:extLst>
                    <a:ext uri="{FF2B5EF4-FFF2-40B4-BE49-F238E27FC236}">
                      <a16:creationId xmlns:a16="http://schemas.microsoft.com/office/drawing/2014/main" id="{61D18CD4-42A0-4F4B-9E09-0349781F48AF}"/>
                    </a:ext>
                  </a:extLst>
                </p14:cNvPr>
                <p14:cNvContentPartPr/>
                <p14:nvPr/>
              </p14:nvContentPartPr>
              <p14:xfrm>
                <a:off x="3889013" y="5230707"/>
                <a:ext cx="89280" cy="228240"/>
              </p14:xfrm>
            </p:contentPart>
          </mc:Choice>
          <mc:Fallback xmlns="">
            <p:pic>
              <p:nvPicPr>
                <p:cNvPr id="13" name="Freihand 12">
                  <a:extLst>
                    <a:ext uri="{FF2B5EF4-FFF2-40B4-BE49-F238E27FC236}">
                      <a16:creationId xmlns:a16="http://schemas.microsoft.com/office/drawing/2014/main" id="{61D18CD4-42A0-4F4B-9E09-0349781F48AF}"/>
                    </a:ext>
                  </a:extLst>
                </p:cNvPr>
                <p:cNvPicPr/>
                <p:nvPr/>
              </p:nvPicPr>
              <p:blipFill>
                <a:blip r:embed="rId25"/>
                <a:stretch>
                  <a:fillRect/>
                </a:stretch>
              </p:blipFill>
              <p:spPr>
                <a:xfrm>
                  <a:off x="3884693" y="5226387"/>
                  <a:ext cx="9792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4" name="Freihand 13">
                  <a:extLst>
                    <a:ext uri="{FF2B5EF4-FFF2-40B4-BE49-F238E27FC236}">
                      <a16:creationId xmlns:a16="http://schemas.microsoft.com/office/drawing/2014/main" id="{B72DE440-9D1A-4861-89A3-5D4394684056}"/>
                    </a:ext>
                  </a:extLst>
                </p14:cNvPr>
                <p14:cNvContentPartPr/>
                <p14:nvPr/>
              </p14:nvContentPartPr>
              <p14:xfrm>
                <a:off x="3783173" y="5126307"/>
                <a:ext cx="249120" cy="145080"/>
              </p14:xfrm>
            </p:contentPart>
          </mc:Choice>
          <mc:Fallback xmlns="">
            <p:pic>
              <p:nvPicPr>
                <p:cNvPr id="14" name="Freihand 13">
                  <a:extLst>
                    <a:ext uri="{FF2B5EF4-FFF2-40B4-BE49-F238E27FC236}">
                      <a16:creationId xmlns:a16="http://schemas.microsoft.com/office/drawing/2014/main" id="{B72DE440-9D1A-4861-89A3-5D4394684056}"/>
                    </a:ext>
                  </a:extLst>
                </p:cNvPr>
                <p:cNvPicPr/>
                <p:nvPr/>
              </p:nvPicPr>
              <p:blipFill>
                <a:blip r:embed="rId27"/>
                <a:stretch>
                  <a:fillRect/>
                </a:stretch>
              </p:blipFill>
              <p:spPr>
                <a:xfrm>
                  <a:off x="3778853" y="5121987"/>
                  <a:ext cx="2577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 name="Freihand 14">
                  <a:extLst>
                    <a:ext uri="{FF2B5EF4-FFF2-40B4-BE49-F238E27FC236}">
                      <a16:creationId xmlns:a16="http://schemas.microsoft.com/office/drawing/2014/main" id="{472841C7-8A69-4D0D-BE57-D452AA5502E4}"/>
                    </a:ext>
                  </a:extLst>
                </p14:cNvPr>
                <p14:cNvContentPartPr/>
                <p14:nvPr/>
              </p14:nvContentPartPr>
              <p14:xfrm>
                <a:off x="3482213" y="5472267"/>
                <a:ext cx="97920" cy="192240"/>
              </p14:xfrm>
            </p:contentPart>
          </mc:Choice>
          <mc:Fallback xmlns="">
            <p:pic>
              <p:nvPicPr>
                <p:cNvPr id="15" name="Freihand 14">
                  <a:extLst>
                    <a:ext uri="{FF2B5EF4-FFF2-40B4-BE49-F238E27FC236}">
                      <a16:creationId xmlns:a16="http://schemas.microsoft.com/office/drawing/2014/main" id="{472841C7-8A69-4D0D-BE57-D452AA5502E4}"/>
                    </a:ext>
                  </a:extLst>
                </p:cNvPr>
                <p:cNvPicPr/>
                <p:nvPr/>
              </p:nvPicPr>
              <p:blipFill>
                <a:blip r:embed="rId29"/>
                <a:stretch>
                  <a:fillRect/>
                </a:stretch>
              </p:blipFill>
              <p:spPr>
                <a:xfrm>
                  <a:off x="3477893" y="5467947"/>
                  <a:ext cx="1065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 name="Freihand 15">
                  <a:extLst>
                    <a:ext uri="{FF2B5EF4-FFF2-40B4-BE49-F238E27FC236}">
                      <a16:creationId xmlns:a16="http://schemas.microsoft.com/office/drawing/2014/main" id="{6AD2B567-EA2B-48F3-86BE-A8D6BB56C539}"/>
                    </a:ext>
                  </a:extLst>
                </p14:cNvPr>
                <p14:cNvContentPartPr/>
                <p14:nvPr/>
              </p14:nvContentPartPr>
              <p14:xfrm>
                <a:off x="3567893" y="5530947"/>
                <a:ext cx="166680" cy="97560"/>
              </p14:xfrm>
            </p:contentPart>
          </mc:Choice>
          <mc:Fallback xmlns="">
            <p:pic>
              <p:nvPicPr>
                <p:cNvPr id="16" name="Freihand 15">
                  <a:extLst>
                    <a:ext uri="{FF2B5EF4-FFF2-40B4-BE49-F238E27FC236}">
                      <a16:creationId xmlns:a16="http://schemas.microsoft.com/office/drawing/2014/main" id="{6AD2B567-EA2B-48F3-86BE-A8D6BB56C539}"/>
                    </a:ext>
                  </a:extLst>
                </p:cNvPr>
                <p:cNvPicPr/>
                <p:nvPr/>
              </p:nvPicPr>
              <p:blipFill>
                <a:blip r:embed="rId31"/>
                <a:stretch>
                  <a:fillRect/>
                </a:stretch>
              </p:blipFill>
              <p:spPr>
                <a:xfrm>
                  <a:off x="3563573" y="5526627"/>
                  <a:ext cx="17532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7" name="Freihand 16">
                  <a:extLst>
                    <a:ext uri="{FF2B5EF4-FFF2-40B4-BE49-F238E27FC236}">
                      <a16:creationId xmlns:a16="http://schemas.microsoft.com/office/drawing/2014/main" id="{84F0CC2C-7292-46D4-A25E-89B65A895819}"/>
                    </a:ext>
                  </a:extLst>
                </p14:cNvPr>
                <p14:cNvContentPartPr/>
                <p14:nvPr/>
              </p14:nvContentPartPr>
              <p14:xfrm>
                <a:off x="3730973" y="5459307"/>
                <a:ext cx="9360" cy="36720"/>
              </p14:xfrm>
            </p:contentPart>
          </mc:Choice>
          <mc:Fallback xmlns="">
            <p:pic>
              <p:nvPicPr>
                <p:cNvPr id="17" name="Freihand 16">
                  <a:extLst>
                    <a:ext uri="{FF2B5EF4-FFF2-40B4-BE49-F238E27FC236}">
                      <a16:creationId xmlns:a16="http://schemas.microsoft.com/office/drawing/2014/main" id="{84F0CC2C-7292-46D4-A25E-89B65A895819}"/>
                    </a:ext>
                  </a:extLst>
                </p:cNvPr>
                <p:cNvPicPr/>
                <p:nvPr/>
              </p:nvPicPr>
              <p:blipFill>
                <a:blip r:embed="rId33"/>
                <a:stretch>
                  <a:fillRect/>
                </a:stretch>
              </p:blipFill>
              <p:spPr>
                <a:xfrm>
                  <a:off x="3726653" y="5454987"/>
                  <a:ext cx="180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9" name="Freihand 18">
                  <a:extLst>
                    <a:ext uri="{FF2B5EF4-FFF2-40B4-BE49-F238E27FC236}">
                      <a16:creationId xmlns:a16="http://schemas.microsoft.com/office/drawing/2014/main" id="{11A119A8-C064-4DE9-894D-90B469C9B2BD}"/>
                    </a:ext>
                  </a:extLst>
                </p14:cNvPr>
                <p14:cNvContentPartPr/>
                <p14:nvPr/>
              </p14:nvContentPartPr>
              <p14:xfrm>
                <a:off x="3775253" y="5445267"/>
                <a:ext cx="248760" cy="196560"/>
              </p14:xfrm>
            </p:contentPart>
          </mc:Choice>
          <mc:Fallback xmlns="">
            <p:pic>
              <p:nvPicPr>
                <p:cNvPr id="19" name="Freihand 18">
                  <a:extLst>
                    <a:ext uri="{FF2B5EF4-FFF2-40B4-BE49-F238E27FC236}">
                      <a16:creationId xmlns:a16="http://schemas.microsoft.com/office/drawing/2014/main" id="{11A119A8-C064-4DE9-894D-90B469C9B2BD}"/>
                    </a:ext>
                  </a:extLst>
                </p:cNvPr>
                <p:cNvPicPr/>
                <p:nvPr/>
              </p:nvPicPr>
              <p:blipFill>
                <a:blip r:embed="rId35"/>
                <a:stretch>
                  <a:fillRect/>
                </a:stretch>
              </p:blipFill>
              <p:spPr>
                <a:xfrm>
                  <a:off x="3770933" y="5440947"/>
                  <a:ext cx="257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0" name="Freihand 19">
                  <a:extLst>
                    <a:ext uri="{FF2B5EF4-FFF2-40B4-BE49-F238E27FC236}">
                      <a16:creationId xmlns:a16="http://schemas.microsoft.com/office/drawing/2014/main" id="{60E1FCDD-2C8B-4C87-B184-E490B2FB4F45}"/>
                    </a:ext>
                  </a:extLst>
                </p14:cNvPr>
                <p14:cNvContentPartPr/>
                <p14:nvPr/>
              </p14:nvContentPartPr>
              <p14:xfrm>
                <a:off x="4024013" y="5513307"/>
                <a:ext cx="106200" cy="128520"/>
              </p14:xfrm>
            </p:contentPart>
          </mc:Choice>
          <mc:Fallback xmlns="">
            <p:pic>
              <p:nvPicPr>
                <p:cNvPr id="20" name="Freihand 19">
                  <a:extLst>
                    <a:ext uri="{FF2B5EF4-FFF2-40B4-BE49-F238E27FC236}">
                      <a16:creationId xmlns:a16="http://schemas.microsoft.com/office/drawing/2014/main" id="{60E1FCDD-2C8B-4C87-B184-E490B2FB4F45}"/>
                    </a:ext>
                  </a:extLst>
                </p:cNvPr>
                <p:cNvPicPr/>
                <p:nvPr/>
              </p:nvPicPr>
              <p:blipFill>
                <a:blip r:embed="rId37"/>
                <a:stretch>
                  <a:fillRect/>
                </a:stretch>
              </p:blipFill>
              <p:spPr>
                <a:xfrm>
                  <a:off x="4019693" y="5508987"/>
                  <a:ext cx="1148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Freihand 20">
                  <a:extLst>
                    <a:ext uri="{FF2B5EF4-FFF2-40B4-BE49-F238E27FC236}">
                      <a16:creationId xmlns:a16="http://schemas.microsoft.com/office/drawing/2014/main" id="{6D9E6A33-37C3-463A-A4CA-E691AACA7703}"/>
                    </a:ext>
                  </a:extLst>
                </p14:cNvPr>
                <p14:cNvContentPartPr/>
                <p14:nvPr/>
              </p14:nvContentPartPr>
              <p14:xfrm>
                <a:off x="3835013" y="5713467"/>
                <a:ext cx="203040" cy="146880"/>
              </p14:xfrm>
            </p:contentPart>
          </mc:Choice>
          <mc:Fallback xmlns="">
            <p:pic>
              <p:nvPicPr>
                <p:cNvPr id="21" name="Freihand 20">
                  <a:extLst>
                    <a:ext uri="{FF2B5EF4-FFF2-40B4-BE49-F238E27FC236}">
                      <a16:creationId xmlns:a16="http://schemas.microsoft.com/office/drawing/2014/main" id="{6D9E6A33-37C3-463A-A4CA-E691AACA7703}"/>
                    </a:ext>
                  </a:extLst>
                </p:cNvPr>
                <p:cNvPicPr/>
                <p:nvPr/>
              </p:nvPicPr>
              <p:blipFill>
                <a:blip r:embed="rId39"/>
                <a:stretch>
                  <a:fillRect/>
                </a:stretch>
              </p:blipFill>
              <p:spPr>
                <a:xfrm>
                  <a:off x="3830693" y="5709147"/>
                  <a:ext cx="2116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2" name="Freihand 21">
                  <a:extLst>
                    <a:ext uri="{FF2B5EF4-FFF2-40B4-BE49-F238E27FC236}">
                      <a16:creationId xmlns:a16="http://schemas.microsoft.com/office/drawing/2014/main" id="{A5E0D472-0E0E-47E6-AC5D-2BC343332066}"/>
                    </a:ext>
                  </a:extLst>
                </p14:cNvPr>
                <p14:cNvContentPartPr/>
                <p14:nvPr/>
              </p14:nvContentPartPr>
              <p14:xfrm>
                <a:off x="4040933" y="5802027"/>
                <a:ext cx="102240" cy="54360"/>
              </p14:xfrm>
            </p:contentPart>
          </mc:Choice>
          <mc:Fallback xmlns="">
            <p:pic>
              <p:nvPicPr>
                <p:cNvPr id="22" name="Freihand 21">
                  <a:extLst>
                    <a:ext uri="{FF2B5EF4-FFF2-40B4-BE49-F238E27FC236}">
                      <a16:creationId xmlns:a16="http://schemas.microsoft.com/office/drawing/2014/main" id="{A5E0D472-0E0E-47E6-AC5D-2BC343332066}"/>
                    </a:ext>
                  </a:extLst>
                </p:cNvPr>
                <p:cNvPicPr/>
                <p:nvPr/>
              </p:nvPicPr>
              <p:blipFill>
                <a:blip r:embed="rId41"/>
                <a:stretch>
                  <a:fillRect/>
                </a:stretch>
              </p:blipFill>
              <p:spPr>
                <a:xfrm>
                  <a:off x="4036613" y="5797707"/>
                  <a:ext cx="11088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Freihand 23">
                  <a:extLst>
                    <a:ext uri="{FF2B5EF4-FFF2-40B4-BE49-F238E27FC236}">
                      <a16:creationId xmlns:a16="http://schemas.microsoft.com/office/drawing/2014/main" id="{954371D9-C034-449D-820E-0D6D86D268A5}"/>
                    </a:ext>
                  </a:extLst>
                </p14:cNvPr>
                <p14:cNvContentPartPr/>
                <p14:nvPr/>
              </p14:nvContentPartPr>
              <p14:xfrm>
                <a:off x="4168373" y="5796627"/>
                <a:ext cx="79560" cy="50400"/>
              </p14:xfrm>
            </p:contentPart>
          </mc:Choice>
          <mc:Fallback xmlns="">
            <p:pic>
              <p:nvPicPr>
                <p:cNvPr id="24" name="Freihand 23">
                  <a:extLst>
                    <a:ext uri="{FF2B5EF4-FFF2-40B4-BE49-F238E27FC236}">
                      <a16:creationId xmlns:a16="http://schemas.microsoft.com/office/drawing/2014/main" id="{954371D9-C034-449D-820E-0D6D86D268A5}"/>
                    </a:ext>
                  </a:extLst>
                </p:cNvPr>
                <p:cNvPicPr/>
                <p:nvPr/>
              </p:nvPicPr>
              <p:blipFill>
                <a:blip r:embed="rId43"/>
                <a:stretch>
                  <a:fillRect/>
                </a:stretch>
              </p:blipFill>
              <p:spPr>
                <a:xfrm>
                  <a:off x="4164053" y="5792307"/>
                  <a:ext cx="882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5" name="Freihand 24">
                  <a:extLst>
                    <a:ext uri="{FF2B5EF4-FFF2-40B4-BE49-F238E27FC236}">
                      <a16:creationId xmlns:a16="http://schemas.microsoft.com/office/drawing/2014/main" id="{62D1173F-81FD-4494-A766-BF5D39C7F334}"/>
                    </a:ext>
                  </a:extLst>
                </p14:cNvPr>
                <p14:cNvContentPartPr/>
                <p14:nvPr/>
              </p14:nvContentPartPr>
              <p14:xfrm>
                <a:off x="4260533" y="5788347"/>
                <a:ext cx="102240" cy="65160"/>
              </p14:xfrm>
            </p:contentPart>
          </mc:Choice>
          <mc:Fallback xmlns="">
            <p:pic>
              <p:nvPicPr>
                <p:cNvPr id="25" name="Freihand 24">
                  <a:extLst>
                    <a:ext uri="{FF2B5EF4-FFF2-40B4-BE49-F238E27FC236}">
                      <a16:creationId xmlns:a16="http://schemas.microsoft.com/office/drawing/2014/main" id="{62D1173F-81FD-4494-A766-BF5D39C7F334}"/>
                    </a:ext>
                  </a:extLst>
                </p:cNvPr>
                <p:cNvPicPr/>
                <p:nvPr/>
              </p:nvPicPr>
              <p:blipFill>
                <a:blip r:embed="rId45"/>
                <a:stretch>
                  <a:fillRect/>
                </a:stretch>
              </p:blipFill>
              <p:spPr>
                <a:xfrm>
                  <a:off x="4256213" y="5784027"/>
                  <a:ext cx="1108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6" name="Freihand 25">
                  <a:extLst>
                    <a:ext uri="{FF2B5EF4-FFF2-40B4-BE49-F238E27FC236}">
                      <a16:creationId xmlns:a16="http://schemas.microsoft.com/office/drawing/2014/main" id="{A8C7C966-B65F-4AB6-873A-ED019224810B}"/>
                    </a:ext>
                  </a:extLst>
                </p14:cNvPr>
                <p14:cNvContentPartPr/>
                <p14:nvPr/>
              </p14:nvContentPartPr>
              <p14:xfrm>
                <a:off x="4380773" y="5679987"/>
                <a:ext cx="232200" cy="147960"/>
              </p14:xfrm>
            </p:contentPart>
          </mc:Choice>
          <mc:Fallback xmlns="">
            <p:pic>
              <p:nvPicPr>
                <p:cNvPr id="26" name="Freihand 25">
                  <a:extLst>
                    <a:ext uri="{FF2B5EF4-FFF2-40B4-BE49-F238E27FC236}">
                      <a16:creationId xmlns:a16="http://schemas.microsoft.com/office/drawing/2014/main" id="{A8C7C966-B65F-4AB6-873A-ED019224810B}"/>
                    </a:ext>
                  </a:extLst>
                </p:cNvPr>
                <p:cNvPicPr/>
                <p:nvPr/>
              </p:nvPicPr>
              <p:blipFill>
                <a:blip r:embed="rId47"/>
                <a:stretch>
                  <a:fillRect/>
                </a:stretch>
              </p:blipFill>
              <p:spPr>
                <a:xfrm>
                  <a:off x="4376453" y="5675667"/>
                  <a:ext cx="2408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7" name="Freihand 26">
                  <a:extLst>
                    <a:ext uri="{FF2B5EF4-FFF2-40B4-BE49-F238E27FC236}">
                      <a16:creationId xmlns:a16="http://schemas.microsoft.com/office/drawing/2014/main" id="{5E683EF9-BCE7-4113-92AF-4E08D2CE8679}"/>
                    </a:ext>
                  </a:extLst>
                </p14:cNvPr>
                <p14:cNvContentPartPr/>
                <p14:nvPr/>
              </p14:nvContentPartPr>
              <p14:xfrm>
                <a:off x="4652573" y="5754147"/>
                <a:ext cx="96840" cy="72000"/>
              </p14:xfrm>
            </p:contentPart>
          </mc:Choice>
          <mc:Fallback xmlns="">
            <p:pic>
              <p:nvPicPr>
                <p:cNvPr id="27" name="Freihand 26">
                  <a:extLst>
                    <a:ext uri="{FF2B5EF4-FFF2-40B4-BE49-F238E27FC236}">
                      <a16:creationId xmlns:a16="http://schemas.microsoft.com/office/drawing/2014/main" id="{5E683EF9-BCE7-4113-92AF-4E08D2CE8679}"/>
                    </a:ext>
                  </a:extLst>
                </p:cNvPr>
                <p:cNvPicPr/>
                <p:nvPr/>
              </p:nvPicPr>
              <p:blipFill>
                <a:blip r:embed="rId49"/>
                <a:stretch>
                  <a:fillRect/>
                </a:stretch>
              </p:blipFill>
              <p:spPr>
                <a:xfrm>
                  <a:off x="4648253" y="5749827"/>
                  <a:ext cx="1054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8" name="Freihand 27">
                  <a:extLst>
                    <a:ext uri="{FF2B5EF4-FFF2-40B4-BE49-F238E27FC236}">
                      <a16:creationId xmlns:a16="http://schemas.microsoft.com/office/drawing/2014/main" id="{ED77E0C6-F57D-49FC-AD26-8E66333CD284}"/>
                    </a:ext>
                  </a:extLst>
                </p14:cNvPr>
                <p14:cNvContentPartPr/>
                <p14:nvPr/>
              </p14:nvContentPartPr>
              <p14:xfrm>
                <a:off x="3857333" y="5987427"/>
                <a:ext cx="189720" cy="56160"/>
              </p14:xfrm>
            </p:contentPart>
          </mc:Choice>
          <mc:Fallback xmlns="">
            <p:pic>
              <p:nvPicPr>
                <p:cNvPr id="28" name="Freihand 27">
                  <a:extLst>
                    <a:ext uri="{FF2B5EF4-FFF2-40B4-BE49-F238E27FC236}">
                      <a16:creationId xmlns:a16="http://schemas.microsoft.com/office/drawing/2014/main" id="{ED77E0C6-F57D-49FC-AD26-8E66333CD284}"/>
                    </a:ext>
                  </a:extLst>
                </p:cNvPr>
                <p:cNvPicPr/>
                <p:nvPr/>
              </p:nvPicPr>
              <p:blipFill>
                <a:blip r:embed="rId51"/>
                <a:stretch>
                  <a:fillRect/>
                </a:stretch>
              </p:blipFill>
              <p:spPr>
                <a:xfrm>
                  <a:off x="3853013" y="5983107"/>
                  <a:ext cx="19836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9" name="Freihand 28">
                  <a:extLst>
                    <a:ext uri="{FF2B5EF4-FFF2-40B4-BE49-F238E27FC236}">
                      <a16:creationId xmlns:a16="http://schemas.microsoft.com/office/drawing/2014/main" id="{8C9FC921-EC9B-4329-A0E9-904F4F7FF993}"/>
                    </a:ext>
                  </a:extLst>
                </p14:cNvPr>
                <p14:cNvContentPartPr/>
                <p14:nvPr/>
              </p14:nvContentPartPr>
              <p14:xfrm>
                <a:off x="3978653" y="5907507"/>
                <a:ext cx="29520" cy="6840"/>
              </p14:xfrm>
            </p:contentPart>
          </mc:Choice>
          <mc:Fallback xmlns="">
            <p:pic>
              <p:nvPicPr>
                <p:cNvPr id="29" name="Freihand 28">
                  <a:extLst>
                    <a:ext uri="{FF2B5EF4-FFF2-40B4-BE49-F238E27FC236}">
                      <a16:creationId xmlns:a16="http://schemas.microsoft.com/office/drawing/2014/main" id="{8C9FC921-EC9B-4329-A0E9-904F4F7FF993}"/>
                    </a:ext>
                  </a:extLst>
                </p:cNvPr>
                <p:cNvPicPr/>
                <p:nvPr/>
              </p:nvPicPr>
              <p:blipFill>
                <a:blip r:embed="rId53"/>
                <a:stretch>
                  <a:fillRect/>
                </a:stretch>
              </p:blipFill>
              <p:spPr>
                <a:xfrm>
                  <a:off x="3974333" y="5903187"/>
                  <a:ext cx="3816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0" name="Freihand 29">
                  <a:extLst>
                    <a:ext uri="{FF2B5EF4-FFF2-40B4-BE49-F238E27FC236}">
                      <a16:creationId xmlns:a16="http://schemas.microsoft.com/office/drawing/2014/main" id="{BA9B9763-D08F-4387-98B3-9ABB201AB5CE}"/>
                    </a:ext>
                  </a:extLst>
                </p14:cNvPr>
                <p14:cNvContentPartPr/>
                <p14:nvPr/>
              </p14:nvContentPartPr>
              <p14:xfrm>
                <a:off x="4170893" y="5965467"/>
                <a:ext cx="10800" cy="99360"/>
              </p14:xfrm>
            </p:contentPart>
          </mc:Choice>
          <mc:Fallback xmlns="">
            <p:pic>
              <p:nvPicPr>
                <p:cNvPr id="30" name="Freihand 29">
                  <a:extLst>
                    <a:ext uri="{FF2B5EF4-FFF2-40B4-BE49-F238E27FC236}">
                      <a16:creationId xmlns:a16="http://schemas.microsoft.com/office/drawing/2014/main" id="{BA9B9763-D08F-4387-98B3-9ABB201AB5CE}"/>
                    </a:ext>
                  </a:extLst>
                </p:cNvPr>
                <p:cNvPicPr/>
                <p:nvPr/>
              </p:nvPicPr>
              <p:blipFill>
                <a:blip r:embed="rId55"/>
                <a:stretch>
                  <a:fillRect/>
                </a:stretch>
              </p:blipFill>
              <p:spPr>
                <a:xfrm>
                  <a:off x="4166573" y="5961147"/>
                  <a:ext cx="1944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1" name="Freihand 30">
                  <a:extLst>
                    <a:ext uri="{FF2B5EF4-FFF2-40B4-BE49-F238E27FC236}">
                      <a16:creationId xmlns:a16="http://schemas.microsoft.com/office/drawing/2014/main" id="{91DEF239-A266-4C28-9842-20AF15E60B75}"/>
                    </a:ext>
                  </a:extLst>
                </p14:cNvPr>
                <p14:cNvContentPartPr/>
                <p14:nvPr/>
              </p14:nvContentPartPr>
              <p14:xfrm>
                <a:off x="4066853" y="5937027"/>
                <a:ext cx="194400" cy="173160"/>
              </p14:xfrm>
            </p:contentPart>
          </mc:Choice>
          <mc:Fallback xmlns="">
            <p:pic>
              <p:nvPicPr>
                <p:cNvPr id="31" name="Freihand 30">
                  <a:extLst>
                    <a:ext uri="{FF2B5EF4-FFF2-40B4-BE49-F238E27FC236}">
                      <a16:creationId xmlns:a16="http://schemas.microsoft.com/office/drawing/2014/main" id="{91DEF239-A266-4C28-9842-20AF15E60B75}"/>
                    </a:ext>
                  </a:extLst>
                </p:cNvPr>
                <p:cNvPicPr/>
                <p:nvPr/>
              </p:nvPicPr>
              <p:blipFill>
                <a:blip r:embed="rId57"/>
                <a:stretch>
                  <a:fillRect/>
                </a:stretch>
              </p:blipFill>
              <p:spPr>
                <a:xfrm>
                  <a:off x="4062533" y="5932707"/>
                  <a:ext cx="2030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Freihand 34">
                  <a:extLst>
                    <a:ext uri="{FF2B5EF4-FFF2-40B4-BE49-F238E27FC236}">
                      <a16:creationId xmlns:a16="http://schemas.microsoft.com/office/drawing/2014/main" id="{E04EC682-F606-476E-82FA-7E3A30840933}"/>
                    </a:ext>
                  </a:extLst>
                </p14:cNvPr>
                <p14:cNvContentPartPr/>
                <p14:nvPr/>
              </p14:nvContentPartPr>
              <p14:xfrm>
                <a:off x="4711253" y="4224147"/>
                <a:ext cx="26280" cy="934200"/>
              </p14:xfrm>
            </p:contentPart>
          </mc:Choice>
          <mc:Fallback xmlns="">
            <p:pic>
              <p:nvPicPr>
                <p:cNvPr id="35" name="Freihand 34">
                  <a:extLst>
                    <a:ext uri="{FF2B5EF4-FFF2-40B4-BE49-F238E27FC236}">
                      <a16:creationId xmlns:a16="http://schemas.microsoft.com/office/drawing/2014/main" id="{E04EC682-F606-476E-82FA-7E3A30840933}"/>
                    </a:ext>
                  </a:extLst>
                </p:cNvPr>
                <p:cNvPicPr/>
                <p:nvPr/>
              </p:nvPicPr>
              <p:blipFill>
                <a:blip r:embed="rId59"/>
                <a:stretch>
                  <a:fillRect/>
                </a:stretch>
              </p:blipFill>
              <p:spPr>
                <a:xfrm>
                  <a:off x="4706933" y="4219827"/>
                  <a:ext cx="34920" cy="9428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0">
            <p14:nvContentPartPr>
              <p14:cNvPr id="37" name="Freihand 36">
                <a:extLst>
                  <a:ext uri="{FF2B5EF4-FFF2-40B4-BE49-F238E27FC236}">
                    <a16:creationId xmlns:a16="http://schemas.microsoft.com/office/drawing/2014/main" id="{26C8CE51-F8EC-4736-82BD-EA23C52040B9}"/>
                  </a:ext>
                </a:extLst>
              </p14:cNvPr>
              <p14:cNvContentPartPr/>
              <p14:nvPr/>
            </p14:nvContentPartPr>
            <p14:xfrm>
              <a:off x="6052613" y="5447067"/>
              <a:ext cx="866880" cy="40680"/>
            </p14:xfrm>
          </p:contentPart>
        </mc:Choice>
        <mc:Fallback xmlns="">
          <p:pic>
            <p:nvPicPr>
              <p:cNvPr id="37" name="Freihand 36">
                <a:extLst>
                  <a:ext uri="{FF2B5EF4-FFF2-40B4-BE49-F238E27FC236}">
                    <a16:creationId xmlns:a16="http://schemas.microsoft.com/office/drawing/2014/main" id="{26C8CE51-F8EC-4736-82BD-EA23C52040B9}"/>
                  </a:ext>
                </a:extLst>
              </p:cNvPr>
              <p:cNvPicPr/>
              <p:nvPr/>
            </p:nvPicPr>
            <p:blipFill>
              <a:blip r:embed="rId61"/>
              <a:stretch>
                <a:fillRect/>
              </a:stretch>
            </p:blipFill>
            <p:spPr>
              <a:xfrm>
                <a:off x="6048293" y="5442747"/>
                <a:ext cx="875520" cy="49320"/>
              </a:xfrm>
              <a:prstGeom prst="rect">
                <a:avLst/>
              </a:prstGeom>
            </p:spPr>
          </p:pic>
        </mc:Fallback>
      </mc:AlternateContent>
      <p:grpSp>
        <p:nvGrpSpPr>
          <p:cNvPr id="40" name="Gruppieren 39">
            <a:extLst>
              <a:ext uri="{FF2B5EF4-FFF2-40B4-BE49-F238E27FC236}">
                <a16:creationId xmlns:a16="http://schemas.microsoft.com/office/drawing/2014/main" id="{41EE0EAD-0691-4690-9056-3B07E3681A6C}"/>
              </a:ext>
            </a:extLst>
          </p:cNvPr>
          <p:cNvGrpSpPr/>
          <p:nvPr/>
        </p:nvGrpSpPr>
        <p:grpSpPr>
          <a:xfrm>
            <a:off x="7040453" y="5149347"/>
            <a:ext cx="602280" cy="69480"/>
            <a:chOff x="7040453" y="5149347"/>
            <a:chExt cx="602280" cy="69480"/>
          </a:xfrm>
        </p:grpSpPr>
        <mc:AlternateContent xmlns:mc="http://schemas.openxmlformats.org/markup-compatibility/2006" xmlns:p14="http://schemas.microsoft.com/office/powerpoint/2010/main">
          <mc:Choice Requires="p14">
            <p:contentPart p14:bwMode="auto" r:id="rId62">
              <p14:nvContentPartPr>
                <p14:cNvPr id="38" name="Freihand 37">
                  <a:extLst>
                    <a:ext uri="{FF2B5EF4-FFF2-40B4-BE49-F238E27FC236}">
                      <a16:creationId xmlns:a16="http://schemas.microsoft.com/office/drawing/2014/main" id="{4CC28F42-7308-4433-9AFD-25DC23030767}"/>
                    </a:ext>
                  </a:extLst>
                </p14:cNvPr>
                <p14:cNvContentPartPr/>
                <p14:nvPr/>
              </p14:nvContentPartPr>
              <p14:xfrm>
                <a:off x="7042253" y="5194707"/>
                <a:ext cx="64080" cy="24120"/>
              </p14:xfrm>
            </p:contentPart>
          </mc:Choice>
          <mc:Fallback xmlns="">
            <p:pic>
              <p:nvPicPr>
                <p:cNvPr id="38" name="Freihand 37">
                  <a:extLst>
                    <a:ext uri="{FF2B5EF4-FFF2-40B4-BE49-F238E27FC236}">
                      <a16:creationId xmlns:a16="http://schemas.microsoft.com/office/drawing/2014/main" id="{4CC28F42-7308-4433-9AFD-25DC23030767}"/>
                    </a:ext>
                  </a:extLst>
                </p:cNvPr>
                <p:cNvPicPr/>
                <p:nvPr/>
              </p:nvPicPr>
              <p:blipFill>
                <a:blip r:embed="rId63"/>
                <a:stretch>
                  <a:fillRect/>
                </a:stretch>
              </p:blipFill>
              <p:spPr>
                <a:xfrm>
                  <a:off x="7037933" y="5190387"/>
                  <a:ext cx="7272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9" name="Freihand 38">
                  <a:extLst>
                    <a:ext uri="{FF2B5EF4-FFF2-40B4-BE49-F238E27FC236}">
                      <a16:creationId xmlns:a16="http://schemas.microsoft.com/office/drawing/2014/main" id="{0F2E3F44-4894-4984-B2FE-12E6058BA3BD}"/>
                    </a:ext>
                  </a:extLst>
                </p14:cNvPr>
                <p14:cNvContentPartPr/>
                <p14:nvPr/>
              </p14:nvContentPartPr>
              <p14:xfrm>
                <a:off x="7040453" y="5149347"/>
                <a:ext cx="602280" cy="33840"/>
              </p14:xfrm>
            </p:contentPart>
          </mc:Choice>
          <mc:Fallback xmlns="">
            <p:pic>
              <p:nvPicPr>
                <p:cNvPr id="39" name="Freihand 38">
                  <a:extLst>
                    <a:ext uri="{FF2B5EF4-FFF2-40B4-BE49-F238E27FC236}">
                      <a16:creationId xmlns:a16="http://schemas.microsoft.com/office/drawing/2014/main" id="{0F2E3F44-4894-4984-B2FE-12E6058BA3BD}"/>
                    </a:ext>
                  </a:extLst>
                </p:cNvPr>
                <p:cNvPicPr/>
                <p:nvPr/>
              </p:nvPicPr>
              <p:blipFill>
                <a:blip r:embed="rId65"/>
                <a:stretch>
                  <a:fillRect/>
                </a:stretch>
              </p:blipFill>
              <p:spPr>
                <a:xfrm>
                  <a:off x="7036133" y="5145027"/>
                  <a:ext cx="610920" cy="4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6">
            <p14:nvContentPartPr>
              <p14:cNvPr id="41" name="Freihand 40">
                <a:extLst>
                  <a:ext uri="{FF2B5EF4-FFF2-40B4-BE49-F238E27FC236}">
                    <a16:creationId xmlns:a16="http://schemas.microsoft.com/office/drawing/2014/main" id="{BB42CB58-1780-4F15-B3CF-D9324B1EE2FA}"/>
                  </a:ext>
                </a:extLst>
              </p14:cNvPr>
              <p14:cNvContentPartPr/>
              <p14:nvPr/>
            </p14:nvContentPartPr>
            <p14:xfrm>
              <a:off x="7754693" y="4863507"/>
              <a:ext cx="272880" cy="248400"/>
            </p14:xfrm>
          </p:contentPart>
        </mc:Choice>
        <mc:Fallback xmlns="">
          <p:pic>
            <p:nvPicPr>
              <p:cNvPr id="41" name="Freihand 40">
                <a:extLst>
                  <a:ext uri="{FF2B5EF4-FFF2-40B4-BE49-F238E27FC236}">
                    <a16:creationId xmlns:a16="http://schemas.microsoft.com/office/drawing/2014/main" id="{BB42CB58-1780-4F15-B3CF-D9324B1EE2FA}"/>
                  </a:ext>
                </a:extLst>
              </p:cNvPr>
              <p:cNvPicPr/>
              <p:nvPr/>
            </p:nvPicPr>
            <p:blipFill>
              <a:blip r:embed="rId67"/>
              <a:stretch>
                <a:fillRect/>
              </a:stretch>
            </p:blipFill>
            <p:spPr>
              <a:xfrm>
                <a:off x="7750373" y="4859187"/>
                <a:ext cx="28152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2" name="Freihand 41">
                <a:extLst>
                  <a:ext uri="{FF2B5EF4-FFF2-40B4-BE49-F238E27FC236}">
                    <a16:creationId xmlns:a16="http://schemas.microsoft.com/office/drawing/2014/main" id="{4CDB6D0E-B845-4C67-9F09-45BB2A6E24BA}"/>
                  </a:ext>
                </a:extLst>
              </p14:cNvPr>
              <p14:cNvContentPartPr/>
              <p14:nvPr/>
            </p14:nvContentPartPr>
            <p14:xfrm>
              <a:off x="7696733" y="4911027"/>
              <a:ext cx="163800" cy="264240"/>
            </p14:xfrm>
          </p:contentPart>
        </mc:Choice>
        <mc:Fallback xmlns="">
          <p:pic>
            <p:nvPicPr>
              <p:cNvPr id="42" name="Freihand 41">
                <a:extLst>
                  <a:ext uri="{FF2B5EF4-FFF2-40B4-BE49-F238E27FC236}">
                    <a16:creationId xmlns:a16="http://schemas.microsoft.com/office/drawing/2014/main" id="{4CDB6D0E-B845-4C67-9F09-45BB2A6E24BA}"/>
                  </a:ext>
                </a:extLst>
              </p:cNvPr>
              <p:cNvPicPr/>
              <p:nvPr/>
            </p:nvPicPr>
            <p:blipFill>
              <a:blip r:embed="rId69"/>
              <a:stretch>
                <a:fillRect/>
              </a:stretch>
            </p:blipFill>
            <p:spPr>
              <a:xfrm>
                <a:off x="7692413" y="4906707"/>
                <a:ext cx="172440" cy="272880"/>
              </a:xfrm>
              <a:prstGeom prst="rect">
                <a:avLst/>
              </a:prstGeom>
            </p:spPr>
          </p:pic>
        </mc:Fallback>
      </mc:AlternateContent>
      <p:grpSp>
        <p:nvGrpSpPr>
          <p:cNvPr id="478228" name="Gruppieren 478227">
            <a:extLst>
              <a:ext uri="{FF2B5EF4-FFF2-40B4-BE49-F238E27FC236}">
                <a16:creationId xmlns:a16="http://schemas.microsoft.com/office/drawing/2014/main" id="{41D1E0AD-53C3-4991-B47E-58DCDD5D75FA}"/>
              </a:ext>
            </a:extLst>
          </p:cNvPr>
          <p:cNvGrpSpPr/>
          <p:nvPr/>
        </p:nvGrpSpPr>
        <p:grpSpPr>
          <a:xfrm>
            <a:off x="7921013" y="4201467"/>
            <a:ext cx="4046040" cy="573480"/>
            <a:chOff x="7921013" y="4201467"/>
            <a:chExt cx="4046040" cy="573480"/>
          </a:xfrm>
        </p:grpSpPr>
        <mc:AlternateContent xmlns:mc="http://schemas.openxmlformats.org/markup-compatibility/2006" xmlns:p14="http://schemas.microsoft.com/office/powerpoint/2010/main">
          <mc:Choice Requires="p14">
            <p:contentPart p14:bwMode="auto" r:id="rId70">
              <p14:nvContentPartPr>
                <p14:cNvPr id="43" name="Freihand 42">
                  <a:extLst>
                    <a:ext uri="{FF2B5EF4-FFF2-40B4-BE49-F238E27FC236}">
                      <a16:creationId xmlns:a16="http://schemas.microsoft.com/office/drawing/2014/main" id="{A3D7827A-FE4C-4335-BFF0-7596E629811E}"/>
                    </a:ext>
                  </a:extLst>
                </p14:cNvPr>
                <p14:cNvContentPartPr/>
                <p14:nvPr/>
              </p14:nvContentPartPr>
              <p14:xfrm>
                <a:off x="7921013" y="4609707"/>
                <a:ext cx="139320" cy="130320"/>
              </p14:xfrm>
            </p:contentPart>
          </mc:Choice>
          <mc:Fallback xmlns="">
            <p:pic>
              <p:nvPicPr>
                <p:cNvPr id="43" name="Freihand 42">
                  <a:extLst>
                    <a:ext uri="{FF2B5EF4-FFF2-40B4-BE49-F238E27FC236}">
                      <a16:creationId xmlns:a16="http://schemas.microsoft.com/office/drawing/2014/main" id="{A3D7827A-FE4C-4335-BFF0-7596E629811E}"/>
                    </a:ext>
                  </a:extLst>
                </p:cNvPr>
                <p:cNvPicPr/>
                <p:nvPr/>
              </p:nvPicPr>
              <p:blipFill>
                <a:blip r:embed="rId71"/>
                <a:stretch>
                  <a:fillRect/>
                </a:stretch>
              </p:blipFill>
              <p:spPr>
                <a:xfrm>
                  <a:off x="7916693" y="4605387"/>
                  <a:ext cx="14796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4" name="Freihand 43">
                  <a:extLst>
                    <a:ext uri="{FF2B5EF4-FFF2-40B4-BE49-F238E27FC236}">
                      <a16:creationId xmlns:a16="http://schemas.microsoft.com/office/drawing/2014/main" id="{6A5BF606-340F-46DD-98CA-95ED256FE351}"/>
                    </a:ext>
                  </a:extLst>
                </p14:cNvPr>
                <p14:cNvContentPartPr/>
                <p14:nvPr/>
              </p14:nvContentPartPr>
              <p14:xfrm>
                <a:off x="8096333" y="4483347"/>
                <a:ext cx="96120" cy="168480"/>
              </p14:xfrm>
            </p:contentPart>
          </mc:Choice>
          <mc:Fallback xmlns="">
            <p:pic>
              <p:nvPicPr>
                <p:cNvPr id="44" name="Freihand 43">
                  <a:extLst>
                    <a:ext uri="{FF2B5EF4-FFF2-40B4-BE49-F238E27FC236}">
                      <a16:creationId xmlns:a16="http://schemas.microsoft.com/office/drawing/2014/main" id="{6A5BF606-340F-46DD-98CA-95ED256FE351}"/>
                    </a:ext>
                  </a:extLst>
                </p:cNvPr>
                <p:cNvPicPr/>
                <p:nvPr/>
              </p:nvPicPr>
              <p:blipFill>
                <a:blip r:embed="rId73"/>
                <a:stretch>
                  <a:fillRect/>
                </a:stretch>
              </p:blipFill>
              <p:spPr>
                <a:xfrm>
                  <a:off x="8092013" y="4479027"/>
                  <a:ext cx="1047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5" name="Freihand 44">
                  <a:extLst>
                    <a:ext uri="{FF2B5EF4-FFF2-40B4-BE49-F238E27FC236}">
                      <a16:creationId xmlns:a16="http://schemas.microsoft.com/office/drawing/2014/main" id="{A54BE804-7486-4AE4-87C6-C0D209546E2F}"/>
                    </a:ext>
                  </a:extLst>
                </p14:cNvPr>
                <p14:cNvContentPartPr/>
                <p14:nvPr/>
              </p14:nvContentPartPr>
              <p14:xfrm>
                <a:off x="8142413" y="4634187"/>
                <a:ext cx="73080" cy="20520"/>
              </p14:xfrm>
            </p:contentPart>
          </mc:Choice>
          <mc:Fallback xmlns="">
            <p:pic>
              <p:nvPicPr>
                <p:cNvPr id="45" name="Freihand 44">
                  <a:extLst>
                    <a:ext uri="{FF2B5EF4-FFF2-40B4-BE49-F238E27FC236}">
                      <a16:creationId xmlns:a16="http://schemas.microsoft.com/office/drawing/2014/main" id="{A54BE804-7486-4AE4-87C6-C0D209546E2F}"/>
                    </a:ext>
                  </a:extLst>
                </p:cNvPr>
                <p:cNvPicPr/>
                <p:nvPr/>
              </p:nvPicPr>
              <p:blipFill>
                <a:blip r:embed="rId75"/>
                <a:stretch>
                  <a:fillRect/>
                </a:stretch>
              </p:blipFill>
              <p:spPr>
                <a:xfrm>
                  <a:off x="8138093" y="4629867"/>
                  <a:ext cx="8172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6" name="Freihand 45">
                  <a:extLst>
                    <a:ext uri="{FF2B5EF4-FFF2-40B4-BE49-F238E27FC236}">
                      <a16:creationId xmlns:a16="http://schemas.microsoft.com/office/drawing/2014/main" id="{17DB7950-E9BD-40EA-BDCA-EB4ED7413207}"/>
                    </a:ext>
                  </a:extLst>
                </p14:cNvPr>
                <p14:cNvContentPartPr/>
                <p14:nvPr/>
              </p14:nvContentPartPr>
              <p14:xfrm>
                <a:off x="8246813" y="4468227"/>
                <a:ext cx="215640" cy="194400"/>
              </p14:xfrm>
            </p:contentPart>
          </mc:Choice>
          <mc:Fallback xmlns="">
            <p:pic>
              <p:nvPicPr>
                <p:cNvPr id="46" name="Freihand 45">
                  <a:extLst>
                    <a:ext uri="{FF2B5EF4-FFF2-40B4-BE49-F238E27FC236}">
                      <a16:creationId xmlns:a16="http://schemas.microsoft.com/office/drawing/2014/main" id="{17DB7950-E9BD-40EA-BDCA-EB4ED7413207}"/>
                    </a:ext>
                  </a:extLst>
                </p:cNvPr>
                <p:cNvPicPr/>
                <p:nvPr/>
              </p:nvPicPr>
              <p:blipFill>
                <a:blip r:embed="rId77"/>
                <a:stretch>
                  <a:fillRect/>
                </a:stretch>
              </p:blipFill>
              <p:spPr>
                <a:xfrm>
                  <a:off x="8242493" y="4463907"/>
                  <a:ext cx="2242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8" name="Freihand 47">
                  <a:extLst>
                    <a:ext uri="{FF2B5EF4-FFF2-40B4-BE49-F238E27FC236}">
                      <a16:creationId xmlns:a16="http://schemas.microsoft.com/office/drawing/2014/main" id="{17DA6F62-CC0D-44D8-B4F6-79BB4D930E10}"/>
                    </a:ext>
                  </a:extLst>
                </p14:cNvPr>
                <p14:cNvContentPartPr/>
                <p14:nvPr/>
              </p14:nvContentPartPr>
              <p14:xfrm>
                <a:off x="8490173" y="4400187"/>
                <a:ext cx="303840" cy="202680"/>
              </p14:xfrm>
            </p:contentPart>
          </mc:Choice>
          <mc:Fallback xmlns="">
            <p:pic>
              <p:nvPicPr>
                <p:cNvPr id="48" name="Freihand 47">
                  <a:extLst>
                    <a:ext uri="{FF2B5EF4-FFF2-40B4-BE49-F238E27FC236}">
                      <a16:creationId xmlns:a16="http://schemas.microsoft.com/office/drawing/2014/main" id="{17DA6F62-CC0D-44D8-B4F6-79BB4D930E10}"/>
                    </a:ext>
                  </a:extLst>
                </p:cNvPr>
                <p:cNvPicPr/>
                <p:nvPr/>
              </p:nvPicPr>
              <p:blipFill>
                <a:blip r:embed="rId79"/>
                <a:stretch>
                  <a:fillRect/>
                </a:stretch>
              </p:blipFill>
              <p:spPr>
                <a:xfrm>
                  <a:off x="8485853" y="4395867"/>
                  <a:ext cx="31248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0" name="Freihand 49">
                  <a:extLst>
                    <a:ext uri="{FF2B5EF4-FFF2-40B4-BE49-F238E27FC236}">
                      <a16:creationId xmlns:a16="http://schemas.microsoft.com/office/drawing/2014/main" id="{F0500DC5-B1C3-4A43-9B65-CFCD6192F564}"/>
                    </a:ext>
                  </a:extLst>
                </p14:cNvPr>
                <p14:cNvContentPartPr/>
                <p14:nvPr/>
              </p14:nvContentPartPr>
              <p14:xfrm>
                <a:off x="8918933" y="4459947"/>
                <a:ext cx="88560" cy="93600"/>
              </p14:xfrm>
            </p:contentPart>
          </mc:Choice>
          <mc:Fallback xmlns="">
            <p:pic>
              <p:nvPicPr>
                <p:cNvPr id="50" name="Freihand 49">
                  <a:extLst>
                    <a:ext uri="{FF2B5EF4-FFF2-40B4-BE49-F238E27FC236}">
                      <a16:creationId xmlns:a16="http://schemas.microsoft.com/office/drawing/2014/main" id="{F0500DC5-B1C3-4A43-9B65-CFCD6192F564}"/>
                    </a:ext>
                  </a:extLst>
                </p:cNvPr>
                <p:cNvPicPr/>
                <p:nvPr/>
              </p:nvPicPr>
              <p:blipFill>
                <a:blip r:embed="rId81"/>
                <a:stretch>
                  <a:fillRect/>
                </a:stretch>
              </p:blipFill>
              <p:spPr>
                <a:xfrm>
                  <a:off x="8914613" y="4455627"/>
                  <a:ext cx="972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1" name="Freihand 50">
                  <a:extLst>
                    <a:ext uri="{FF2B5EF4-FFF2-40B4-BE49-F238E27FC236}">
                      <a16:creationId xmlns:a16="http://schemas.microsoft.com/office/drawing/2014/main" id="{5CD95404-F62B-4970-80C6-8F54CC5143E8}"/>
                    </a:ext>
                  </a:extLst>
                </p14:cNvPr>
                <p14:cNvContentPartPr/>
                <p14:nvPr/>
              </p14:nvContentPartPr>
              <p14:xfrm>
                <a:off x="9023693" y="4464627"/>
                <a:ext cx="143280" cy="79920"/>
              </p14:xfrm>
            </p:contentPart>
          </mc:Choice>
          <mc:Fallback xmlns="">
            <p:pic>
              <p:nvPicPr>
                <p:cNvPr id="51" name="Freihand 50">
                  <a:extLst>
                    <a:ext uri="{FF2B5EF4-FFF2-40B4-BE49-F238E27FC236}">
                      <a16:creationId xmlns:a16="http://schemas.microsoft.com/office/drawing/2014/main" id="{5CD95404-F62B-4970-80C6-8F54CC5143E8}"/>
                    </a:ext>
                  </a:extLst>
                </p:cNvPr>
                <p:cNvPicPr/>
                <p:nvPr/>
              </p:nvPicPr>
              <p:blipFill>
                <a:blip r:embed="rId83"/>
                <a:stretch>
                  <a:fillRect/>
                </a:stretch>
              </p:blipFill>
              <p:spPr>
                <a:xfrm>
                  <a:off x="9019373" y="4460307"/>
                  <a:ext cx="1519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3" name="Freihand 52">
                  <a:extLst>
                    <a:ext uri="{FF2B5EF4-FFF2-40B4-BE49-F238E27FC236}">
                      <a16:creationId xmlns:a16="http://schemas.microsoft.com/office/drawing/2014/main" id="{DC502B30-D25C-43BE-834C-4EE4A4A63981}"/>
                    </a:ext>
                  </a:extLst>
                </p14:cNvPr>
                <p14:cNvContentPartPr/>
                <p14:nvPr/>
              </p14:nvContentPartPr>
              <p14:xfrm>
                <a:off x="9291533" y="4419267"/>
                <a:ext cx="114840" cy="118080"/>
              </p14:xfrm>
            </p:contentPart>
          </mc:Choice>
          <mc:Fallback xmlns="">
            <p:pic>
              <p:nvPicPr>
                <p:cNvPr id="53" name="Freihand 52">
                  <a:extLst>
                    <a:ext uri="{FF2B5EF4-FFF2-40B4-BE49-F238E27FC236}">
                      <a16:creationId xmlns:a16="http://schemas.microsoft.com/office/drawing/2014/main" id="{DC502B30-D25C-43BE-834C-4EE4A4A63981}"/>
                    </a:ext>
                  </a:extLst>
                </p:cNvPr>
                <p:cNvPicPr/>
                <p:nvPr/>
              </p:nvPicPr>
              <p:blipFill>
                <a:blip r:embed="rId85"/>
                <a:stretch>
                  <a:fillRect/>
                </a:stretch>
              </p:blipFill>
              <p:spPr>
                <a:xfrm>
                  <a:off x="9287213" y="4414947"/>
                  <a:ext cx="12348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4" name="Freihand 53">
                  <a:extLst>
                    <a:ext uri="{FF2B5EF4-FFF2-40B4-BE49-F238E27FC236}">
                      <a16:creationId xmlns:a16="http://schemas.microsoft.com/office/drawing/2014/main" id="{C0939EC9-8004-41CD-8B64-D42D5CB44825}"/>
                    </a:ext>
                  </a:extLst>
                </p14:cNvPr>
                <p14:cNvContentPartPr/>
                <p14:nvPr/>
              </p14:nvContentPartPr>
              <p14:xfrm>
                <a:off x="9414653" y="4520067"/>
                <a:ext cx="19440" cy="78120"/>
              </p14:xfrm>
            </p:contentPart>
          </mc:Choice>
          <mc:Fallback xmlns="">
            <p:pic>
              <p:nvPicPr>
                <p:cNvPr id="54" name="Freihand 53">
                  <a:extLst>
                    <a:ext uri="{FF2B5EF4-FFF2-40B4-BE49-F238E27FC236}">
                      <a16:creationId xmlns:a16="http://schemas.microsoft.com/office/drawing/2014/main" id="{C0939EC9-8004-41CD-8B64-D42D5CB44825}"/>
                    </a:ext>
                  </a:extLst>
                </p:cNvPr>
                <p:cNvPicPr/>
                <p:nvPr/>
              </p:nvPicPr>
              <p:blipFill>
                <a:blip r:embed="rId87"/>
                <a:stretch>
                  <a:fillRect/>
                </a:stretch>
              </p:blipFill>
              <p:spPr>
                <a:xfrm>
                  <a:off x="9410333" y="4515747"/>
                  <a:ext cx="2808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5" name="Freihand 54">
                  <a:extLst>
                    <a:ext uri="{FF2B5EF4-FFF2-40B4-BE49-F238E27FC236}">
                      <a16:creationId xmlns:a16="http://schemas.microsoft.com/office/drawing/2014/main" id="{06BB01EB-1026-42CD-950C-7AC8FDF47BAF}"/>
                    </a:ext>
                  </a:extLst>
                </p14:cNvPr>
                <p14:cNvContentPartPr/>
                <p14:nvPr/>
              </p14:nvContentPartPr>
              <p14:xfrm>
                <a:off x="9463973" y="4366347"/>
                <a:ext cx="156240" cy="181080"/>
              </p14:xfrm>
            </p:contentPart>
          </mc:Choice>
          <mc:Fallback xmlns="">
            <p:pic>
              <p:nvPicPr>
                <p:cNvPr id="55" name="Freihand 54">
                  <a:extLst>
                    <a:ext uri="{FF2B5EF4-FFF2-40B4-BE49-F238E27FC236}">
                      <a16:creationId xmlns:a16="http://schemas.microsoft.com/office/drawing/2014/main" id="{06BB01EB-1026-42CD-950C-7AC8FDF47BAF}"/>
                    </a:ext>
                  </a:extLst>
                </p:cNvPr>
                <p:cNvPicPr/>
                <p:nvPr/>
              </p:nvPicPr>
              <p:blipFill>
                <a:blip r:embed="rId89"/>
                <a:stretch>
                  <a:fillRect/>
                </a:stretch>
              </p:blipFill>
              <p:spPr>
                <a:xfrm>
                  <a:off x="9459653" y="4362027"/>
                  <a:ext cx="16488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6" name="Freihand 55">
                  <a:extLst>
                    <a:ext uri="{FF2B5EF4-FFF2-40B4-BE49-F238E27FC236}">
                      <a16:creationId xmlns:a16="http://schemas.microsoft.com/office/drawing/2014/main" id="{2947C3C7-5276-432D-B026-2C895176999F}"/>
                    </a:ext>
                  </a:extLst>
                </p14:cNvPr>
                <p14:cNvContentPartPr/>
                <p14:nvPr/>
              </p14:nvContentPartPr>
              <p14:xfrm>
                <a:off x="9726773" y="4397307"/>
                <a:ext cx="99000" cy="136080"/>
              </p14:xfrm>
            </p:contentPart>
          </mc:Choice>
          <mc:Fallback xmlns="">
            <p:pic>
              <p:nvPicPr>
                <p:cNvPr id="56" name="Freihand 55">
                  <a:extLst>
                    <a:ext uri="{FF2B5EF4-FFF2-40B4-BE49-F238E27FC236}">
                      <a16:creationId xmlns:a16="http://schemas.microsoft.com/office/drawing/2014/main" id="{2947C3C7-5276-432D-B026-2C895176999F}"/>
                    </a:ext>
                  </a:extLst>
                </p:cNvPr>
                <p:cNvPicPr/>
                <p:nvPr/>
              </p:nvPicPr>
              <p:blipFill>
                <a:blip r:embed="rId91"/>
                <a:stretch>
                  <a:fillRect/>
                </a:stretch>
              </p:blipFill>
              <p:spPr>
                <a:xfrm>
                  <a:off x="9722453" y="4392987"/>
                  <a:ext cx="10764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7" name="Freihand 56">
                  <a:extLst>
                    <a:ext uri="{FF2B5EF4-FFF2-40B4-BE49-F238E27FC236}">
                      <a16:creationId xmlns:a16="http://schemas.microsoft.com/office/drawing/2014/main" id="{36EACB46-4B1E-4B97-B4EE-60FABE9EC734}"/>
                    </a:ext>
                  </a:extLst>
                </p14:cNvPr>
                <p14:cNvContentPartPr/>
                <p14:nvPr/>
              </p14:nvContentPartPr>
              <p14:xfrm>
                <a:off x="9661253" y="4311627"/>
                <a:ext cx="98640" cy="123840"/>
              </p14:xfrm>
            </p:contentPart>
          </mc:Choice>
          <mc:Fallback xmlns="">
            <p:pic>
              <p:nvPicPr>
                <p:cNvPr id="57" name="Freihand 56">
                  <a:extLst>
                    <a:ext uri="{FF2B5EF4-FFF2-40B4-BE49-F238E27FC236}">
                      <a16:creationId xmlns:a16="http://schemas.microsoft.com/office/drawing/2014/main" id="{36EACB46-4B1E-4B97-B4EE-60FABE9EC734}"/>
                    </a:ext>
                  </a:extLst>
                </p:cNvPr>
                <p:cNvPicPr/>
                <p:nvPr/>
              </p:nvPicPr>
              <p:blipFill>
                <a:blip r:embed="rId93"/>
                <a:stretch>
                  <a:fillRect/>
                </a:stretch>
              </p:blipFill>
              <p:spPr>
                <a:xfrm>
                  <a:off x="9656933" y="4307307"/>
                  <a:ext cx="1072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8" name="Freihand 57">
                  <a:extLst>
                    <a:ext uri="{FF2B5EF4-FFF2-40B4-BE49-F238E27FC236}">
                      <a16:creationId xmlns:a16="http://schemas.microsoft.com/office/drawing/2014/main" id="{562BB353-C913-4F07-B409-A5E26BB077CC}"/>
                    </a:ext>
                  </a:extLst>
                </p14:cNvPr>
                <p14:cNvContentPartPr/>
                <p14:nvPr/>
              </p14:nvContentPartPr>
              <p14:xfrm>
                <a:off x="9775373" y="4464987"/>
                <a:ext cx="110520" cy="86400"/>
              </p14:xfrm>
            </p:contentPart>
          </mc:Choice>
          <mc:Fallback xmlns="">
            <p:pic>
              <p:nvPicPr>
                <p:cNvPr id="58" name="Freihand 57">
                  <a:extLst>
                    <a:ext uri="{FF2B5EF4-FFF2-40B4-BE49-F238E27FC236}">
                      <a16:creationId xmlns:a16="http://schemas.microsoft.com/office/drawing/2014/main" id="{562BB353-C913-4F07-B409-A5E26BB077CC}"/>
                    </a:ext>
                  </a:extLst>
                </p:cNvPr>
                <p:cNvPicPr/>
                <p:nvPr/>
              </p:nvPicPr>
              <p:blipFill>
                <a:blip r:embed="rId95"/>
                <a:stretch>
                  <a:fillRect/>
                </a:stretch>
              </p:blipFill>
              <p:spPr>
                <a:xfrm>
                  <a:off x="9771053" y="4460667"/>
                  <a:ext cx="11916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9" name="Freihand 58">
                  <a:extLst>
                    <a:ext uri="{FF2B5EF4-FFF2-40B4-BE49-F238E27FC236}">
                      <a16:creationId xmlns:a16="http://schemas.microsoft.com/office/drawing/2014/main" id="{A9423CE5-1479-43B2-818E-E9148ACFD34D}"/>
                    </a:ext>
                  </a:extLst>
                </p14:cNvPr>
                <p14:cNvContentPartPr/>
                <p14:nvPr/>
              </p14:nvContentPartPr>
              <p14:xfrm>
                <a:off x="10095053" y="4365267"/>
                <a:ext cx="15120" cy="129960"/>
              </p14:xfrm>
            </p:contentPart>
          </mc:Choice>
          <mc:Fallback xmlns="">
            <p:pic>
              <p:nvPicPr>
                <p:cNvPr id="59" name="Freihand 58">
                  <a:extLst>
                    <a:ext uri="{FF2B5EF4-FFF2-40B4-BE49-F238E27FC236}">
                      <a16:creationId xmlns:a16="http://schemas.microsoft.com/office/drawing/2014/main" id="{A9423CE5-1479-43B2-818E-E9148ACFD34D}"/>
                    </a:ext>
                  </a:extLst>
                </p:cNvPr>
                <p:cNvPicPr/>
                <p:nvPr/>
              </p:nvPicPr>
              <p:blipFill>
                <a:blip r:embed="rId97"/>
                <a:stretch>
                  <a:fillRect/>
                </a:stretch>
              </p:blipFill>
              <p:spPr>
                <a:xfrm>
                  <a:off x="10090733" y="4360947"/>
                  <a:ext cx="237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0" name="Freihand 59">
                  <a:extLst>
                    <a:ext uri="{FF2B5EF4-FFF2-40B4-BE49-F238E27FC236}">
                      <a16:creationId xmlns:a16="http://schemas.microsoft.com/office/drawing/2014/main" id="{446F49E8-4F64-483B-AFE0-E79F3EE685A6}"/>
                    </a:ext>
                  </a:extLst>
                </p14:cNvPr>
                <p14:cNvContentPartPr/>
                <p14:nvPr/>
              </p14:nvContentPartPr>
              <p14:xfrm>
                <a:off x="10022693" y="4332507"/>
                <a:ext cx="158040" cy="196560"/>
              </p14:xfrm>
            </p:contentPart>
          </mc:Choice>
          <mc:Fallback xmlns="">
            <p:pic>
              <p:nvPicPr>
                <p:cNvPr id="60" name="Freihand 59">
                  <a:extLst>
                    <a:ext uri="{FF2B5EF4-FFF2-40B4-BE49-F238E27FC236}">
                      <a16:creationId xmlns:a16="http://schemas.microsoft.com/office/drawing/2014/main" id="{446F49E8-4F64-483B-AFE0-E79F3EE685A6}"/>
                    </a:ext>
                  </a:extLst>
                </p:cNvPr>
                <p:cNvPicPr/>
                <p:nvPr/>
              </p:nvPicPr>
              <p:blipFill>
                <a:blip r:embed="rId99"/>
                <a:stretch>
                  <a:fillRect/>
                </a:stretch>
              </p:blipFill>
              <p:spPr>
                <a:xfrm>
                  <a:off x="10018373" y="4328187"/>
                  <a:ext cx="16668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1" name="Freihand 60">
                  <a:extLst>
                    <a:ext uri="{FF2B5EF4-FFF2-40B4-BE49-F238E27FC236}">
                      <a16:creationId xmlns:a16="http://schemas.microsoft.com/office/drawing/2014/main" id="{392CEE06-8D5D-4D25-9F93-F32AFB705A8F}"/>
                    </a:ext>
                  </a:extLst>
                </p14:cNvPr>
                <p14:cNvContentPartPr/>
                <p14:nvPr/>
              </p14:nvContentPartPr>
              <p14:xfrm>
                <a:off x="10203413" y="4382547"/>
                <a:ext cx="92520" cy="118080"/>
              </p14:xfrm>
            </p:contentPart>
          </mc:Choice>
          <mc:Fallback xmlns="">
            <p:pic>
              <p:nvPicPr>
                <p:cNvPr id="61" name="Freihand 60">
                  <a:extLst>
                    <a:ext uri="{FF2B5EF4-FFF2-40B4-BE49-F238E27FC236}">
                      <a16:creationId xmlns:a16="http://schemas.microsoft.com/office/drawing/2014/main" id="{392CEE06-8D5D-4D25-9F93-F32AFB705A8F}"/>
                    </a:ext>
                  </a:extLst>
                </p:cNvPr>
                <p:cNvPicPr/>
                <p:nvPr/>
              </p:nvPicPr>
              <p:blipFill>
                <a:blip r:embed="rId101"/>
                <a:stretch>
                  <a:fillRect/>
                </a:stretch>
              </p:blipFill>
              <p:spPr>
                <a:xfrm>
                  <a:off x="10199093" y="4378227"/>
                  <a:ext cx="10116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2" name="Freihand 61">
                  <a:extLst>
                    <a:ext uri="{FF2B5EF4-FFF2-40B4-BE49-F238E27FC236}">
                      <a16:creationId xmlns:a16="http://schemas.microsoft.com/office/drawing/2014/main" id="{486EAAC6-2159-4B07-9601-86AE4D647A56}"/>
                    </a:ext>
                  </a:extLst>
                </p14:cNvPr>
                <p14:cNvContentPartPr/>
                <p14:nvPr/>
              </p14:nvContentPartPr>
              <p14:xfrm>
                <a:off x="10312853" y="4361307"/>
                <a:ext cx="139320" cy="114840"/>
              </p14:xfrm>
            </p:contentPart>
          </mc:Choice>
          <mc:Fallback xmlns="">
            <p:pic>
              <p:nvPicPr>
                <p:cNvPr id="62" name="Freihand 61">
                  <a:extLst>
                    <a:ext uri="{FF2B5EF4-FFF2-40B4-BE49-F238E27FC236}">
                      <a16:creationId xmlns:a16="http://schemas.microsoft.com/office/drawing/2014/main" id="{486EAAC6-2159-4B07-9601-86AE4D647A56}"/>
                    </a:ext>
                  </a:extLst>
                </p:cNvPr>
                <p:cNvPicPr/>
                <p:nvPr/>
              </p:nvPicPr>
              <p:blipFill>
                <a:blip r:embed="rId103"/>
                <a:stretch>
                  <a:fillRect/>
                </a:stretch>
              </p:blipFill>
              <p:spPr>
                <a:xfrm>
                  <a:off x="10308533" y="4356987"/>
                  <a:ext cx="14796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3" name="Freihand 62">
                  <a:extLst>
                    <a:ext uri="{FF2B5EF4-FFF2-40B4-BE49-F238E27FC236}">
                      <a16:creationId xmlns:a16="http://schemas.microsoft.com/office/drawing/2014/main" id="{FCB110C0-60A5-47F6-85E0-AD4C75831B06}"/>
                    </a:ext>
                  </a:extLst>
                </p14:cNvPr>
                <p14:cNvContentPartPr/>
                <p14:nvPr/>
              </p14:nvContentPartPr>
              <p14:xfrm>
                <a:off x="10428053" y="4363107"/>
                <a:ext cx="87840" cy="129600"/>
              </p14:xfrm>
            </p:contentPart>
          </mc:Choice>
          <mc:Fallback xmlns="">
            <p:pic>
              <p:nvPicPr>
                <p:cNvPr id="63" name="Freihand 62">
                  <a:extLst>
                    <a:ext uri="{FF2B5EF4-FFF2-40B4-BE49-F238E27FC236}">
                      <a16:creationId xmlns:a16="http://schemas.microsoft.com/office/drawing/2014/main" id="{FCB110C0-60A5-47F6-85E0-AD4C75831B06}"/>
                    </a:ext>
                  </a:extLst>
                </p:cNvPr>
                <p:cNvPicPr/>
                <p:nvPr/>
              </p:nvPicPr>
              <p:blipFill>
                <a:blip r:embed="rId105"/>
                <a:stretch>
                  <a:fillRect/>
                </a:stretch>
              </p:blipFill>
              <p:spPr>
                <a:xfrm>
                  <a:off x="10423733" y="4358787"/>
                  <a:ext cx="9648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78208" name="Freihand 478207">
                  <a:extLst>
                    <a:ext uri="{FF2B5EF4-FFF2-40B4-BE49-F238E27FC236}">
                      <a16:creationId xmlns:a16="http://schemas.microsoft.com/office/drawing/2014/main" id="{94C70C03-3886-4326-8095-E53393BD8DB9}"/>
                    </a:ext>
                  </a:extLst>
                </p14:cNvPr>
                <p14:cNvContentPartPr/>
                <p14:nvPr/>
              </p14:nvContentPartPr>
              <p14:xfrm>
                <a:off x="9158333" y="4418187"/>
                <a:ext cx="74880" cy="131040"/>
              </p14:xfrm>
            </p:contentPart>
          </mc:Choice>
          <mc:Fallback xmlns="">
            <p:pic>
              <p:nvPicPr>
                <p:cNvPr id="478208" name="Freihand 478207">
                  <a:extLst>
                    <a:ext uri="{FF2B5EF4-FFF2-40B4-BE49-F238E27FC236}">
                      <a16:creationId xmlns:a16="http://schemas.microsoft.com/office/drawing/2014/main" id="{94C70C03-3886-4326-8095-E53393BD8DB9}"/>
                    </a:ext>
                  </a:extLst>
                </p:cNvPr>
                <p:cNvPicPr/>
                <p:nvPr/>
              </p:nvPicPr>
              <p:blipFill>
                <a:blip r:embed="rId107"/>
                <a:stretch>
                  <a:fillRect/>
                </a:stretch>
              </p:blipFill>
              <p:spPr>
                <a:xfrm>
                  <a:off x="9154013" y="4413867"/>
                  <a:ext cx="835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78209" name="Freihand 478208">
                  <a:extLst>
                    <a:ext uri="{FF2B5EF4-FFF2-40B4-BE49-F238E27FC236}">
                      <a16:creationId xmlns:a16="http://schemas.microsoft.com/office/drawing/2014/main" id="{5FB3DF5B-F18A-46E1-A30F-BDC4268D08D9}"/>
                    </a:ext>
                  </a:extLst>
                </p14:cNvPr>
                <p14:cNvContentPartPr/>
                <p14:nvPr/>
              </p14:nvContentPartPr>
              <p14:xfrm>
                <a:off x="9117293" y="4353747"/>
                <a:ext cx="157680" cy="284040"/>
              </p14:xfrm>
            </p:contentPart>
          </mc:Choice>
          <mc:Fallback xmlns="">
            <p:pic>
              <p:nvPicPr>
                <p:cNvPr id="478209" name="Freihand 478208">
                  <a:extLst>
                    <a:ext uri="{FF2B5EF4-FFF2-40B4-BE49-F238E27FC236}">
                      <a16:creationId xmlns:a16="http://schemas.microsoft.com/office/drawing/2014/main" id="{5FB3DF5B-F18A-46E1-A30F-BDC4268D08D9}"/>
                    </a:ext>
                  </a:extLst>
                </p:cNvPr>
                <p:cNvPicPr/>
                <p:nvPr/>
              </p:nvPicPr>
              <p:blipFill>
                <a:blip r:embed="rId109"/>
                <a:stretch>
                  <a:fillRect/>
                </a:stretch>
              </p:blipFill>
              <p:spPr>
                <a:xfrm>
                  <a:off x="9112973" y="4349427"/>
                  <a:ext cx="166320" cy="2926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478212" name="Freihand 478211">
                  <a:extLst>
                    <a:ext uri="{FF2B5EF4-FFF2-40B4-BE49-F238E27FC236}">
                      <a16:creationId xmlns:a16="http://schemas.microsoft.com/office/drawing/2014/main" id="{C7848C33-DB68-4EDF-9397-59D6BA30A88F}"/>
                    </a:ext>
                  </a:extLst>
                </p14:cNvPr>
                <p14:cNvContentPartPr/>
                <p14:nvPr/>
              </p14:nvContentPartPr>
              <p14:xfrm>
                <a:off x="10512293" y="4447707"/>
                <a:ext cx="17280" cy="36000"/>
              </p14:xfrm>
            </p:contentPart>
          </mc:Choice>
          <mc:Fallback xmlns="">
            <p:pic>
              <p:nvPicPr>
                <p:cNvPr id="478212" name="Freihand 478211">
                  <a:extLst>
                    <a:ext uri="{FF2B5EF4-FFF2-40B4-BE49-F238E27FC236}">
                      <a16:creationId xmlns:a16="http://schemas.microsoft.com/office/drawing/2014/main" id="{C7848C33-DB68-4EDF-9397-59D6BA30A88F}"/>
                    </a:ext>
                  </a:extLst>
                </p:cNvPr>
                <p:cNvPicPr/>
                <p:nvPr/>
              </p:nvPicPr>
              <p:blipFill>
                <a:blip r:embed="rId111"/>
                <a:stretch>
                  <a:fillRect/>
                </a:stretch>
              </p:blipFill>
              <p:spPr>
                <a:xfrm>
                  <a:off x="10507973" y="4443387"/>
                  <a:ext cx="2592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478213" name="Freihand 478212">
                  <a:extLst>
                    <a:ext uri="{FF2B5EF4-FFF2-40B4-BE49-F238E27FC236}">
                      <a16:creationId xmlns:a16="http://schemas.microsoft.com/office/drawing/2014/main" id="{9C8EA1EC-77D5-4AAD-8D77-D40C73873C4A}"/>
                    </a:ext>
                  </a:extLst>
                </p14:cNvPr>
                <p14:cNvContentPartPr/>
                <p14:nvPr/>
              </p14:nvContentPartPr>
              <p14:xfrm>
                <a:off x="10532093" y="4275267"/>
                <a:ext cx="37440" cy="240480"/>
              </p14:xfrm>
            </p:contentPart>
          </mc:Choice>
          <mc:Fallback xmlns="">
            <p:pic>
              <p:nvPicPr>
                <p:cNvPr id="478213" name="Freihand 478212">
                  <a:extLst>
                    <a:ext uri="{FF2B5EF4-FFF2-40B4-BE49-F238E27FC236}">
                      <a16:creationId xmlns:a16="http://schemas.microsoft.com/office/drawing/2014/main" id="{9C8EA1EC-77D5-4AAD-8D77-D40C73873C4A}"/>
                    </a:ext>
                  </a:extLst>
                </p:cNvPr>
                <p:cNvPicPr/>
                <p:nvPr/>
              </p:nvPicPr>
              <p:blipFill>
                <a:blip r:embed="rId113"/>
                <a:stretch>
                  <a:fillRect/>
                </a:stretch>
              </p:blipFill>
              <p:spPr>
                <a:xfrm>
                  <a:off x="10527773" y="4270947"/>
                  <a:ext cx="46080" cy="2491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478214" name="Freihand 478213">
                  <a:extLst>
                    <a:ext uri="{FF2B5EF4-FFF2-40B4-BE49-F238E27FC236}">
                      <a16:creationId xmlns:a16="http://schemas.microsoft.com/office/drawing/2014/main" id="{6BB81F9F-69F0-4C20-8503-17C2B7FAF7D3}"/>
                    </a:ext>
                  </a:extLst>
                </p14:cNvPr>
                <p14:cNvContentPartPr/>
                <p14:nvPr/>
              </p14:nvContentPartPr>
              <p14:xfrm>
                <a:off x="10609853" y="4245387"/>
                <a:ext cx="124920" cy="190800"/>
              </p14:xfrm>
            </p:contentPart>
          </mc:Choice>
          <mc:Fallback xmlns="">
            <p:pic>
              <p:nvPicPr>
                <p:cNvPr id="478214" name="Freihand 478213">
                  <a:extLst>
                    <a:ext uri="{FF2B5EF4-FFF2-40B4-BE49-F238E27FC236}">
                      <a16:creationId xmlns:a16="http://schemas.microsoft.com/office/drawing/2014/main" id="{6BB81F9F-69F0-4C20-8503-17C2B7FAF7D3}"/>
                    </a:ext>
                  </a:extLst>
                </p:cNvPr>
                <p:cNvPicPr/>
                <p:nvPr/>
              </p:nvPicPr>
              <p:blipFill>
                <a:blip r:embed="rId115"/>
                <a:stretch>
                  <a:fillRect/>
                </a:stretch>
              </p:blipFill>
              <p:spPr>
                <a:xfrm>
                  <a:off x="10605533" y="4241067"/>
                  <a:ext cx="13356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478215" name="Freihand 478214">
                  <a:extLst>
                    <a:ext uri="{FF2B5EF4-FFF2-40B4-BE49-F238E27FC236}">
                      <a16:creationId xmlns:a16="http://schemas.microsoft.com/office/drawing/2014/main" id="{29E3E31B-3E8F-4195-996F-2DD7EF138121}"/>
                    </a:ext>
                  </a:extLst>
                </p14:cNvPr>
                <p14:cNvContentPartPr/>
                <p14:nvPr/>
              </p14:nvContentPartPr>
              <p14:xfrm>
                <a:off x="10644773" y="4411707"/>
                <a:ext cx="70200" cy="55800"/>
              </p14:xfrm>
            </p:contentPart>
          </mc:Choice>
          <mc:Fallback xmlns="">
            <p:pic>
              <p:nvPicPr>
                <p:cNvPr id="478215" name="Freihand 478214">
                  <a:extLst>
                    <a:ext uri="{FF2B5EF4-FFF2-40B4-BE49-F238E27FC236}">
                      <a16:creationId xmlns:a16="http://schemas.microsoft.com/office/drawing/2014/main" id="{29E3E31B-3E8F-4195-996F-2DD7EF138121}"/>
                    </a:ext>
                  </a:extLst>
                </p:cNvPr>
                <p:cNvPicPr/>
                <p:nvPr/>
              </p:nvPicPr>
              <p:blipFill>
                <a:blip r:embed="rId117"/>
                <a:stretch>
                  <a:fillRect/>
                </a:stretch>
              </p:blipFill>
              <p:spPr>
                <a:xfrm>
                  <a:off x="10640453" y="4407387"/>
                  <a:ext cx="7884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478216" name="Freihand 478215">
                  <a:extLst>
                    <a:ext uri="{FF2B5EF4-FFF2-40B4-BE49-F238E27FC236}">
                      <a16:creationId xmlns:a16="http://schemas.microsoft.com/office/drawing/2014/main" id="{E3D7F9AE-5796-47B8-8236-CD9FB11775F8}"/>
                    </a:ext>
                  </a:extLst>
                </p14:cNvPr>
                <p14:cNvContentPartPr/>
                <p14:nvPr/>
              </p14:nvContentPartPr>
              <p14:xfrm>
                <a:off x="10716053" y="4379667"/>
                <a:ext cx="208440" cy="227520"/>
              </p14:xfrm>
            </p:contentPart>
          </mc:Choice>
          <mc:Fallback xmlns="">
            <p:pic>
              <p:nvPicPr>
                <p:cNvPr id="478216" name="Freihand 478215">
                  <a:extLst>
                    <a:ext uri="{FF2B5EF4-FFF2-40B4-BE49-F238E27FC236}">
                      <a16:creationId xmlns:a16="http://schemas.microsoft.com/office/drawing/2014/main" id="{E3D7F9AE-5796-47B8-8236-CD9FB11775F8}"/>
                    </a:ext>
                  </a:extLst>
                </p:cNvPr>
                <p:cNvPicPr/>
                <p:nvPr/>
              </p:nvPicPr>
              <p:blipFill>
                <a:blip r:embed="rId119"/>
                <a:stretch>
                  <a:fillRect/>
                </a:stretch>
              </p:blipFill>
              <p:spPr>
                <a:xfrm>
                  <a:off x="10711733" y="4375347"/>
                  <a:ext cx="2170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478217" name="Freihand 478216">
                  <a:extLst>
                    <a:ext uri="{FF2B5EF4-FFF2-40B4-BE49-F238E27FC236}">
                      <a16:creationId xmlns:a16="http://schemas.microsoft.com/office/drawing/2014/main" id="{4BF8FDB5-F021-4D8A-9B2A-EDFD96D1B04C}"/>
                    </a:ext>
                  </a:extLst>
                </p14:cNvPr>
                <p14:cNvContentPartPr/>
                <p14:nvPr/>
              </p14:nvContentPartPr>
              <p14:xfrm>
                <a:off x="10913333" y="4357347"/>
                <a:ext cx="94320" cy="108360"/>
              </p14:xfrm>
            </p:contentPart>
          </mc:Choice>
          <mc:Fallback xmlns="">
            <p:pic>
              <p:nvPicPr>
                <p:cNvPr id="478217" name="Freihand 478216">
                  <a:extLst>
                    <a:ext uri="{FF2B5EF4-FFF2-40B4-BE49-F238E27FC236}">
                      <a16:creationId xmlns:a16="http://schemas.microsoft.com/office/drawing/2014/main" id="{4BF8FDB5-F021-4D8A-9B2A-EDFD96D1B04C}"/>
                    </a:ext>
                  </a:extLst>
                </p:cNvPr>
                <p:cNvPicPr/>
                <p:nvPr/>
              </p:nvPicPr>
              <p:blipFill>
                <a:blip r:embed="rId121"/>
                <a:stretch>
                  <a:fillRect/>
                </a:stretch>
              </p:blipFill>
              <p:spPr>
                <a:xfrm>
                  <a:off x="10909013" y="4353027"/>
                  <a:ext cx="1029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478218" name="Freihand 478217">
                  <a:extLst>
                    <a:ext uri="{FF2B5EF4-FFF2-40B4-BE49-F238E27FC236}">
                      <a16:creationId xmlns:a16="http://schemas.microsoft.com/office/drawing/2014/main" id="{3F7190B8-DBB2-4AE9-9C90-6BD4F567A552}"/>
                    </a:ext>
                  </a:extLst>
                </p14:cNvPr>
                <p14:cNvContentPartPr/>
                <p14:nvPr/>
              </p14:nvContentPartPr>
              <p14:xfrm>
                <a:off x="10449653" y="4201467"/>
                <a:ext cx="97200" cy="29520"/>
              </p14:xfrm>
            </p:contentPart>
          </mc:Choice>
          <mc:Fallback xmlns="">
            <p:pic>
              <p:nvPicPr>
                <p:cNvPr id="478218" name="Freihand 478217">
                  <a:extLst>
                    <a:ext uri="{FF2B5EF4-FFF2-40B4-BE49-F238E27FC236}">
                      <a16:creationId xmlns:a16="http://schemas.microsoft.com/office/drawing/2014/main" id="{3F7190B8-DBB2-4AE9-9C90-6BD4F567A552}"/>
                    </a:ext>
                  </a:extLst>
                </p:cNvPr>
                <p:cNvPicPr/>
                <p:nvPr/>
              </p:nvPicPr>
              <p:blipFill>
                <a:blip r:embed="rId123"/>
                <a:stretch>
                  <a:fillRect/>
                </a:stretch>
              </p:blipFill>
              <p:spPr>
                <a:xfrm>
                  <a:off x="10445333" y="4197147"/>
                  <a:ext cx="1058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478219" name="Freihand 478218">
                  <a:extLst>
                    <a:ext uri="{FF2B5EF4-FFF2-40B4-BE49-F238E27FC236}">
                      <a16:creationId xmlns:a16="http://schemas.microsoft.com/office/drawing/2014/main" id="{DE25C81A-C7CE-46EA-9299-55D08DF2610C}"/>
                    </a:ext>
                  </a:extLst>
                </p14:cNvPr>
                <p14:cNvContentPartPr/>
                <p14:nvPr/>
              </p14:nvContentPartPr>
              <p14:xfrm>
                <a:off x="11068493" y="4371387"/>
                <a:ext cx="227880" cy="99720"/>
              </p14:xfrm>
            </p:contentPart>
          </mc:Choice>
          <mc:Fallback xmlns="">
            <p:pic>
              <p:nvPicPr>
                <p:cNvPr id="478219" name="Freihand 478218">
                  <a:extLst>
                    <a:ext uri="{FF2B5EF4-FFF2-40B4-BE49-F238E27FC236}">
                      <a16:creationId xmlns:a16="http://schemas.microsoft.com/office/drawing/2014/main" id="{DE25C81A-C7CE-46EA-9299-55D08DF2610C}"/>
                    </a:ext>
                  </a:extLst>
                </p:cNvPr>
                <p:cNvPicPr/>
                <p:nvPr/>
              </p:nvPicPr>
              <p:blipFill>
                <a:blip r:embed="rId125"/>
                <a:stretch>
                  <a:fillRect/>
                </a:stretch>
              </p:blipFill>
              <p:spPr>
                <a:xfrm>
                  <a:off x="11064173" y="4367067"/>
                  <a:ext cx="2365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478220" name="Freihand 478219">
                  <a:extLst>
                    <a:ext uri="{FF2B5EF4-FFF2-40B4-BE49-F238E27FC236}">
                      <a16:creationId xmlns:a16="http://schemas.microsoft.com/office/drawing/2014/main" id="{FB409166-6694-4F48-99E1-09ACF5B7207C}"/>
                    </a:ext>
                  </a:extLst>
                </p14:cNvPr>
                <p14:cNvContentPartPr/>
                <p14:nvPr/>
              </p14:nvContentPartPr>
              <p14:xfrm>
                <a:off x="11264693" y="4385067"/>
                <a:ext cx="103680" cy="68040"/>
              </p14:xfrm>
            </p:contentPart>
          </mc:Choice>
          <mc:Fallback xmlns="">
            <p:pic>
              <p:nvPicPr>
                <p:cNvPr id="478220" name="Freihand 478219">
                  <a:extLst>
                    <a:ext uri="{FF2B5EF4-FFF2-40B4-BE49-F238E27FC236}">
                      <a16:creationId xmlns:a16="http://schemas.microsoft.com/office/drawing/2014/main" id="{FB409166-6694-4F48-99E1-09ACF5B7207C}"/>
                    </a:ext>
                  </a:extLst>
                </p:cNvPr>
                <p:cNvPicPr/>
                <p:nvPr/>
              </p:nvPicPr>
              <p:blipFill>
                <a:blip r:embed="rId127"/>
                <a:stretch>
                  <a:fillRect/>
                </a:stretch>
              </p:blipFill>
              <p:spPr>
                <a:xfrm>
                  <a:off x="11260373" y="4380747"/>
                  <a:ext cx="1123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478221" name="Freihand 478220">
                  <a:extLst>
                    <a:ext uri="{FF2B5EF4-FFF2-40B4-BE49-F238E27FC236}">
                      <a16:creationId xmlns:a16="http://schemas.microsoft.com/office/drawing/2014/main" id="{1D13A7DE-EC43-43D1-9D94-260612FB7735}"/>
                    </a:ext>
                  </a:extLst>
                </p14:cNvPr>
                <p14:cNvContentPartPr/>
                <p14:nvPr/>
              </p14:nvContentPartPr>
              <p14:xfrm>
                <a:off x="11385293" y="4278147"/>
                <a:ext cx="102240" cy="144360"/>
              </p14:xfrm>
            </p:contentPart>
          </mc:Choice>
          <mc:Fallback xmlns="">
            <p:pic>
              <p:nvPicPr>
                <p:cNvPr id="478221" name="Freihand 478220">
                  <a:extLst>
                    <a:ext uri="{FF2B5EF4-FFF2-40B4-BE49-F238E27FC236}">
                      <a16:creationId xmlns:a16="http://schemas.microsoft.com/office/drawing/2014/main" id="{1D13A7DE-EC43-43D1-9D94-260612FB7735}"/>
                    </a:ext>
                  </a:extLst>
                </p:cNvPr>
                <p:cNvPicPr/>
                <p:nvPr/>
              </p:nvPicPr>
              <p:blipFill>
                <a:blip r:embed="rId129"/>
                <a:stretch>
                  <a:fillRect/>
                </a:stretch>
              </p:blipFill>
              <p:spPr>
                <a:xfrm>
                  <a:off x="11380973" y="4273827"/>
                  <a:ext cx="1108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478222" name="Freihand 478221">
                  <a:extLst>
                    <a:ext uri="{FF2B5EF4-FFF2-40B4-BE49-F238E27FC236}">
                      <a16:creationId xmlns:a16="http://schemas.microsoft.com/office/drawing/2014/main" id="{130389EB-9655-4529-B094-3177A72C17F6}"/>
                    </a:ext>
                  </a:extLst>
                </p14:cNvPr>
                <p14:cNvContentPartPr/>
                <p14:nvPr/>
              </p14:nvContentPartPr>
              <p14:xfrm>
                <a:off x="11499773" y="4340787"/>
                <a:ext cx="70200" cy="107640"/>
              </p14:xfrm>
            </p:contentPart>
          </mc:Choice>
          <mc:Fallback xmlns="">
            <p:pic>
              <p:nvPicPr>
                <p:cNvPr id="478222" name="Freihand 478221">
                  <a:extLst>
                    <a:ext uri="{FF2B5EF4-FFF2-40B4-BE49-F238E27FC236}">
                      <a16:creationId xmlns:a16="http://schemas.microsoft.com/office/drawing/2014/main" id="{130389EB-9655-4529-B094-3177A72C17F6}"/>
                    </a:ext>
                  </a:extLst>
                </p:cNvPr>
                <p:cNvPicPr/>
                <p:nvPr/>
              </p:nvPicPr>
              <p:blipFill>
                <a:blip r:embed="rId131"/>
                <a:stretch>
                  <a:fillRect/>
                </a:stretch>
              </p:blipFill>
              <p:spPr>
                <a:xfrm>
                  <a:off x="11495453" y="4336467"/>
                  <a:ext cx="7884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478223" name="Freihand 478222">
                  <a:extLst>
                    <a:ext uri="{FF2B5EF4-FFF2-40B4-BE49-F238E27FC236}">
                      <a16:creationId xmlns:a16="http://schemas.microsoft.com/office/drawing/2014/main" id="{2A490E8F-46CF-4B2B-AA0B-84A94D328E30}"/>
                    </a:ext>
                  </a:extLst>
                </p14:cNvPr>
                <p14:cNvContentPartPr/>
                <p14:nvPr/>
              </p14:nvContentPartPr>
              <p14:xfrm>
                <a:off x="11591213" y="4213707"/>
                <a:ext cx="375840" cy="216000"/>
              </p14:xfrm>
            </p:contentPart>
          </mc:Choice>
          <mc:Fallback xmlns="">
            <p:pic>
              <p:nvPicPr>
                <p:cNvPr id="478223" name="Freihand 478222">
                  <a:extLst>
                    <a:ext uri="{FF2B5EF4-FFF2-40B4-BE49-F238E27FC236}">
                      <a16:creationId xmlns:a16="http://schemas.microsoft.com/office/drawing/2014/main" id="{2A490E8F-46CF-4B2B-AA0B-84A94D328E30}"/>
                    </a:ext>
                  </a:extLst>
                </p:cNvPr>
                <p:cNvPicPr/>
                <p:nvPr/>
              </p:nvPicPr>
              <p:blipFill>
                <a:blip r:embed="rId133"/>
                <a:stretch>
                  <a:fillRect/>
                </a:stretch>
              </p:blipFill>
              <p:spPr>
                <a:xfrm>
                  <a:off x="11586893" y="4209387"/>
                  <a:ext cx="38448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478224" name="Freihand 478223">
                  <a:extLst>
                    <a:ext uri="{FF2B5EF4-FFF2-40B4-BE49-F238E27FC236}">
                      <a16:creationId xmlns:a16="http://schemas.microsoft.com/office/drawing/2014/main" id="{C9A29B1B-9281-4DCE-A2FA-AB716739A3CF}"/>
                    </a:ext>
                  </a:extLst>
                </p14:cNvPr>
                <p14:cNvContentPartPr/>
                <p14:nvPr/>
              </p14:nvContentPartPr>
              <p14:xfrm>
                <a:off x="10761053" y="4667667"/>
                <a:ext cx="209520" cy="66600"/>
              </p14:xfrm>
            </p:contentPart>
          </mc:Choice>
          <mc:Fallback xmlns="">
            <p:pic>
              <p:nvPicPr>
                <p:cNvPr id="478224" name="Freihand 478223">
                  <a:extLst>
                    <a:ext uri="{FF2B5EF4-FFF2-40B4-BE49-F238E27FC236}">
                      <a16:creationId xmlns:a16="http://schemas.microsoft.com/office/drawing/2014/main" id="{C9A29B1B-9281-4DCE-A2FA-AB716739A3CF}"/>
                    </a:ext>
                  </a:extLst>
                </p:cNvPr>
                <p:cNvPicPr/>
                <p:nvPr/>
              </p:nvPicPr>
              <p:blipFill>
                <a:blip r:embed="rId135"/>
                <a:stretch>
                  <a:fillRect/>
                </a:stretch>
              </p:blipFill>
              <p:spPr>
                <a:xfrm>
                  <a:off x="10756733" y="4663347"/>
                  <a:ext cx="2181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478225" name="Freihand 478224">
                  <a:extLst>
                    <a:ext uri="{FF2B5EF4-FFF2-40B4-BE49-F238E27FC236}">
                      <a16:creationId xmlns:a16="http://schemas.microsoft.com/office/drawing/2014/main" id="{BFC95832-C642-4D69-9702-1C15C63FEA0A}"/>
                    </a:ext>
                  </a:extLst>
                </p14:cNvPr>
                <p14:cNvContentPartPr/>
                <p14:nvPr/>
              </p14:nvContentPartPr>
              <p14:xfrm>
                <a:off x="10945013" y="4577667"/>
                <a:ext cx="205200" cy="180000"/>
              </p14:xfrm>
            </p:contentPart>
          </mc:Choice>
          <mc:Fallback xmlns="">
            <p:pic>
              <p:nvPicPr>
                <p:cNvPr id="478225" name="Freihand 478224">
                  <a:extLst>
                    <a:ext uri="{FF2B5EF4-FFF2-40B4-BE49-F238E27FC236}">
                      <a16:creationId xmlns:a16="http://schemas.microsoft.com/office/drawing/2014/main" id="{BFC95832-C642-4D69-9702-1C15C63FEA0A}"/>
                    </a:ext>
                  </a:extLst>
                </p:cNvPr>
                <p:cNvPicPr/>
                <p:nvPr/>
              </p:nvPicPr>
              <p:blipFill>
                <a:blip r:embed="rId137"/>
                <a:stretch>
                  <a:fillRect/>
                </a:stretch>
              </p:blipFill>
              <p:spPr>
                <a:xfrm>
                  <a:off x="10940693" y="4573347"/>
                  <a:ext cx="2138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478226" name="Freihand 478225">
                  <a:extLst>
                    <a:ext uri="{FF2B5EF4-FFF2-40B4-BE49-F238E27FC236}">
                      <a16:creationId xmlns:a16="http://schemas.microsoft.com/office/drawing/2014/main" id="{A368A957-5354-402D-8795-120644A748DD}"/>
                    </a:ext>
                  </a:extLst>
                </p14:cNvPr>
                <p14:cNvContentPartPr/>
                <p14:nvPr/>
              </p14:nvContentPartPr>
              <p14:xfrm>
                <a:off x="11008013" y="4558947"/>
                <a:ext cx="208080" cy="216000"/>
              </p14:xfrm>
            </p:contentPart>
          </mc:Choice>
          <mc:Fallback xmlns="">
            <p:pic>
              <p:nvPicPr>
                <p:cNvPr id="478226" name="Freihand 478225">
                  <a:extLst>
                    <a:ext uri="{FF2B5EF4-FFF2-40B4-BE49-F238E27FC236}">
                      <a16:creationId xmlns:a16="http://schemas.microsoft.com/office/drawing/2014/main" id="{A368A957-5354-402D-8795-120644A748DD}"/>
                    </a:ext>
                  </a:extLst>
                </p:cNvPr>
                <p:cNvPicPr/>
                <p:nvPr/>
              </p:nvPicPr>
              <p:blipFill>
                <a:blip r:embed="rId139"/>
                <a:stretch>
                  <a:fillRect/>
                </a:stretch>
              </p:blipFill>
              <p:spPr>
                <a:xfrm>
                  <a:off x="11003693" y="4554627"/>
                  <a:ext cx="216720" cy="224640"/>
                </a:xfrm>
                <a:prstGeom prst="rect">
                  <a:avLst/>
                </a:prstGeom>
              </p:spPr>
            </p:pic>
          </mc:Fallback>
        </mc:AlternateContent>
      </p:grpSp>
      <p:grpSp>
        <p:nvGrpSpPr>
          <p:cNvPr id="478233" name="Gruppieren 478232">
            <a:extLst>
              <a:ext uri="{FF2B5EF4-FFF2-40B4-BE49-F238E27FC236}">
                <a16:creationId xmlns:a16="http://schemas.microsoft.com/office/drawing/2014/main" id="{2088EB41-B451-4987-AD51-F64653FF0AA9}"/>
              </a:ext>
            </a:extLst>
          </p:cNvPr>
          <p:cNvGrpSpPr/>
          <p:nvPr/>
        </p:nvGrpSpPr>
        <p:grpSpPr>
          <a:xfrm>
            <a:off x="4644653" y="2458707"/>
            <a:ext cx="774360" cy="339480"/>
            <a:chOff x="4644653" y="2458707"/>
            <a:chExt cx="774360" cy="339480"/>
          </a:xfrm>
        </p:grpSpPr>
        <mc:AlternateContent xmlns:mc="http://schemas.openxmlformats.org/markup-compatibility/2006" xmlns:p14="http://schemas.microsoft.com/office/powerpoint/2010/main">
          <mc:Choice Requires="p14">
            <p:contentPart p14:bwMode="auto" r:id="rId140">
              <p14:nvContentPartPr>
                <p14:cNvPr id="478229" name="Freihand 478228">
                  <a:extLst>
                    <a:ext uri="{FF2B5EF4-FFF2-40B4-BE49-F238E27FC236}">
                      <a16:creationId xmlns:a16="http://schemas.microsoft.com/office/drawing/2014/main" id="{E2D85B02-BFD7-43B1-96C9-196B7AFA56D0}"/>
                    </a:ext>
                  </a:extLst>
                </p14:cNvPr>
                <p14:cNvContentPartPr/>
                <p14:nvPr/>
              </p14:nvContentPartPr>
              <p14:xfrm>
                <a:off x="4644653" y="2762187"/>
                <a:ext cx="774360" cy="31680"/>
              </p14:xfrm>
            </p:contentPart>
          </mc:Choice>
          <mc:Fallback xmlns="">
            <p:pic>
              <p:nvPicPr>
                <p:cNvPr id="478229" name="Freihand 478228">
                  <a:extLst>
                    <a:ext uri="{FF2B5EF4-FFF2-40B4-BE49-F238E27FC236}">
                      <a16:creationId xmlns:a16="http://schemas.microsoft.com/office/drawing/2014/main" id="{E2D85B02-BFD7-43B1-96C9-196B7AFA56D0}"/>
                    </a:ext>
                  </a:extLst>
                </p:cNvPr>
                <p:cNvPicPr/>
                <p:nvPr/>
              </p:nvPicPr>
              <p:blipFill>
                <a:blip r:embed="rId141"/>
                <a:stretch>
                  <a:fillRect/>
                </a:stretch>
              </p:blipFill>
              <p:spPr>
                <a:xfrm>
                  <a:off x="4640333" y="2757867"/>
                  <a:ext cx="7830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478230" name="Freihand 478229">
                  <a:extLst>
                    <a:ext uri="{FF2B5EF4-FFF2-40B4-BE49-F238E27FC236}">
                      <a16:creationId xmlns:a16="http://schemas.microsoft.com/office/drawing/2014/main" id="{D466C11A-8C5C-4D6D-94F8-D6F7A3FA06F4}"/>
                    </a:ext>
                  </a:extLst>
                </p14:cNvPr>
                <p14:cNvContentPartPr/>
                <p14:nvPr/>
              </p14:nvContentPartPr>
              <p14:xfrm>
                <a:off x="4894853" y="2747787"/>
                <a:ext cx="222480" cy="50400"/>
              </p14:xfrm>
            </p:contentPart>
          </mc:Choice>
          <mc:Fallback xmlns="">
            <p:pic>
              <p:nvPicPr>
                <p:cNvPr id="478230" name="Freihand 478229">
                  <a:extLst>
                    <a:ext uri="{FF2B5EF4-FFF2-40B4-BE49-F238E27FC236}">
                      <a16:creationId xmlns:a16="http://schemas.microsoft.com/office/drawing/2014/main" id="{D466C11A-8C5C-4D6D-94F8-D6F7A3FA06F4}"/>
                    </a:ext>
                  </a:extLst>
                </p:cNvPr>
                <p:cNvPicPr/>
                <p:nvPr/>
              </p:nvPicPr>
              <p:blipFill>
                <a:blip r:embed="rId143"/>
                <a:stretch>
                  <a:fillRect/>
                </a:stretch>
              </p:blipFill>
              <p:spPr>
                <a:xfrm>
                  <a:off x="4890533" y="2743467"/>
                  <a:ext cx="2311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78232" name="Freihand 478231">
                  <a:extLst>
                    <a:ext uri="{FF2B5EF4-FFF2-40B4-BE49-F238E27FC236}">
                      <a16:creationId xmlns:a16="http://schemas.microsoft.com/office/drawing/2014/main" id="{04893B63-B8A8-4592-B2F1-D5FE8979838D}"/>
                    </a:ext>
                  </a:extLst>
                </p14:cNvPr>
                <p14:cNvContentPartPr/>
                <p14:nvPr/>
              </p14:nvContentPartPr>
              <p14:xfrm>
                <a:off x="4652213" y="2458707"/>
                <a:ext cx="242640" cy="333360"/>
              </p14:xfrm>
            </p:contentPart>
          </mc:Choice>
          <mc:Fallback xmlns="">
            <p:pic>
              <p:nvPicPr>
                <p:cNvPr id="478232" name="Freihand 478231">
                  <a:extLst>
                    <a:ext uri="{FF2B5EF4-FFF2-40B4-BE49-F238E27FC236}">
                      <a16:creationId xmlns:a16="http://schemas.microsoft.com/office/drawing/2014/main" id="{04893B63-B8A8-4592-B2F1-D5FE8979838D}"/>
                    </a:ext>
                  </a:extLst>
                </p:cNvPr>
                <p:cNvPicPr/>
                <p:nvPr/>
              </p:nvPicPr>
              <p:blipFill>
                <a:blip r:embed="rId145"/>
                <a:stretch>
                  <a:fillRect/>
                </a:stretch>
              </p:blipFill>
              <p:spPr>
                <a:xfrm>
                  <a:off x="4647893" y="2454387"/>
                  <a:ext cx="251280" cy="342000"/>
                </a:xfrm>
                <a:prstGeom prst="rect">
                  <a:avLst/>
                </a:prstGeom>
              </p:spPr>
            </p:pic>
          </mc:Fallback>
        </mc:AlternateContent>
      </p:grpSp>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Genaue Berechnung des realen BIP</a:t>
            </a:r>
            <a:endParaRPr sz="2540" dirty="0"/>
          </a:p>
        </p:txBody>
      </p:sp>
      <p:sp>
        <p:nvSpPr>
          <p:cNvPr id="7" name="Text Box 3"/>
          <p:cNvSpPr txBox="1">
            <a:spLocks noChangeArrowheads="1"/>
          </p:cNvSpPr>
          <p:nvPr/>
        </p:nvSpPr>
        <p:spPr bwMode="auto">
          <a:xfrm>
            <a:off x="488740" y="490135"/>
            <a:ext cx="7155193" cy="5348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Das reale BIP wird seit 2005 als Kettenindex berechnet (Achtung in vielen Leerbüchern und Erklärungen im web steht hier noch die alte Festpreisbasis als Erklärung!).</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Es beschreibt die Produktionsleistung zu konstanten Preisen des Vorjahres. Das Basisjahr t wird gleich Index</a:t>
            </a:r>
            <a:r>
              <a:rPr lang="de-DE" altLang="de-DE" sz="1800" baseline="-25000" dirty="0">
                <a:solidFill>
                  <a:srgbClr val="000000"/>
                </a:solidFill>
              </a:rPr>
              <a:t>real</a:t>
            </a:r>
            <a:r>
              <a:rPr lang="de-DE" altLang="de-DE" sz="1800" dirty="0">
                <a:solidFill>
                  <a:srgbClr val="000000"/>
                </a:solidFill>
              </a:rPr>
              <a:t>(t)=100 gesetzt und die Folgejahre ergeben sich dann rekursiv als</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BIP(t+1)	zu Preisen von 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BIP(t) zu Preisen von 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mit 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dirty="0">
                <a:solidFill>
                  <a:srgbClr val="000000"/>
                </a:solidFill>
              </a:rPr>
              <a:t>… Preise der Güter 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dirty="0">
                <a:solidFill>
                  <a:srgbClr val="000000"/>
                </a:solidFill>
              </a:rPr>
              <a:t>,…  Mengen der Güter 1,2,…  und t: Zeitindex</a:t>
            </a:r>
          </a:p>
        </p:txBody>
      </p:sp>
      <p:cxnSp>
        <p:nvCxnSpPr>
          <p:cNvPr id="4" name="Gerade Verbindung 3"/>
          <p:cNvCxnSpPr/>
          <p:nvPr/>
        </p:nvCxnSpPr>
        <p:spPr>
          <a:xfrm>
            <a:off x="3500100" y="324671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418692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E8D54F39-14EA-451E-A39A-969A6122A8D7}"/>
                  </a:ext>
                </a:extLst>
              </p14:cNvPr>
              <p14:cNvContentPartPr/>
              <p14:nvPr/>
            </p14:nvContentPartPr>
            <p14:xfrm>
              <a:off x="3769493" y="2993107"/>
              <a:ext cx="824400" cy="33480"/>
            </p14:xfrm>
          </p:contentPart>
        </mc:Choice>
        <mc:Fallback xmlns="">
          <p:pic>
            <p:nvPicPr>
              <p:cNvPr id="2" name="Freihand 1">
                <a:extLst>
                  <a:ext uri="{FF2B5EF4-FFF2-40B4-BE49-F238E27FC236}">
                    <a16:creationId xmlns:a16="http://schemas.microsoft.com/office/drawing/2014/main" id="{E8D54F39-14EA-451E-A39A-969A6122A8D7}"/>
                  </a:ext>
                </a:extLst>
              </p:cNvPr>
              <p:cNvPicPr/>
              <p:nvPr/>
            </p:nvPicPr>
            <p:blipFill>
              <a:blip r:embed="rId4"/>
              <a:stretch>
                <a:fillRect/>
              </a:stretch>
            </p:blipFill>
            <p:spPr>
              <a:xfrm>
                <a:off x="3765173" y="2988787"/>
                <a:ext cx="8330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32152235-1B34-47D8-B13C-E91B1023B419}"/>
                  </a:ext>
                </a:extLst>
              </p14:cNvPr>
              <p14:cNvContentPartPr/>
              <p14:nvPr/>
            </p14:nvContentPartPr>
            <p14:xfrm>
              <a:off x="4975133" y="3004987"/>
              <a:ext cx="1150200" cy="60480"/>
            </p14:xfrm>
          </p:contentPart>
        </mc:Choice>
        <mc:Fallback xmlns="">
          <p:pic>
            <p:nvPicPr>
              <p:cNvPr id="3" name="Freihand 2">
                <a:extLst>
                  <a:ext uri="{FF2B5EF4-FFF2-40B4-BE49-F238E27FC236}">
                    <a16:creationId xmlns:a16="http://schemas.microsoft.com/office/drawing/2014/main" id="{32152235-1B34-47D8-B13C-E91B1023B419}"/>
                  </a:ext>
                </a:extLst>
              </p:cNvPr>
              <p:cNvPicPr/>
              <p:nvPr/>
            </p:nvPicPr>
            <p:blipFill>
              <a:blip r:embed="rId6"/>
              <a:stretch>
                <a:fillRect/>
              </a:stretch>
            </p:blipFill>
            <p:spPr>
              <a:xfrm>
                <a:off x="4970813" y="3000667"/>
                <a:ext cx="115884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Freihand 15">
                <a:extLst>
                  <a:ext uri="{FF2B5EF4-FFF2-40B4-BE49-F238E27FC236}">
                    <a16:creationId xmlns:a16="http://schemas.microsoft.com/office/drawing/2014/main" id="{B847AA07-9750-4E51-80DF-A7FDD60A67D5}"/>
                  </a:ext>
                </a:extLst>
              </p14:cNvPr>
              <p14:cNvContentPartPr/>
              <p14:nvPr/>
            </p14:nvContentPartPr>
            <p14:xfrm>
              <a:off x="2293133" y="3335107"/>
              <a:ext cx="1009440" cy="142200"/>
            </p14:xfrm>
          </p:contentPart>
        </mc:Choice>
        <mc:Fallback xmlns="">
          <p:pic>
            <p:nvPicPr>
              <p:cNvPr id="16" name="Freihand 15">
                <a:extLst>
                  <a:ext uri="{FF2B5EF4-FFF2-40B4-BE49-F238E27FC236}">
                    <a16:creationId xmlns:a16="http://schemas.microsoft.com/office/drawing/2014/main" id="{B847AA07-9750-4E51-80DF-A7FDD60A67D5}"/>
                  </a:ext>
                </a:extLst>
              </p:cNvPr>
              <p:cNvPicPr/>
              <p:nvPr/>
            </p:nvPicPr>
            <p:blipFill>
              <a:blip r:embed="rId8"/>
              <a:stretch>
                <a:fillRect/>
              </a:stretch>
            </p:blipFill>
            <p:spPr>
              <a:xfrm>
                <a:off x="2288813" y="3330787"/>
                <a:ext cx="101808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Freihand 16">
                <a:extLst>
                  <a:ext uri="{FF2B5EF4-FFF2-40B4-BE49-F238E27FC236}">
                    <a16:creationId xmlns:a16="http://schemas.microsoft.com/office/drawing/2014/main" id="{CEE33C35-1B89-4E3A-93FD-87423F84CF06}"/>
                  </a:ext>
                </a:extLst>
              </p14:cNvPr>
              <p14:cNvContentPartPr/>
              <p14:nvPr/>
            </p14:nvContentPartPr>
            <p14:xfrm>
              <a:off x="3149933" y="2986627"/>
              <a:ext cx="175680" cy="327960"/>
            </p14:xfrm>
          </p:contentPart>
        </mc:Choice>
        <mc:Fallback xmlns="">
          <p:pic>
            <p:nvPicPr>
              <p:cNvPr id="17" name="Freihand 16">
                <a:extLst>
                  <a:ext uri="{FF2B5EF4-FFF2-40B4-BE49-F238E27FC236}">
                    <a16:creationId xmlns:a16="http://schemas.microsoft.com/office/drawing/2014/main" id="{CEE33C35-1B89-4E3A-93FD-87423F84CF06}"/>
                  </a:ext>
                </a:extLst>
              </p:cNvPr>
              <p:cNvPicPr/>
              <p:nvPr/>
            </p:nvPicPr>
            <p:blipFill>
              <a:blip r:embed="rId10"/>
              <a:stretch>
                <a:fillRect/>
              </a:stretch>
            </p:blipFill>
            <p:spPr>
              <a:xfrm>
                <a:off x="3145613" y="2982307"/>
                <a:ext cx="18432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Freihand 17">
                <a:extLst>
                  <a:ext uri="{FF2B5EF4-FFF2-40B4-BE49-F238E27FC236}">
                    <a16:creationId xmlns:a16="http://schemas.microsoft.com/office/drawing/2014/main" id="{8968F358-8C92-4A5A-8F5A-1D41B20F38A7}"/>
                  </a:ext>
                </a:extLst>
              </p14:cNvPr>
              <p14:cNvContentPartPr/>
              <p14:nvPr/>
            </p14:nvContentPartPr>
            <p14:xfrm>
              <a:off x="601853" y="3282187"/>
              <a:ext cx="1267200" cy="66600"/>
            </p14:xfrm>
          </p:contentPart>
        </mc:Choice>
        <mc:Fallback xmlns="">
          <p:pic>
            <p:nvPicPr>
              <p:cNvPr id="18" name="Freihand 17">
                <a:extLst>
                  <a:ext uri="{FF2B5EF4-FFF2-40B4-BE49-F238E27FC236}">
                    <a16:creationId xmlns:a16="http://schemas.microsoft.com/office/drawing/2014/main" id="{8968F358-8C92-4A5A-8F5A-1D41B20F38A7}"/>
                  </a:ext>
                </a:extLst>
              </p:cNvPr>
              <p:cNvPicPr/>
              <p:nvPr/>
            </p:nvPicPr>
            <p:blipFill>
              <a:blip r:embed="rId12"/>
              <a:stretch>
                <a:fillRect/>
              </a:stretch>
            </p:blipFill>
            <p:spPr>
              <a:xfrm>
                <a:off x="597533" y="3277867"/>
                <a:ext cx="127584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 name="Freihand 18">
                <a:extLst>
                  <a:ext uri="{FF2B5EF4-FFF2-40B4-BE49-F238E27FC236}">
                    <a16:creationId xmlns:a16="http://schemas.microsoft.com/office/drawing/2014/main" id="{752E6500-26B3-4FC4-B3A6-2DE74864413D}"/>
                  </a:ext>
                </a:extLst>
              </p14:cNvPr>
              <p14:cNvContentPartPr/>
              <p14:nvPr/>
            </p14:nvContentPartPr>
            <p14:xfrm>
              <a:off x="2351093" y="3345187"/>
              <a:ext cx="995040" cy="50400"/>
            </p14:xfrm>
          </p:contentPart>
        </mc:Choice>
        <mc:Fallback xmlns="">
          <p:pic>
            <p:nvPicPr>
              <p:cNvPr id="19" name="Freihand 18">
                <a:extLst>
                  <a:ext uri="{FF2B5EF4-FFF2-40B4-BE49-F238E27FC236}">
                    <a16:creationId xmlns:a16="http://schemas.microsoft.com/office/drawing/2014/main" id="{752E6500-26B3-4FC4-B3A6-2DE74864413D}"/>
                  </a:ext>
                </a:extLst>
              </p:cNvPr>
              <p:cNvPicPr/>
              <p:nvPr/>
            </p:nvPicPr>
            <p:blipFill>
              <a:blip r:embed="rId14"/>
              <a:stretch>
                <a:fillRect/>
              </a:stretch>
            </p:blipFill>
            <p:spPr>
              <a:xfrm>
                <a:off x="2346773" y="3340867"/>
                <a:ext cx="100368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 name="Freihand 19">
                <a:extLst>
                  <a:ext uri="{FF2B5EF4-FFF2-40B4-BE49-F238E27FC236}">
                    <a16:creationId xmlns:a16="http://schemas.microsoft.com/office/drawing/2014/main" id="{CE296523-DFA9-4839-A630-CAFC72670A34}"/>
                  </a:ext>
                </a:extLst>
              </p14:cNvPr>
              <p14:cNvContentPartPr/>
              <p14:nvPr/>
            </p14:nvContentPartPr>
            <p14:xfrm>
              <a:off x="2125013" y="2760907"/>
              <a:ext cx="1397520" cy="781920"/>
            </p14:xfrm>
          </p:contentPart>
        </mc:Choice>
        <mc:Fallback xmlns="">
          <p:pic>
            <p:nvPicPr>
              <p:cNvPr id="20" name="Freihand 19">
                <a:extLst>
                  <a:ext uri="{FF2B5EF4-FFF2-40B4-BE49-F238E27FC236}">
                    <a16:creationId xmlns:a16="http://schemas.microsoft.com/office/drawing/2014/main" id="{CE296523-DFA9-4839-A630-CAFC72670A34}"/>
                  </a:ext>
                </a:extLst>
              </p:cNvPr>
              <p:cNvPicPr/>
              <p:nvPr/>
            </p:nvPicPr>
            <p:blipFill>
              <a:blip r:embed="rId16"/>
              <a:stretch>
                <a:fillRect/>
              </a:stretch>
            </p:blipFill>
            <p:spPr>
              <a:xfrm>
                <a:off x="2120693" y="2756587"/>
                <a:ext cx="1406160" cy="790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2" name="Freihand 21">
                <a:extLst>
                  <a:ext uri="{FF2B5EF4-FFF2-40B4-BE49-F238E27FC236}">
                    <a16:creationId xmlns:a16="http://schemas.microsoft.com/office/drawing/2014/main" id="{04D51558-DA56-45D1-A85B-A6AB2618DC15}"/>
                  </a:ext>
                </a:extLst>
              </p14:cNvPr>
              <p14:cNvContentPartPr/>
              <p14:nvPr/>
            </p14:nvContentPartPr>
            <p14:xfrm>
              <a:off x="5365373" y="1424587"/>
              <a:ext cx="2417400" cy="550440"/>
            </p14:xfrm>
          </p:contentPart>
        </mc:Choice>
        <mc:Fallback xmlns="">
          <p:pic>
            <p:nvPicPr>
              <p:cNvPr id="22" name="Freihand 21">
                <a:extLst>
                  <a:ext uri="{FF2B5EF4-FFF2-40B4-BE49-F238E27FC236}">
                    <a16:creationId xmlns:a16="http://schemas.microsoft.com/office/drawing/2014/main" id="{04D51558-DA56-45D1-A85B-A6AB2618DC15}"/>
                  </a:ext>
                </a:extLst>
              </p:cNvPr>
              <p:cNvPicPr/>
              <p:nvPr/>
            </p:nvPicPr>
            <p:blipFill>
              <a:blip r:embed="rId18"/>
              <a:stretch>
                <a:fillRect/>
              </a:stretch>
            </p:blipFill>
            <p:spPr>
              <a:xfrm>
                <a:off x="5361053" y="1420267"/>
                <a:ext cx="2426040" cy="559080"/>
              </a:xfrm>
              <a:prstGeom prst="rect">
                <a:avLst/>
              </a:prstGeom>
            </p:spPr>
          </p:pic>
        </mc:Fallback>
      </mc:AlternateContent>
      <p:grpSp>
        <p:nvGrpSpPr>
          <p:cNvPr id="24" name="Gruppieren 23">
            <a:extLst>
              <a:ext uri="{FF2B5EF4-FFF2-40B4-BE49-F238E27FC236}">
                <a16:creationId xmlns:a16="http://schemas.microsoft.com/office/drawing/2014/main" id="{3E999311-15B9-462C-B330-F6671D263E86}"/>
              </a:ext>
            </a:extLst>
          </p:cNvPr>
          <p:cNvGrpSpPr/>
          <p:nvPr/>
        </p:nvGrpSpPr>
        <p:grpSpPr>
          <a:xfrm>
            <a:off x="125213" y="2383987"/>
            <a:ext cx="6940800" cy="1382760"/>
            <a:chOff x="125213" y="2383987"/>
            <a:chExt cx="6940800" cy="1382760"/>
          </a:xfrm>
        </p:grpSpPr>
        <mc:AlternateContent xmlns:mc="http://schemas.openxmlformats.org/markup-compatibility/2006" xmlns:p14="http://schemas.microsoft.com/office/powerpoint/2010/main">
          <mc:Choice Requires="p14">
            <p:contentPart p14:bwMode="auto" r:id="rId19">
              <p14:nvContentPartPr>
                <p14:cNvPr id="5" name="Freihand 4">
                  <a:extLst>
                    <a:ext uri="{FF2B5EF4-FFF2-40B4-BE49-F238E27FC236}">
                      <a16:creationId xmlns:a16="http://schemas.microsoft.com/office/drawing/2014/main" id="{C429FC8A-270D-468C-A780-BFE88CAB3142}"/>
                    </a:ext>
                  </a:extLst>
                </p14:cNvPr>
                <p14:cNvContentPartPr/>
                <p14:nvPr/>
              </p14:nvContentPartPr>
              <p14:xfrm>
                <a:off x="3849053" y="3611587"/>
                <a:ext cx="2448000" cy="38880"/>
              </p14:xfrm>
            </p:contentPart>
          </mc:Choice>
          <mc:Fallback xmlns="">
            <p:pic>
              <p:nvPicPr>
                <p:cNvPr id="5" name="Freihand 4">
                  <a:extLst>
                    <a:ext uri="{FF2B5EF4-FFF2-40B4-BE49-F238E27FC236}">
                      <a16:creationId xmlns:a16="http://schemas.microsoft.com/office/drawing/2014/main" id="{C429FC8A-270D-468C-A780-BFE88CAB3142}"/>
                    </a:ext>
                  </a:extLst>
                </p:cNvPr>
                <p:cNvPicPr/>
                <p:nvPr/>
              </p:nvPicPr>
              <p:blipFill>
                <a:blip r:embed="rId20"/>
                <a:stretch>
                  <a:fillRect/>
                </a:stretch>
              </p:blipFill>
              <p:spPr>
                <a:xfrm>
                  <a:off x="3844733" y="3607267"/>
                  <a:ext cx="24566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 name="Freihand 7">
                  <a:extLst>
                    <a:ext uri="{FF2B5EF4-FFF2-40B4-BE49-F238E27FC236}">
                      <a16:creationId xmlns:a16="http://schemas.microsoft.com/office/drawing/2014/main" id="{65B180FB-FBD1-4198-9E52-9FC063935F6F}"/>
                    </a:ext>
                  </a:extLst>
                </p14:cNvPr>
                <p14:cNvContentPartPr/>
                <p14:nvPr/>
              </p14:nvContentPartPr>
              <p14:xfrm>
                <a:off x="4205813" y="3328627"/>
                <a:ext cx="235800" cy="275760"/>
              </p14:xfrm>
            </p:contentPart>
          </mc:Choice>
          <mc:Fallback xmlns="">
            <p:pic>
              <p:nvPicPr>
                <p:cNvPr id="8" name="Freihand 7">
                  <a:extLst>
                    <a:ext uri="{FF2B5EF4-FFF2-40B4-BE49-F238E27FC236}">
                      <a16:creationId xmlns:a16="http://schemas.microsoft.com/office/drawing/2014/main" id="{65B180FB-FBD1-4198-9E52-9FC063935F6F}"/>
                    </a:ext>
                  </a:extLst>
                </p:cNvPr>
                <p:cNvPicPr/>
                <p:nvPr/>
              </p:nvPicPr>
              <p:blipFill>
                <a:blip r:embed="rId22"/>
                <a:stretch>
                  <a:fillRect/>
                </a:stretch>
              </p:blipFill>
              <p:spPr>
                <a:xfrm>
                  <a:off x="4201493" y="3324307"/>
                  <a:ext cx="24444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 name="Freihand 9">
                  <a:extLst>
                    <a:ext uri="{FF2B5EF4-FFF2-40B4-BE49-F238E27FC236}">
                      <a16:creationId xmlns:a16="http://schemas.microsoft.com/office/drawing/2014/main" id="{C8DCFB5E-CD7E-4B6B-8E65-9C83DF22F880}"/>
                    </a:ext>
                  </a:extLst>
                </p14:cNvPr>
                <p14:cNvContentPartPr/>
                <p14:nvPr/>
              </p14:nvContentPartPr>
              <p14:xfrm>
                <a:off x="5759573" y="3309907"/>
                <a:ext cx="247680" cy="239040"/>
              </p14:xfrm>
            </p:contentPart>
          </mc:Choice>
          <mc:Fallback xmlns="">
            <p:pic>
              <p:nvPicPr>
                <p:cNvPr id="10" name="Freihand 9">
                  <a:extLst>
                    <a:ext uri="{FF2B5EF4-FFF2-40B4-BE49-F238E27FC236}">
                      <a16:creationId xmlns:a16="http://schemas.microsoft.com/office/drawing/2014/main" id="{C8DCFB5E-CD7E-4B6B-8E65-9C83DF22F880}"/>
                    </a:ext>
                  </a:extLst>
                </p:cNvPr>
                <p:cNvPicPr/>
                <p:nvPr/>
              </p:nvPicPr>
              <p:blipFill>
                <a:blip r:embed="rId24"/>
                <a:stretch>
                  <a:fillRect/>
                </a:stretch>
              </p:blipFill>
              <p:spPr>
                <a:xfrm>
                  <a:off x="5755253" y="3305587"/>
                  <a:ext cx="25632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Freihand 10">
                  <a:extLst>
                    <a:ext uri="{FF2B5EF4-FFF2-40B4-BE49-F238E27FC236}">
                      <a16:creationId xmlns:a16="http://schemas.microsoft.com/office/drawing/2014/main" id="{56A0ADCD-D85F-4A9B-876A-BDA470763ADC}"/>
                    </a:ext>
                  </a:extLst>
                </p14:cNvPr>
                <p14:cNvContentPartPr/>
                <p14:nvPr/>
              </p14:nvContentPartPr>
              <p14:xfrm>
                <a:off x="4286453" y="3571267"/>
                <a:ext cx="1640520" cy="163800"/>
              </p14:xfrm>
            </p:contentPart>
          </mc:Choice>
          <mc:Fallback xmlns="">
            <p:pic>
              <p:nvPicPr>
                <p:cNvPr id="11" name="Freihand 10">
                  <a:extLst>
                    <a:ext uri="{FF2B5EF4-FFF2-40B4-BE49-F238E27FC236}">
                      <a16:creationId xmlns:a16="http://schemas.microsoft.com/office/drawing/2014/main" id="{56A0ADCD-D85F-4A9B-876A-BDA470763ADC}"/>
                    </a:ext>
                  </a:extLst>
                </p:cNvPr>
                <p:cNvPicPr/>
                <p:nvPr/>
              </p:nvPicPr>
              <p:blipFill>
                <a:blip r:embed="rId26"/>
                <a:stretch>
                  <a:fillRect/>
                </a:stretch>
              </p:blipFill>
              <p:spPr>
                <a:xfrm>
                  <a:off x="4282133" y="3566947"/>
                  <a:ext cx="16491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2" name="Freihand 11">
                  <a:extLst>
                    <a:ext uri="{FF2B5EF4-FFF2-40B4-BE49-F238E27FC236}">
                      <a16:creationId xmlns:a16="http://schemas.microsoft.com/office/drawing/2014/main" id="{747CFD6B-CC06-44BC-8E78-38F23D48A517}"/>
                    </a:ext>
                  </a:extLst>
                </p14:cNvPr>
                <p14:cNvContentPartPr/>
                <p14:nvPr/>
              </p14:nvContentPartPr>
              <p14:xfrm>
                <a:off x="5799173" y="3553267"/>
                <a:ext cx="155520" cy="93960"/>
              </p14:xfrm>
            </p:contentPart>
          </mc:Choice>
          <mc:Fallback xmlns="">
            <p:pic>
              <p:nvPicPr>
                <p:cNvPr id="12" name="Freihand 11">
                  <a:extLst>
                    <a:ext uri="{FF2B5EF4-FFF2-40B4-BE49-F238E27FC236}">
                      <a16:creationId xmlns:a16="http://schemas.microsoft.com/office/drawing/2014/main" id="{747CFD6B-CC06-44BC-8E78-38F23D48A517}"/>
                    </a:ext>
                  </a:extLst>
                </p:cNvPr>
                <p:cNvPicPr/>
                <p:nvPr/>
              </p:nvPicPr>
              <p:blipFill>
                <a:blip r:embed="rId28"/>
                <a:stretch>
                  <a:fillRect/>
                </a:stretch>
              </p:blipFill>
              <p:spPr>
                <a:xfrm>
                  <a:off x="5794853" y="3548947"/>
                  <a:ext cx="1641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4" name="Freihand 13">
                  <a:extLst>
                    <a:ext uri="{FF2B5EF4-FFF2-40B4-BE49-F238E27FC236}">
                      <a16:creationId xmlns:a16="http://schemas.microsoft.com/office/drawing/2014/main" id="{55062B9A-8164-40DB-ADF3-FE37F1E29EBE}"/>
                    </a:ext>
                  </a:extLst>
                </p14:cNvPr>
                <p14:cNvContentPartPr/>
                <p14:nvPr/>
              </p14:nvContentPartPr>
              <p14:xfrm>
                <a:off x="4144613" y="3543907"/>
                <a:ext cx="221760" cy="141840"/>
              </p14:xfrm>
            </p:contentPart>
          </mc:Choice>
          <mc:Fallback xmlns="">
            <p:pic>
              <p:nvPicPr>
                <p:cNvPr id="14" name="Freihand 13">
                  <a:extLst>
                    <a:ext uri="{FF2B5EF4-FFF2-40B4-BE49-F238E27FC236}">
                      <a16:creationId xmlns:a16="http://schemas.microsoft.com/office/drawing/2014/main" id="{55062B9A-8164-40DB-ADF3-FE37F1E29EBE}"/>
                    </a:ext>
                  </a:extLst>
                </p:cNvPr>
                <p:cNvPicPr/>
                <p:nvPr/>
              </p:nvPicPr>
              <p:blipFill>
                <a:blip r:embed="rId30"/>
                <a:stretch>
                  <a:fillRect/>
                </a:stretch>
              </p:blipFill>
              <p:spPr>
                <a:xfrm>
                  <a:off x="4140293" y="3539587"/>
                  <a:ext cx="23040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3" name="Freihand 22">
                  <a:extLst>
                    <a:ext uri="{FF2B5EF4-FFF2-40B4-BE49-F238E27FC236}">
                      <a16:creationId xmlns:a16="http://schemas.microsoft.com/office/drawing/2014/main" id="{93586224-13F7-4BEA-B82F-0561F3FF21B3}"/>
                    </a:ext>
                  </a:extLst>
                </p14:cNvPr>
                <p14:cNvContentPartPr/>
                <p14:nvPr/>
              </p14:nvContentPartPr>
              <p14:xfrm>
                <a:off x="125213" y="2383987"/>
                <a:ext cx="6940800" cy="1382760"/>
              </p14:xfrm>
            </p:contentPart>
          </mc:Choice>
          <mc:Fallback xmlns="">
            <p:pic>
              <p:nvPicPr>
                <p:cNvPr id="23" name="Freihand 22">
                  <a:extLst>
                    <a:ext uri="{FF2B5EF4-FFF2-40B4-BE49-F238E27FC236}">
                      <a16:creationId xmlns:a16="http://schemas.microsoft.com/office/drawing/2014/main" id="{93586224-13F7-4BEA-B82F-0561F3FF21B3}"/>
                    </a:ext>
                  </a:extLst>
                </p:cNvPr>
                <p:cNvPicPr/>
                <p:nvPr/>
              </p:nvPicPr>
              <p:blipFill>
                <a:blip r:embed="rId32"/>
                <a:stretch>
                  <a:fillRect/>
                </a:stretch>
              </p:blipFill>
              <p:spPr>
                <a:xfrm>
                  <a:off x="120893" y="2379667"/>
                  <a:ext cx="6949440" cy="1391400"/>
                </a:xfrm>
                <a:prstGeom prst="rect">
                  <a:avLst/>
                </a:prstGeom>
              </p:spPr>
            </p:pic>
          </mc:Fallback>
        </mc:AlternateContent>
      </p:grpSp>
      <p:grpSp>
        <p:nvGrpSpPr>
          <p:cNvPr id="37" name="Gruppieren 36">
            <a:extLst>
              <a:ext uri="{FF2B5EF4-FFF2-40B4-BE49-F238E27FC236}">
                <a16:creationId xmlns:a16="http://schemas.microsoft.com/office/drawing/2014/main" id="{6AE3BFEF-42C1-4CCF-94D3-C5412698779A}"/>
              </a:ext>
            </a:extLst>
          </p:cNvPr>
          <p:cNvGrpSpPr/>
          <p:nvPr/>
        </p:nvGrpSpPr>
        <p:grpSpPr>
          <a:xfrm>
            <a:off x="7315133" y="2765227"/>
            <a:ext cx="2751480" cy="446040"/>
            <a:chOff x="7315133" y="2765227"/>
            <a:chExt cx="2751480" cy="446040"/>
          </a:xfrm>
        </p:grpSpPr>
        <mc:AlternateContent xmlns:mc="http://schemas.openxmlformats.org/markup-compatibility/2006" xmlns:p14="http://schemas.microsoft.com/office/powerpoint/2010/main">
          <mc:Choice Requires="p14">
            <p:contentPart p14:bwMode="auto" r:id="rId33">
              <p14:nvContentPartPr>
                <p14:cNvPr id="25" name="Freihand 24">
                  <a:extLst>
                    <a:ext uri="{FF2B5EF4-FFF2-40B4-BE49-F238E27FC236}">
                      <a16:creationId xmlns:a16="http://schemas.microsoft.com/office/drawing/2014/main" id="{C204A563-D2F3-4CEC-8CF9-2BFEB72A7053}"/>
                    </a:ext>
                  </a:extLst>
                </p14:cNvPr>
                <p14:cNvContentPartPr/>
                <p14:nvPr/>
              </p14:nvContentPartPr>
              <p14:xfrm>
                <a:off x="7554533" y="3029107"/>
                <a:ext cx="396360" cy="44280"/>
              </p14:xfrm>
            </p:contentPart>
          </mc:Choice>
          <mc:Fallback xmlns="">
            <p:pic>
              <p:nvPicPr>
                <p:cNvPr id="25" name="Freihand 24">
                  <a:extLst>
                    <a:ext uri="{FF2B5EF4-FFF2-40B4-BE49-F238E27FC236}">
                      <a16:creationId xmlns:a16="http://schemas.microsoft.com/office/drawing/2014/main" id="{C204A563-D2F3-4CEC-8CF9-2BFEB72A7053}"/>
                    </a:ext>
                  </a:extLst>
                </p:cNvPr>
                <p:cNvPicPr/>
                <p:nvPr/>
              </p:nvPicPr>
              <p:blipFill>
                <a:blip r:embed="rId34"/>
                <a:stretch>
                  <a:fillRect/>
                </a:stretch>
              </p:blipFill>
              <p:spPr>
                <a:xfrm>
                  <a:off x="7550213" y="3024787"/>
                  <a:ext cx="4050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6" name="Freihand 25">
                  <a:extLst>
                    <a:ext uri="{FF2B5EF4-FFF2-40B4-BE49-F238E27FC236}">
                      <a16:creationId xmlns:a16="http://schemas.microsoft.com/office/drawing/2014/main" id="{EB968D6D-C6F3-4691-B6B4-5ADA992C9D53}"/>
                    </a:ext>
                  </a:extLst>
                </p14:cNvPr>
                <p14:cNvContentPartPr/>
                <p14:nvPr/>
              </p14:nvContentPartPr>
              <p14:xfrm>
                <a:off x="7315133" y="2935507"/>
                <a:ext cx="589680" cy="275760"/>
              </p14:xfrm>
            </p:contentPart>
          </mc:Choice>
          <mc:Fallback xmlns="">
            <p:pic>
              <p:nvPicPr>
                <p:cNvPr id="26" name="Freihand 25">
                  <a:extLst>
                    <a:ext uri="{FF2B5EF4-FFF2-40B4-BE49-F238E27FC236}">
                      <a16:creationId xmlns:a16="http://schemas.microsoft.com/office/drawing/2014/main" id="{EB968D6D-C6F3-4691-B6B4-5ADA992C9D53}"/>
                    </a:ext>
                  </a:extLst>
                </p:cNvPr>
                <p:cNvPicPr/>
                <p:nvPr/>
              </p:nvPicPr>
              <p:blipFill>
                <a:blip r:embed="rId36"/>
                <a:stretch>
                  <a:fillRect/>
                </a:stretch>
              </p:blipFill>
              <p:spPr>
                <a:xfrm>
                  <a:off x="7310813" y="2931187"/>
                  <a:ext cx="59832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7" name="Freihand 26">
                  <a:extLst>
                    <a:ext uri="{FF2B5EF4-FFF2-40B4-BE49-F238E27FC236}">
                      <a16:creationId xmlns:a16="http://schemas.microsoft.com/office/drawing/2014/main" id="{3038BDBE-A397-4200-B008-F29649417E18}"/>
                    </a:ext>
                  </a:extLst>
                </p14:cNvPr>
                <p14:cNvContentPartPr/>
                <p14:nvPr/>
              </p14:nvContentPartPr>
              <p14:xfrm>
                <a:off x="8256893" y="2809507"/>
                <a:ext cx="248400" cy="267120"/>
              </p14:xfrm>
            </p:contentPart>
          </mc:Choice>
          <mc:Fallback xmlns="">
            <p:pic>
              <p:nvPicPr>
                <p:cNvPr id="27" name="Freihand 26">
                  <a:extLst>
                    <a:ext uri="{FF2B5EF4-FFF2-40B4-BE49-F238E27FC236}">
                      <a16:creationId xmlns:a16="http://schemas.microsoft.com/office/drawing/2014/main" id="{3038BDBE-A397-4200-B008-F29649417E18}"/>
                    </a:ext>
                  </a:extLst>
                </p:cNvPr>
                <p:cNvPicPr/>
                <p:nvPr/>
              </p:nvPicPr>
              <p:blipFill>
                <a:blip r:embed="rId38"/>
                <a:stretch>
                  <a:fillRect/>
                </a:stretch>
              </p:blipFill>
              <p:spPr>
                <a:xfrm>
                  <a:off x="8252573" y="2805187"/>
                  <a:ext cx="25704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8" name="Freihand 27">
                  <a:extLst>
                    <a:ext uri="{FF2B5EF4-FFF2-40B4-BE49-F238E27FC236}">
                      <a16:creationId xmlns:a16="http://schemas.microsoft.com/office/drawing/2014/main" id="{17674F2E-A283-42E5-BE7B-E7D305C7DF8A}"/>
                    </a:ext>
                  </a:extLst>
                </p14:cNvPr>
                <p14:cNvContentPartPr/>
                <p14:nvPr/>
              </p14:nvContentPartPr>
              <p14:xfrm>
                <a:off x="8416373" y="2950627"/>
                <a:ext cx="111960" cy="119160"/>
              </p14:xfrm>
            </p:contentPart>
          </mc:Choice>
          <mc:Fallback xmlns="">
            <p:pic>
              <p:nvPicPr>
                <p:cNvPr id="28" name="Freihand 27">
                  <a:extLst>
                    <a:ext uri="{FF2B5EF4-FFF2-40B4-BE49-F238E27FC236}">
                      <a16:creationId xmlns:a16="http://schemas.microsoft.com/office/drawing/2014/main" id="{17674F2E-A283-42E5-BE7B-E7D305C7DF8A}"/>
                    </a:ext>
                  </a:extLst>
                </p:cNvPr>
                <p:cNvPicPr/>
                <p:nvPr/>
              </p:nvPicPr>
              <p:blipFill>
                <a:blip r:embed="rId40"/>
                <a:stretch>
                  <a:fillRect/>
                </a:stretch>
              </p:blipFill>
              <p:spPr>
                <a:xfrm>
                  <a:off x="8412053" y="2946307"/>
                  <a:ext cx="1206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9" name="Freihand 28">
                  <a:extLst>
                    <a:ext uri="{FF2B5EF4-FFF2-40B4-BE49-F238E27FC236}">
                      <a16:creationId xmlns:a16="http://schemas.microsoft.com/office/drawing/2014/main" id="{F6F6595A-1F16-426A-9AFC-25758F8F631C}"/>
                    </a:ext>
                  </a:extLst>
                </p14:cNvPr>
                <p14:cNvContentPartPr/>
                <p14:nvPr/>
              </p14:nvContentPartPr>
              <p14:xfrm>
                <a:off x="8542013" y="2925427"/>
                <a:ext cx="190080" cy="147600"/>
              </p14:xfrm>
            </p:contentPart>
          </mc:Choice>
          <mc:Fallback xmlns="">
            <p:pic>
              <p:nvPicPr>
                <p:cNvPr id="29" name="Freihand 28">
                  <a:extLst>
                    <a:ext uri="{FF2B5EF4-FFF2-40B4-BE49-F238E27FC236}">
                      <a16:creationId xmlns:a16="http://schemas.microsoft.com/office/drawing/2014/main" id="{F6F6595A-1F16-426A-9AFC-25758F8F631C}"/>
                    </a:ext>
                  </a:extLst>
                </p:cNvPr>
                <p:cNvPicPr/>
                <p:nvPr/>
              </p:nvPicPr>
              <p:blipFill>
                <a:blip r:embed="rId42"/>
                <a:stretch>
                  <a:fillRect/>
                </a:stretch>
              </p:blipFill>
              <p:spPr>
                <a:xfrm>
                  <a:off x="8537693" y="2921107"/>
                  <a:ext cx="19872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0" name="Freihand 29">
                  <a:extLst>
                    <a:ext uri="{FF2B5EF4-FFF2-40B4-BE49-F238E27FC236}">
                      <a16:creationId xmlns:a16="http://schemas.microsoft.com/office/drawing/2014/main" id="{D26F6535-038F-4C37-AF1C-59939AF307F5}"/>
                    </a:ext>
                  </a:extLst>
                </p14:cNvPr>
                <p14:cNvContentPartPr/>
                <p14:nvPr/>
              </p14:nvContentPartPr>
              <p14:xfrm>
                <a:off x="8742533" y="2765227"/>
                <a:ext cx="470520" cy="322920"/>
              </p14:xfrm>
            </p:contentPart>
          </mc:Choice>
          <mc:Fallback xmlns="">
            <p:pic>
              <p:nvPicPr>
                <p:cNvPr id="30" name="Freihand 29">
                  <a:extLst>
                    <a:ext uri="{FF2B5EF4-FFF2-40B4-BE49-F238E27FC236}">
                      <a16:creationId xmlns:a16="http://schemas.microsoft.com/office/drawing/2014/main" id="{D26F6535-038F-4C37-AF1C-59939AF307F5}"/>
                    </a:ext>
                  </a:extLst>
                </p:cNvPr>
                <p:cNvPicPr/>
                <p:nvPr/>
              </p:nvPicPr>
              <p:blipFill>
                <a:blip r:embed="rId44"/>
                <a:stretch>
                  <a:fillRect/>
                </a:stretch>
              </p:blipFill>
              <p:spPr>
                <a:xfrm>
                  <a:off x="8738213" y="2760907"/>
                  <a:ext cx="47916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1" name="Freihand 30">
                  <a:extLst>
                    <a:ext uri="{FF2B5EF4-FFF2-40B4-BE49-F238E27FC236}">
                      <a16:creationId xmlns:a16="http://schemas.microsoft.com/office/drawing/2014/main" id="{78113738-1663-4632-A077-5C00BF8FC907}"/>
                    </a:ext>
                  </a:extLst>
                </p14:cNvPr>
                <p14:cNvContentPartPr/>
                <p14:nvPr/>
              </p14:nvContentPartPr>
              <p14:xfrm>
                <a:off x="9283973" y="2947387"/>
                <a:ext cx="248760" cy="99360"/>
              </p14:xfrm>
            </p:contentPart>
          </mc:Choice>
          <mc:Fallback xmlns="">
            <p:pic>
              <p:nvPicPr>
                <p:cNvPr id="31" name="Freihand 30">
                  <a:extLst>
                    <a:ext uri="{FF2B5EF4-FFF2-40B4-BE49-F238E27FC236}">
                      <a16:creationId xmlns:a16="http://schemas.microsoft.com/office/drawing/2014/main" id="{78113738-1663-4632-A077-5C00BF8FC907}"/>
                    </a:ext>
                  </a:extLst>
                </p:cNvPr>
                <p:cNvPicPr/>
                <p:nvPr/>
              </p:nvPicPr>
              <p:blipFill>
                <a:blip r:embed="rId46"/>
                <a:stretch>
                  <a:fillRect/>
                </a:stretch>
              </p:blipFill>
              <p:spPr>
                <a:xfrm>
                  <a:off x="9279653" y="2943067"/>
                  <a:ext cx="25740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2" name="Freihand 31">
                  <a:extLst>
                    <a:ext uri="{FF2B5EF4-FFF2-40B4-BE49-F238E27FC236}">
                      <a16:creationId xmlns:a16="http://schemas.microsoft.com/office/drawing/2014/main" id="{5F128E87-5BDD-4B1B-9483-EB4EF0064D17}"/>
                    </a:ext>
                  </a:extLst>
                </p14:cNvPr>
                <p14:cNvContentPartPr/>
                <p14:nvPr/>
              </p14:nvContentPartPr>
              <p14:xfrm>
                <a:off x="9463613" y="2907427"/>
                <a:ext cx="38520" cy="8280"/>
              </p14:xfrm>
            </p:contentPart>
          </mc:Choice>
          <mc:Fallback xmlns="">
            <p:pic>
              <p:nvPicPr>
                <p:cNvPr id="32" name="Freihand 31">
                  <a:extLst>
                    <a:ext uri="{FF2B5EF4-FFF2-40B4-BE49-F238E27FC236}">
                      <a16:creationId xmlns:a16="http://schemas.microsoft.com/office/drawing/2014/main" id="{5F128E87-5BDD-4B1B-9483-EB4EF0064D17}"/>
                    </a:ext>
                  </a:extLst>
                </p:cNvPr>
                <p:cNvPicPr/>
                <p:nvPr/>
              </p:nvPicPr>
              <p:blipFill>
                <a:blip r:embed="rId48"/>
                <a:stretch>
                  <a:fillRect/>
                </a:stretch>
              </p:blipFill>
              <p:spPr>
                <a:xfrm>
                  <a:off x="9459293" y="2903107"/>
                  <a:ext cx="471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3" name="Freihand 32">
                  <a:extLst>
                    <a:ext uri="{FF2B5EF4-FFF2-40B4-BE49-F238E27FC236}">
                      <a16:creationId xmlns:a16="http://schemas.microsoft.com/office/drawing/2014/main" id="{153B7967-381D-4362-88B0-D85AD345784B}"/>
                    </a:ext>
                  </a:extLst>
                </p14:cNvPr>
                <p14:cNvContentPartPr/>
                <p14:nvPr/>
              </p14:nvContentPartPr>
              <p14:xfrm>
                <a:off x="9604373" y="2868547"/>
                <a:ext cx="220320" cy="190440"/>
              </p14:xfrm>
            </p:contentPart>
          </mc:Choice>
          <mc:Fallback xmlns="">
            <p:pic>
              <p:nvPicPr>
                <p:cNvPr id="33" name="Freihand 32">
                  <a:extLst>
                    <a:ext uri="{FF2B5EF4-FFF2-40B4-BE49-F238E27FC236}">
                      <a16:creationId xmlns:a16="http://schemas.microsoft.com/office/drawing/2014/main" id="{153B7967-381D-4362-88B0-D85AD345784B}"/>
                    </a:ext>
                  </a:extLst>
                </p:cNvPr>
                <p:cNvPicPr/>
                <p:nvPr/>
              </p:nvPicPr>
              <p:blipFill>
                <a:blip r:embed="rId50"/>
                <a:stretch>
                  <a:fillRect/>
                </a:stretch>
              </p:blipFill>
              <p:spPr>
                <a:xfrm>
                  <a:off x="9600053" y="2864227"/>
                  <a:ext cx="22896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4" name="Freihand 33">
                  <a:extLst>
                    <a:ext uri="{FF2B5EF4-FFF2-40B4-BE49-F238E27FC236}">
                      <a16:creationId xmlns:a16="http://schemas.microsoft.com/office/drawing/2014/main" id="{292E10EA-2546-4C79-8521-0213D3BCC3B9}"/>
                    </a:ext>
                  </a:extLst>
                </p14:cNvPr>
                <p14:cNvContentPartPr/>
                <p14:nvPr/>
              </p14:nvContentPartPr>
              <p14:xfrm>
                <a:off x="9789773" y="2925427"/>
                <a:ext cx="146880" cy="112680"/>
              </p14:xfrm>
            </p:contentPart>
          </mc:Choice>
          <mc:Fallback xmlns="">
            <p:pic>
              <p:nvPicPr>
                <p:cNvPr id="34" name="Freihand 33">
                  <a:extLst>
                    <a:ext uri="{FF2B5EF4-FFF2-40B4-BE49-F238E27FC236}">
                      <a16:creationId xmlns:a16="http://schemas.microsoft.com/office/drawing/2014/main" id="{292E10EA-2546-4C79-8521-0213D3BCC3B9}"/>
                    </a:ext>
                  </a:extLst>
                </p:cNvPr>
                <p:cNvPicPr/>
                <p:nvPr/>
              </p:nvPicPr>
              <p:blipFill>
                <a:blip r:embed="rId52"/>
                <a:stretch>
                  <a:fillRect/>
                </a:stretch>
              </p:blipFill>
              <p:spPr>
                <a:xfrm>
                  <a:off x="9785453" y="2921107"/>
                  <a:ext cx="15552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5" name="Freihand 34">
                  <a:extLst>
                    <a:ext uri="{FF2B5EF4-FFF2-40B4-BE49-F238E27FC236}">
                      <a16:creationId xmlns:a16="http://schemas.microsoft.com/office/drawing/2014/main" id="{5522E7F6-75CD-4B69-8EA4-243BC25DE1A8}"/>
                    </a:ext>
                  </a:extLst>
                </p14:cNvPr>
                <p14:cNvContentPartPr/>
                <p14:nvPr/>
              </p14:nvContentPartPr>
              <p14:xfrm>
                <a:off x="9922613" y="2941267"/>
                <a:ext cx="144000" cy="146880"/>
              </p14:xfrm>
            </p:contentPart>
          </mc:Choice>
          <mc:Fallback xmlns="">
            <p:pic>
              <p:nvPicPr>
                <p:cNvPr id="35" name="Freihand 34">
                  <a:extLst>
                    <a:ext uri="{FF2B5EF4-FFF2-40B4-BE49-F238E27FC236}">
                      <a16:creationId xmlns:a16="http://schemas.microsoft.com/office/drawing/2014/main" id="{5522E7F6-75CD-4B69-8EA4-243BC25DE1A8}"/>
                    </a:ext>
                  </a:extLst>
                </p:cNvPr>
                <p:cNvPicPr/>
                <p:nvPr/>
              </p:nvPicPr>
              <p:blipFill>
                <a:blip r:embed="rId54"/>
                <a:stretch>
                  <a:fillRect/>
                </a:stretch>
              </p:blipFill>
              <p:spPr>
                <a:xfrm>
                  <a:off x="9918293" y="2936947"/>
                  <a:ext cx="152640" cy="155520"/>
                </a:xfrm>
                <a:prstGeom prst="rect">
                  <a:avLst/>
                </a:prstGeom>
              </p:spPr>
            </p:pic>
          </mc:Fallback>
        </mc:AlternateContent>
      </p:grpSp>
      <p:grpSp>
        <p:nvGrpSpPr>
          <p:cNvPr id="40" name="Gruppieren 39">
            <a:extLst>
              <a:ext uri="{FF2B5EF4-FFF2-40B4-BE49-F238E27FC236}">
                <a16:creationId xmlns:a16="http://schemas.microsoft.com/office/drawing/2014/main" id="{E8C9324E-3939-4C51-8D15-C22C6DC8BAA4}"/>
              </a:ext>
            </a:extLst>
          </p:cNvPr>
          <p:cNvGrpSpPr/>
          <p:nvPr/>
        </p:nvGrpSpPr>
        <p:grpSpPr>
          <a:xfrm>
            <a:off x="1526693" y="2646427"/>
            <a:ext cx="1603800" cy="396000"/>
            <a:chOff x="1526693" y="2646427"/>
            <a:chExt cx="1603800" cy="396000"/>
          </a:xfrm>
        </p:grpSpPr>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BD1E1219-A4A1-436C-8D47-3ECBC30E478E}"/>
                    </a:ext>
                  </a:extLst>
                </p14:cNvPr>
                <p14:cNvContentPartPr/>
                <p14:nvPr/>
              </p14:nvContentPartPr>
              <p14:xfrm>
                <a:off x="1526693" y="2646427"/>
                <a:ext cx="1495800" cy="396000"/>
              </p14:xfrm>
            </p:contentPart>
          </mc:Choice>
          <mc:Fallback xmlns="">
            <p:pic>
              <p:nvPicPr>
                <p:cNvPr id="38" name="Freihand 37">
                  <a:extLst>
                    <a:ext uri="{FF2B5EF4-FFF2-40B4-BE49-F238E27FC236}">
                      <a16:creationId xmlns:a16="http://schemas.microsoft.com/office/drawing/2014/main" id="{BD1E1219-A4A1-436C-8D47-3ECBC30E478E}"/>
                    </a:ext>
                  </a:extLst>
                </p:cNvPr>
                <p:cNvPicPr/>
                <p:nvPr/>
              </p:nvPicPr>
              <p:blipFill>
                <a:blip r:embed="rId56"/>
                <a:stretch>
                  <a:fillRect/>
                </a:stretch>
              </p:blipFill>
              <p:spPr>
                <a:xfrm>
                  <a:off x="1522373" y="2642107"/>
                  <a:ext cx="1504440" cy="4046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9C7A6918-2FA8-48AC-B88F-4381694B93BB}"/>
                    </a:ext>
                  </a:extLst>
                </p14:cNvPr>
                <p14:cNvContentPartPr/>
                <p14:nvPr/>
              </p14:nvContentPartPr>
              <p14:xfrm>
                <a:off x="2904053" y="2825707"/>
                <a:ext cx="226440" cy="200520"/>
              </p14:xfrm>
            </p:contentPart>
          </mc:Choice>
          <mc:Fallback xmlns="">
            <p:pic>
              <p:nvPicPr>
                <p:cNvPr id="39" name="Freihand 38">
                  <a:extLst>
                    <a:ext uri="{FF2B5EF4-FFF2-40B4-BE49-F238E27FC236}">
                      <a16:creationId xmlns:a16="http://schemas.microsoft.com/office/drawing/2014/main" id="{9C7A6918-2FA8-48AC-B88F-4381694B93BB}"/>
                    </a:ext>
                  </a:extLst>
                </p:cNvPr>
                <p:cNvPicPr/>
                <p:nvPr/>
              </p:nvPicPr>
              <p:blipFill>
                <a:blip r:embed="rId58"/>
                <a:stretch>
                  <a:fillRect/>
                </a:stretch>
              </p:blipFill>
              <p:spPr>
                <a:xfrm>
                  <a:off x="2899733" y="2821387"/>
                  <a:ext cx="235080" cy="2091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9">
            <p14:nvContentPartPr>
              <p14:cNvPr id="15" name="Freihand 14">
                <a:extLst>
                  <a:ext uri="{FF2B5EF4-FFF2-40B4-BE49-F238E27FC236}">
                    <a16:creationId xmlns:a16="http://schemas.microsoft.com/office/drawing/2014/main" id="{D321A60B-B132-422F-9D96-EA3DB6E58F7F}"/>
                  </a:ext>
                </a:extLst>
              </p14:cNvPr>
              <p14:cNvContentPartPr/>
              <p14:nvPr/>
            </p14:nvContentPartPr>
            <p14:xfrm>
              <a:off x="395933" y="2446987"/>
              <a:ext cx="6549840" cy="1287000"/>
            </p14:xfrm>
          </p:contentPart>
        </mc:Choice>
        <mc:Fallback>
          <p:pic>
            <p:nvPicPr>
              <p:cNvPr id="15" name="Freihand 14">
                <a:extLst>
                  <a:ext uri="{FF2B5EF4-FFF2-40B4-BE49-F238E27FC236}">
                    <a16:creationId xmlns:a16="http://schemas.microsoft.com/office/drawing/2014/main" id="{D321A60B-B132-422F-9D96-EA3DB6E58F7F}"/>
                  </a:ext>
                </a:extLst>
              </p:cNvPr>
              <p:cNvPicPr/>
              <p:nvPr/>
            </p:nvPicPr>
            <p:blipFill>
              <a:blip r:embed="rId60"/>
              <a:stretch>
                <a:fillRect/>
              </a:stretch>
            </p:blipFill>
            <p:spPr>
              <a:xfrm>
                <a:off x="391613" y="2442667"/>
                <a:ext cx="6558480" cy="129564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21" name="Freihand 20">
                <a:extLst>
                  <a:ext uri="{FF2B5EF4-FFF2-40B4-BE49-F238E27FC236}">
                    <a16:creationId xmlns:a16="http://schemas.microsoft.com/office/drawing/2014/main" id="{4335BDF7-14D7-4B8F-B1A9-A169CC150481}"/>
                  </a:ext>
                </a:extLst>
              </p14:cNvPr>
              <p14:cNvContentPartPr/>
              <p14:nvPr/>
            </p14:nvContentPartPr>
            <p14:xfrm>
              <a:off x="678173" y="3459307"/>
              <a:ext cx="50400" cy="60120"/>
            </p14:xfrm>
          </p:contentPart>
        </mc:Choice>
        <mc:Fallback>
          <p:pic>
            <p:nvPicPr>
              <p:cNvPr id="21" name="Freihand 20">
                <a:extLst>
                  <a:ext uri="{FF2B5EF4-FFF2-40B4-BE49-F238E27FC236}">
                    <a16:creationId xmlns:a16="http://schemas.microsoft.com/office/drawing/2014/main" id="{4335BDF7-14D7-4B8F-B1A9-A169CC150481}"/>
                  </a:ext>
                </a:extLst>
              </p:cNvPr>
              <p:cNvPicPr/>
              <p:nvPr/>
            </p:nvPicPr>
            <p:blipFill>
              <a:blip r:embed="rId62"/>
              <a:stretch>
                <a:fillRect/>
              </a:stretch>
            </p:blipFill>
            <p:spPr>
              <a:xfrm>
                <a:off x="673853" y="3454987"/>
                <a:ext cx="5904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4" name="Freihand 43">
                <a:extLst>
                  <a:ext uri="{FF2B5EF4-FFF2-40B4-BE49-F238E27FC236}">
                    <a16:creationId xmlns:a16="http://schemas.microsoft.com/office/drawing/2014/main" id="{4F6C8F14-3A9F-49EE-BBBA-8A2AC76F298A}"/>
                  </a:ext>
                </a:extLst>
              </p14:cNvPr>
              <p14:cNvContentPartPr/>
              <p14:nvPr/>
            </p14:nvContentPartPr>
            <p14:xfrm>
              <a:off x="5857133" y="2651827"/>
              <a:ext cx="490320" cy="474840"/>
            </p14:xfrm>
          </p:contentPart>
        </mc:Choice>
        <mc:Fallback>
          <p:pic>
            <p:nvPicPr>
              <p:cNvPr id="44" name="Freihand 43">
                <a:extLst>
                  <a:ext uri="{FF2B5EF4-FFF2-40B4-BE49-F238E27FC236}">
                    <a16:creationId xmlns:a16="http://schemas.microsoft.com/office/drawing/2014/main" id="{4F6C8F14-3A9F-49EE-BBBA-8A2AC76F298A}"/>
                  </a:ext>
                </a:extLst>
              </p:cNvPr>
              <p:cNvPicPr/>
              <p:nvPr/>
            </p:nvPicPr>
            <p:blipFill>
              <a:blip r:embed="rId64"/>
              <a:stretch>
                <a:fillRect/>
              </a:stretch>
            </p:blipFill>
            <p:spPr>
              <a:xfrm>
                <a:off x="5852813" y="2647507"/>
                <a:ext cx="498960" cy="4834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5" name="Freihand 44">
                <a:extLst>
                  <a:ext uri="{FF2B5EF4-FFF2-40B4-BE49-F238E27FC236}">
                    <a16:creationId xmlns:a16="http://schemas.microsoft.com/office/drawing/2014/main" id="{FA0FD29A-86FB-4CA4-A648-A14CC8E4A7FE}"/>
                  </a:ext>
                </a:extLst>
              </p14:cNvPr>
              <p14:cNvContentPartPr/>
              <p14:nvPr/>
            </p14:nvContentPartPr>
            <p14:xfrm>
              <a:off x="3670133" y="3240787"/>
              <a:ext cx="2598120" cy="538560"/>
            </p14:xfrm>
          </p:contentPart>
        </mc:Choice>
        <mc:Fallback>
          <p:pic>
            <p:nvPicPr>
              <p:cNvPr id="45" name="Freihand 44">
                <a:extLst>
                  <a:ext uri="{FF2B5EF4-FFF2-40B4-BE49-F238E27FC236}">
                    <a16:creationId xmlns:a16="http://schemas.microsoft.com/office/drawing/2014/main" id="{FA0FD29A-86FB-4CA4-A648-A14CC8E4A7FE}"/>
                  </a:ext>
                </a:extLst>
              </p:cNvPr>
              <p:cNvPicPr/>
              <p:nvPr/>
            </p:nvPicPr>
            <p:blipFill>
              <a:blip r:embed="rId66"/>
              <a:stretch>
                <a:fillRect/>
              </a:stretch>
            </p:blipFill>
            <p:spPr>
              <a:xfrm>
                <a:off x="3665813" y="3236467"/>
                <a:ext cx="2606760" cy="5472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7" name="Freihand 46">
                <a:extLst>
                  <a:ext uri="{FF2B5EF4-FFF2-40B4-BE49-F238E27FC236}">
                    <a16:creationId xmlns:a16="http://schemas.microsoft.com/office/drawing/2014/main" id="{7D41606B-C419-4E0A-AC95-07266C90B27E}"/>
                  </a:ext>
                </a:extLst>
              </p14:cNvPr>
              <p14:cNvContentPartPr/>
              <p14:nvPr/>
            </p14:nvContentPartPr>
            <p14:xfrm>
              <a:off x="5832293" y="3280027"/>
              <a:ext cx="234360" cy="336240"/>
            </p14:xfrm>
          </p:contentPart>
        </mc:Choice>
        <mc:Fallback>
          <p:pic>
            <p:nvPicPr>
              <p:cNvPr id="47" name="Freihand 46">
                <a:extLst>
                  <a:ext uri="{FF2B5EF4-FFF2-40B4-BE49-F238E27FC236}">
                    <a16:creationId xmlns:a16="http://schemas.microsoft.com/office/drawing/2014/main" id="{7D41606B-C419-4E0A-AC95-07266C90B27E}"/>
                  </a:ext>
                </a:extLst>
              </p:cNvPr>
              <p:cNvPicPr/>
              <p:nvPr/>
            </p:nvPicPr>
            <p:blipFill>
              <a:blip r:embed="rId68"/>
              <a:stretch>
                <a:fillRect/>
              </a:stretch>
            </p:blipFill>
            <p:spPr>
              <a:xfrm>
                <a:off x="5827973" y="3275707"/>
                <a:ext cx="243000" cy="34488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8" name="Freihand 47">
                <a:extLst>
                  <a:ext uri="{FF2B5EF4-FFF2-40B4-BE49-F238E27FC236}">
                    <a16:creationId xmlns:a16="http://schemas.microsoft.com/office/drawing/2014/main" id="{DF3303DA-0654-476A-8459-DF31D7AD10A4}"/>
                  </a:ext>
                </a:extLst>
              </p14:cNvPr>
              <p14:cNvContentPartPr/>
              <p14:nvPr/>
            </p14:nvContentPartPr>
            <p14:xfrm>
              <a:off x="4207253" y="3271387"/>
              <a:ext cx="227520" cy="372960"/>
            </p14:xfrm>
          </p:contentPart>
        </mc:Choice>
        <mc:Fallback>
          <p:pic>
            <p:nvPicPr>
              <p:cNvPr id="48" name="Freihand 47">
                <a:extLst>
                  <a:ext uri="{FF2B5EF4-FFF2-40B4-BE49-F238E27FC236}">
                    <a16:creationId xmlns:a16="http://schemas.microsoft.com/office/drawing/2014/main" id="{DF3303DA-0654-476A-8459-DF31D7AD10A4}"/>
                  </a:ext>
                </a:extLst>
              </p:cNvPr>
              <p:cNvPicPr/>
              <p:nvPr/>
            </p:nvPicPr>
            <p:blipFill>
              <a:blip r:embed="rId70"/>
              <a:stretch>
                <a:fillRect/>
              </a:stretch>
            </p:blipFill>
            <p:spPr>
              <a:xfrm>
                <a:off x="4202933" y="3267067"/>
                <a:ext cx="236160" cy="381600"/>
              </a:xfrm>
              <a:prstGeom prst="rect">
                <a:avLst/>
              </a:prstGeom>
            </p:spPr>
          </p:pic>
        </mc:Fallback>
      </mc:AlternateContent>
      <p:grpSp>
        <p:nvGrpSpPr>
          <p:cNvPr id="51" name="Gruppieren 50">
            <a:extLst>
              <a:ext uri="{FF2B5EF4-FFF2-40B4-BE49-F238E27FC236}">
                <a16:creationId xmlns:a16="http://schemas.microsoft.com/office/drawing/2014/main" id="{16581EC3-0A77-4388-AB2F-B2A022FAE389}"/>
              </a:ext>
            </a:extLst>
          </p:cNvPr>
          <p:cNvGrpSpPr/>
          <p:nvPr/>
        </p:nvGrpSpPr>
        <p:grpSpPr>
          <a:xfrm>
            <a:off x="2251373" y="2554987"/>
            <a:ext cx="2498040" cy="1131120"/>
            <a:chOff x="2251373" y="2554987"/>
            <a:chExt cx="2498040" cy="1131120"/>
          </a:xfrm>
        </p:grpSpPr>
        <mc:AlternateContent xmlns:mc="http://schemas.openxmlformats.org/markup-compatibility/2006">
          <mc:Choice xmlns:p14="http://schemas.microsoft.com/office/powerpoint/2010/main" Requires="p14">
            <p:contentPart p14:bwMode="auto" r:id="rId71">
              <p14:nvContentPartPr>
                <p14:cNvPr id="36" name="Freihand 35">
                  <a:extLst>
                    <a:ext uri="{FF2B5EF4-FFF2-40B4-BE49-F238E27FC236}">
                      <a16:creationId xmlns:a16="http://schemas.microsoft.com/office/drawing/2014/main" id="{3D026DB9-0A84-4890-AE1D-365DE9F6A588}"/>
                    </a:ext>
                  </a:extLst>
                </p14:cNvPr>
                <p14:cNvContentPartPr/>
                <p14:nvPr/>
              </p14:nvContentPartPr>
              <p14:xfrm>
                <a:off x="2711453" y="3590707"/>
                <a:ext cx="118080" cy="95400"/>
              </p14:xfrm>
            </p:contentPart>
          </mc:Choice>
          <mc:Fallback>
            <p:pic>
              <p:nvPicPr>
                <p:cNvPr id="36" name="Freihand 35">
                  <a:extLst>
                    <a:ext uri="{FF2B5EF4-FFF2-40B4-BE49-F238E27FC236}">
                      <a16:creationId xmlns:a16="http://schemas.microsoft.com/office/drawing/2014/main" id="{3D026DB9-0A84-4890-AE1D-365DE9F6A588}"/>
                    </a:ext>
                  </a:extLst>
                </p:cNvPr>
                <p:cNvPicPr/>
                <p:nvPr/>
              </p:nvPicPr>
              <p:blipFill>
                <a:blip r:embed="rId72"/>
                <a:stretch>
                  <a:fillRect/>
                </a:stretch>
              </p:blipFill>
              <p:spPr>
                <a:xfrm>
                  <a:off x="2707133" y="3586027"/>
                  <a:ext cx="1267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1" name="Freihand 40">
                  <a:extLst>
                    <a:ext uri="{FF2B5EF4-FFF2-40B4-BE49-F238E27FC236}">
                      <a16:creationId xmlns:a16="http://schemas.microsoft.com/office/drawing/2014/main" id="{7BAE1413-9A71-4E8C-A99F-D1FD12EE29FF}"/>
                    </a:ext>
                  </a:extLst>
                </p14:cNvPr>
                <p14:cNvContentPartPr/>
                <p14:nvPr/>
              </p14:nvContentPartPr>
              <p14:xfrm>
                <a:off x="3873893" y="3171667"/>
                <a:ext cx="34560" cy="68040"/>
              </p14:xfrm>
            </p:contentPart>
          </mc:Choice>
          <mc:Fallback>
            <p:pic>
              <p:nvPicPr>
                <p:cNvPr id="41" name="Freihand 40">
                  <a:extLst>
                    <a:ext uri="{FF2B5EF4-FFF2-40B4-BE49-F238E27FC236}">
                      <a16:creationId xmlns:a16="http://schemas.microsoft.com/office/drawing/2014/main" id="{7BAE1413-9A71-4E8C-A99F-D1FD12EE29FF}"/>
                    </a:ext>
                  </a:extLst>
                </p:cNvPr>
                <p:cNvPicPr/>
                <p:nvPr/>
              </p:nvPicPr>
              <p:blipFill>
                <a:blip r:embed="rId74"/>
                <a:stretch>
                  <a:fillRect/>
                </a:stretch>
              </p:blipFill>
              <p:spPr>
                <a:xfrm>
                  <a:off x="3869573" y="3167347"/>
                  <a:ext cx="432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2" name="Freihand 41">
                  <a:extLst>
                    <a:ext uri="{FF2B5EF4-FFF2-40B4-BE49-F238E27FC236}">
                      <a16:creationId xmlns:a16="http://schemas.microsoft.com/office/drawing/2014/main" id="{7C5DAC4C-F85A-4566-9CBE-7A524682CAB3}"/>
                    </a:ext>
                  </a:extLst>
                </p14:cNvPr>
                <p14:cNvContentPartPr/>
                <p14:nvPr/>
              </p14:nvContentPartPr>
              <p14:xfrm>
                <a:off x="3577973" y="2554987"/>
                <a:ext cx="1171440" cy="680040"/>
              </p14:xfrm>
            </p:contentPart>
          </mc:Choice>
          <mc:Fallback>
            <p:pic>
              <p:nvPicPr>
                <p:cNvPr id="42" name="Freihand 41">
                  <a:extLst>
                    <a:ext uri="{FF2B5EF4-FFF2-40B4-BE49-F238E27FC236}">
                      <a16:creationId xmlns:a16="http://schemas.microsoft.com/office/drawing/2014/main" id="{7C5DAC4C-F85A-4566-9CBE-7A524682CAB3}"/>
                    </a:ext>
                  </a:extLst>
                </p:cNvPr>
                <p:cNvPicPr/>
                <p:nvPr/>
              </p:nvPicPr>
              <p:blipFill>
                <a:blip r:embed="rId76"/>
                <a:stretch>
                  <a:fillRect/>
                </a:stretch>
              </p:blipFill>
              <p:spPr>
                <a:xfrm>
                  <a:off x="3573653" y="2550667"/>
                  <a:ext cx="1180080" cy="6886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0" name="Freihand 49">
                  <a:extLst>
                    <a:ext uri="{FF2B5EF4-FFF2-40B4-BE49-F238E27FC236}">
                      <a16:creationId xmlns:a16="http://schemas.microsoft.com/office/drawing/2014/main" id="{DEF6EB8C-969E-4A8B-85D8-AA22A227C9CB}"/>
                    </a:ext>
                  </a:extLst>
                </p14:cNvPr>
                <p14:cNvContentPartPr/>
                <p14:nvPr/>
              </p14:nvContentPartPr>
              <p14:xfrm>
                <a:off x="2251373" y="2709067"/>
                <a:ext cx="1210320" cy="932040"/>
              </p14:xfrm>
            </p:contentPart>
          </mc:Choice>
          <mc:Fallback>
            <p:pic>
              <p:nvPicPr>
                <p:cNvPr id="50" name="Freihand 49">
                  <a:extLst>
                    <a:ext uri="{FF2B5EF4-FFF2-40B4-BE49-F238E27FC236}">
                      <a16:creationId xmlns:a16="http://schemas.microsoft.com/office/drawing/2014/main" id="{DEF6EB8C-969E-4A8B-85D8-AA22A227C9CB}"/>
                    </a:ext>
                  </a:extLst>
                </p:cNvPr>
                <p:cNvPicPr/>
                <p:nvPr/>
              </p:nvPicPr>
              <p:blipFill>
                <a:blip r:embed="rId78"/>
                <a:stretch>
                  <a:fillRect/>
                </a:stretch>
              </p:blipFill>
              <p:spPr>
                <a:xfrm>
                  <a:off x="2247053" y="2704747"/>
                  <a:ext cx="1218960" cy="940680"/>
                </a:xfrm>
                <a:prstGeom prst="rect">
                  <a:avLst/>
                </a:prstGeom>
              </p:spPr>
            </p:pic>
          </mc:Fallback>
        </mc:AlternateContent>
      </p:grpSp>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2540" b="1" dirty="0">
                <a:solidFill>
                  <a:srgbClr val="000000"/>
                </a:solidFill>
                <a:latin typeface="Arial"/>
              </a:rPr>
              <a:t>Reales Wirtschaftswachstums und BIP-</a:t>
            </a:r>
            <a:r>
              <a:rPr lang="de-DE" sz="2540" b="1" dirty="0" err="1">
                <a:solidFill>
                  <a:srgbClr val="000000"/>
                </a:solidFill>
                <a:latin typeface="Arial"/>
              </a:rPr>
              <a:t>Deflator</a:t>
            </a:r>
            <a:endParaRPr sz="2540" dirty="0"/>
          </a:p>
        </p:txBody>
      </p:sp>
      <p:sp>
        <p:nvSpPr>
          <p:cNvPr id="7" name="Text Box 3"/>
          <p:cNvSpPr txBox="1">
            <a:spLocks noChangeArrowheads="1"/>
          </p:cNvSpPr>
          <p:nvPr/>
        </p:nvSpPr>
        <p:spPr bwMode="auto">
          <a:xfrm>
            <a:off x="178932" y="794899"/>
            <a:ext cx="8397032" cy="50374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Das reale Wirtschaftswachstum ergibt sich als die Veränderungsrate des realen Kettenindex:</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 – BIP-Index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Wirtschaftswachstum = g(t)=   </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BIP-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BIP-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BIP-Index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Die </a:t>
            </a:r>
            <a:r>
              <a:rPr lang="de-DE" altLang="de-DE" sz="2000" b="1" dirty="0">
                <a:solidFill>
                  <a:srgbClr val="000000"/>
                </a:solidFill>
              </a:rPr>
              <a:t>Veränderungsrate</a:t>
            </a:r>
            <a:r>
              <a:rPr lang="de-DE" altLang="de-DE" sz="2000" dirty="0">
                <a:solidFill>
                  <a:srgbClr val="000000"/>
                </a:solidFill>
              </a:rPr>
              <a:t> des BIP-</a:t>
            </a:r>
            <a:r>
              <a:rPr lang="de-DE" altLang="de-DE" sz="2000" dirty="0" err="1">
                <a:solidFill>
                  <a:srgbClr val="000000"/>
                </a:solidFill>
              </a:rPr>
              <a:t>Deflators</a:t>
            </a:r>
            <a:r>
              <a:rPr lang="de-DE" altLang="de-DE" sz="2000" dirty="0">
                <a:solidFill>
                  <a:srgbClr val="000000"/>
                </a:solidFill>
              </a:rPr>
              <a:t> wiederspiegelt den reinen Preiseffekt in der Veränderung des nominalen BIP (nicht der BIP-</a:t>
            </a:r>
            <a:r>
              <a:rPr lang="de-DE" altLang="de-DE" sz="2000" dirty="0" err="1">
                <a:solidFill>
                  <a:srgbClr val="000000"/>
                </a:solidFill>
              </a:rPr>
              <a:t>Deflator</a:t>
            </a:r>
            <a:r>
              <a:rPr lang="de-DE" altLang="de-DE" sz="2000" dirty="0">
                <a:solidFill>
                  <a:srgbClr val="000000"/>
                </a:solidFill>
              </a:rPr>
              <a:t> selbst wie in einer Berechnung mit Festpreisbasis)</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24" name="Gruppieren 23">
            <a:extLst>
              <a:ext uri="{FF2B5EF4-FFF2-40B4-BE49-F238E27FC236}">
                <a16:creationId xmlns:a16="http://schemas.microsoft.com/office/drawing/2014/main" id="{1BE14FF0-B783-4CBA-B7EC-15DDAB0DF019}"/>
              </a:ext>
            </a:extLst>
          </p:cNvPr>
          <p:cNvGrpSpPr/>
          <p:nvPr/>
        </p:nvGrpSpPr>
        <p:grpSpPr>
          <a:xfrm>
            <a:off x="4608653" y="1316947"/>
            <a:ext cx="1135440" cy="293400"/>
            <a:chOff x="4608653" y="1316947"/>
            <a:chExt cx="1135440" cy="293400"/>
          </a:xfrm>
        </p:grpSpPr>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C91405C8-A4C4-45FB-81B1-0D675FB7E9C5}"/>
                    </a:ext>
                  </a:extLst>
                </p14:cNvPr>
                <p14:cNvContentPartPr/>
                <p14:nvPr/>
              </p14:nvContentPartPr>
              <p14:xfrm>
                <a:off x="4608653" y="1427107"/>
                <a:ext cx="211680" cy="183240"/>
              </p14:xfrm>
            </p:contentPart>
          </mc:Choice>
          <mc:Fallback xmlns="">
            <p:pic>
              <p:nvPicPr>
                <p:cNvPr id="2" name="Freihand 1">
                  <a:extLst>
                    <a:ext uri="{FF2B5EF4-FFF2-40B4-BE49-F238E27FC236}">
                      <a16:creationId xmlns:a16="http://schemas.microsoft.com/office/drawing/2014/main" id="{C91405C8-A4C4-45FB-81B1-0D675FB7E9C5}"/>
                    </a:ext>
                  </a:extLst>
                </p:cNvPr>
                <p:cNvPicPr/>
                <p:nvPr/>
              </p:nvPicPr>
              <p:blipFill>
                <a:blip r:embed="rId4"/>
                <a:stretch>
                  <a:fillRect/>
                </a:stretch>
              </p:blipFill>
              <p:spPr>
                <a:xfrm>
                  <a:off x="4604333" y="1422787"/>
                  <a:ext cx="220320" cy="191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4D796B12-CD2A-4D0D-B515-AF680FB7048F}"/>
                    </a:ext>
                  </a:extLst>
                </p14:cNvPr>
                <p14:cNvContentPartPr/>
                <p14:nvPr/>
              </p14:nvContentPartPr>
              <p14:xfrm>
                <a:off x="4831853" y="1495867"/>
                <a:ext cx="177840" cy="106920"/>
              </p14:xfrm>
            </p:contentPart>
          </mc:Choice>
          <mc:Fallback xmlns="">
            <p:pic>
              <p:nvPicPr>
                <p:cNvPr id="3" name="Freihand 2">
                  <a:extLst>
                    <a:ext uri="{FF2B5EF4-FFF2-40B4-BE49-F238E27FC236}">
                      <a16:creationId xmlns:a16="http://schemas.microsoft.com/office/drawing/2014/main" id="{4D796B12-CD2A-4D0D-B515-AF680FB7048F}"/>
                    </a:ext>
                  </a:extLst>
                </p:cNvPr>
                <p:cNvPicPr/>
                <p:nvPr/>
              </p:nvPicPr>
              <p:blipFill>
                <a:blip r:embed="rId6"/>
                <a:stretch>
                  <a:fillRect/>
                </a:stretch>
              </p:blipFill>
              <p:spPr>
                <a:xfrm>
                  <a:off x="4827533" y="1491547"/>
                  <a:ext cx="18648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24725C16-A8A3-4443-A668-1735D38FF5C5}"/>
                    </a:ext>
                  </a:extLst>
                </p14:cNvPr>
                <p14:cNvContentPartPr/>
                <p14:nvPr/>
              </p14:nvContentPartPr>
              <p14:xfrm>
                <a:off x="4974773" y="1393987"/>
                <a:ext cx="99720" cy="199800"/>
              </p14:xfrm>
            </p:contentPart>
          </mc:Choice>
          <mc:Fallback xmlns="">
            <p:pic>
              <p:nvPicPr>
                <p:cNvPr id="5" name="Freihand 4">
                  <a:extLst>
                    <a:ext uri="{FF2B5EF4-FFF2-40B4-BE49-F238E27FC236}">
                      <a16:creationId xmlns:a16="http://schemas.microsoft.com/office/drawing/2014/main" id="{24725C16-A8A3-4443-A668-1735D38FF5C5}"/>
                    </a:ext>
                  </a:extLst>
                </p:cNvPr>
                <p:cNvPicPr/>
                <p:nvPr/>
              </p:nvPicPr>
              <p:blipFill>
                <a:blip r:embed="rId8"/>
                <a:stretch>
                  <a:fillRect/>
                </a:stretch>
              </p:blipFill>
              <p:spPr>
                <a:xfrm>
                  <a:off x="4970453" y="1389667"/>
                  <a:ext cx="10836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Freihand 7">
                  <a:extLst>
                    <a:ext uri="{FF2B5EF4-FFF2-40B4-BE49-F238E27FC236}">
                      <a16:creationId xmlns:a16="http://schemas.microsoft.com/office/drawing/2014/main" id="{A2B4A8B8-8AC8-4C87-8D07-FE5DC8BD334D}"/>
                    </a:ext>
                  </a:extLst>
                </p14:cNvPr>
                <p14:cNvContentPartPr/>
                <p14:nvPr/>
              </p14:nvContentPartPr>
              <p14:xfrm>
                <a:off x="5200493" y="1353307"/>
                <a:ext cx="113400" cy="219600"/>
              </p14:xfrm>
            </p:contentPart>
          </mc:Choice>
          <mc:Fallback xmlns="">
            <p:pic>
              <p:nvPicPr>
                <p:cNvPr id="8" name="Freihand 7">
                  <a:extLst>
                    <a:ext uri="{FF2B5EF4-FFF2-40B4-BE49-F238E27FC236}">
                      <a16:creationId xmlns:a16="http://schemas.microsoft.com/office/drawing/2014/main" id="{A2B4A8B8-8AC8-4C87-8D07-FE5DC8BD334D}"/>
                    </a:ext>
                  </a:extLst>
                </p:cNvPr>
                <p:cNvPicPr/>
                <p:nvPr/>
              </p:nvPicPr>
              <p:blipFill>
                <a:blip r:embed="rId10"/>
                <a:stretch>
                  <a:fillRect/>
                </a:stretch>
              </p:blipFill>
              <p:spPr>
                <a:xfrm>
                  <a:off x="5196173" y="1348987"/>
                  <a:ext cx="12204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53A57D7D-F37A-4690-B8DD-0CC37C501E35}"/>
                    </a:ext>
                  </a:extLst>
                </p14:cNvPr>
                <p14:cNvContentPartPr/>
                <p14:nvPr/>
              </p14:nvContentPartPr>
              <p14:xfrm>
                <a:off x="5345573" y="1446547"/>
                <a:ext cx="200160" cy="105840"/>
              </p14:xfrm>
            </p:contentPart>
          </mc:Choice>
          <mc:Fallback xmlns="">
            <p:pic>
              <p:nvPicPr>
                <p:cNvPr id="9" name="Freihand 8">
                  <a:extLst>
                    <a:ext uri="{FF2B5EF4-FFF2-40B4-BE49-F238E27FC236}">
                      <a16:creationId xmlns:a16="http://schemas.microsoft.com/office/drawing/2014/main" id="{53A57D7D-F37A-4690-B8DD-0CC37C501E35}"/>
                    </a:ext>
                  </a:extLst>
                </p:cNvPr>
                <p:cNvPicPr/>
                <p:nvPr/>
              </p:nvPicPr>
              <p:blipFill>
                <a:blip r:embed="rId12"/>
                <a:stretch>
                  <a:fillRect/>
                </a:stretch>
              </p:blipFill>
              <p:spPr>
                <a:xfrm>
                  <a:off x="5341253" y="1442227"/>
                  <a:ext cx="20880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74892CEC-4CB2-48D0-92D9-C8F17EC4FDE7}"/>
                    </a:ext>
                  </a:extLst>
                </p14:cNvPr>
                <p14:cNvContentPartPr/>
                <p14:nvPr/>
              </p14:nvContentPartPr>
              <p14:xfrm>
                <a:off x="5555453" y="1316947"/>
                <a:ext cx="188640" cy="234000"/>
              </p14:xfrm>
            </p:contentPart>
          </mc:Choice>
          <mc:Fallback xmlns="">
            <p:pic>
              <p:nvPicPr>
                <p:cNvPr id="10" name="Freihand 9">
                  <a:extLst>
                    <a:ext uri="{FF2B5EF4-FFF2-40B4-BE49-F238E27FC236}">
                      <a16:creationId xmlns:a16="http://schemas.microsoft.com/office/drawing/2014/main" id="{74892CEC-4CB2-48D0-92D9-C8F17EC4FDE7}"/>
                    </a:ext>
                  </a:extLst>
                </p:cNvPr>
                <p:cNvPicPr/>
                <p:nvPr/>
              </p:nvPicPr>
              <p:blipFill>
                <a:blip r:embed="rId14"/>
                <a:stretch>
                  <a:fillRect/>
                </a:stretch>
              </p:blipFill>
              <p:spPr>
                <a:xfrm>
                  <a:off x="5551133" y="1312627"/>
                  <a:ext cx="197280" cy="242640"/>
                </a:xfrm>
                <a:prstGeom prst="rect">
                  <a:avLst/>
                </a:prstGeom>
              </p:spPr>
            </p:pic>
          </mc:Fallback>
        </mc:AlternateContent>
      </p:grpSp>
      <p:grpSp>
        <p:nvGrpSpPr>
          <p:cNvPr id="23" name="Gruppieren 22">
            <a:extLst>
              <a:ext uri="{FF2B5EF4-FFF2-40B4-BE49-F238E27FC236}">
                <a16:creationId xmlns:a16="http://schemas.microsoft.com/office/drawing/2014/main" id="{330C1F8F-F91E-4906-8ECA-2667AF006D84}"/>
              </a:ext>
            </a:extLst>
          </p:cNvPr>
          <p:cNvGrpSpPr/>
          <p:nvPr/>
        </p:nvGrpSpPr>
        <p:grpSpPr>
          <a:xfrm>
            <a:off x="6663533" y="1298587"/>
            <a:ext cx="491040" cy="199080"/>
            <a:chOff x="6663533" y="1298587"/>
            <a:chExt cx="491040" cy="199080"/>
          </a:xfrm>
        </p:grpSpPr>
        <mc:AlternateContent xmlns:mc="http://schemas.openxmlformats.org/markup-compatibility/2006" xmlns:p14="http://schemas.microsoft.com/office/powerpoint/2010/main">
          <mc:Choice Requires="p14">
            <p:contentPart p14:bwMode="auto" r:id="rId15">
              <p14:nvContentPartPr>
                <p14:cNvPr id="12" name="Freihand 11">
                  <a:extLst>
                    <a:ext uri="{FF2B5EF4-FFF2-40B4-BE49-F238E27FC236}">
                      <a16:creationId xmlns:a16="http://schemas.microsoft.com/office/drawing/2014/main" id="{AE38FE90-523F-4CB1-B5A1-D0B227A56FCB}"/>
                    </a:ext>
                  </a:extLst>
                </p14:cNvPr>
                <p14:cNvContentPartPr/>
                <p14:nvPr/>
              </p14:nvContentPartPr>
              <p14:xfrm>
                <a:off x="6663533" y="1312987"/>
                <a:ext cx="195480" cy="184680"/>
              </p14:xfrm>
            </p:contentPart>
          </mc:Choice>
          <mc:Fallback xmlns="">
            <p:pic>
              <p:nvPicPr>
                <p:cNvPr id="12" name="Freihand 11">
                  <a:extLst>
                    <a:ext uri="{FF2B5EF4-FFF2-40B4-BE49-F238E27FC236}">
                      <a16:creationId xmlns:a16="http://schemas.microsoft.com/office/drawing/2014/main" id="{AE38FE90-523F-4CB1-B5A1-D0B227A56FCB}"/>
                    </a:ext>
                  </a:extLst>
                </p:cNvPr>
                <p:cNvPicPr/>
                <p:nvPr/>
              </p:nvPicPr>
              <p:blipFill>
                <a:blip r:embed="rId16"/>
                <a:stretch>
                  <a:fillRect/>
                </a:stretch>
              </p:blipFill>
              <p:spPr>
                <a:xfrm>
                  <a:off x="6659213" y="1308667"/>
                  <a:ext cx="20412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D97B72BF-14A6-4153-B1B7-BAB22DB992F2}"/>
                    </a:ext>
                  </a:extLst>
                </p14:cNvPr>
                <p14:cNvContentPartPr/>
                <p14:nvPr/>
              </p14:nvContentPartPr>
              <p14:xfrm>
                <a:off x="6857933" y="1298587"/>
                <a:ext cx="296640" cy="181080"/>
              </p14:xfrm>
            </p:contentPart>
          </mc:Choice>
          <mc:Fallback xmlns="">
            <p:pic>
              <p:nvPicPr>
                <p:cNvPr id="14" name="Freihand 13">
                  <a:extLst>
                    <a:ext uri="{FF2B5EF4-FFF2-40B4-BE49-F238E27FC236}">
                      <a16:creationId xmlns:a16="http://schemas.microsoft.com/office/drawing/2014/main" id="{D97B72BF-14A6-4153-B1B7-BAB22DB992F2}"/>
                    </a:ext>
                  </a:extLst>
                </p:cNvPr>
                <p:cNvPicPr/>
                <p:nvPr/>
              </p:nvPicPr>
              <p:blipFill>
                <a:blip r:embed="rId18"/>
                <a:stretch>
                  <a:fillRect/>
                </a:stretch>
              </p:blipFill>
              <p:spPr>
                <a:xfrm>
                  <a:off x="6853613" y="1294267"/>
                  <a:ext cx="305280" cy="189720"/>
                </a:xfrm>
                <a:prstGeom prst="rect">
                  <a:avLst/>
                </a:prstGeom>
              </p:spPr>
            </p:pic>
          </mc:Fallback>
        </mc:AlternateContent>
      </p:grpSp>
      <p:grpSp>
        <p:nvGrpSpPr>
          <p:cNvPr id="22" name="Gruppieren 21">
            <a:extLst>
              <a:ext uri="{FF2B5EF4-FFF2-40B4-BE49-F238E27FC236}">
                <a16:creationId xmlns:a16="http://schemas.microsoft.com/office/drawing/2014/main" id="{FAD02548-9BBC-451D-89C8-0EC82305F5CA}"/>
              </a:ext>
            </a:extLst>
          </p:cNvPr>
          <p:cNvGrpSpPr/>
          <p:nvPr/>
        </p:nvGrpSpPr>
        <p:grpSpPr>
          <a:xfrm>
            <a:off x="7376693" y="1252147"/>
            <a:ext cx="626760" cy="334440"/>
            <a:chOff x="7376693" y="1252147"/>
            <a:chExt cx="626760" cy="334440"/>
          </a:xfrm>
        </p:grpSpPr>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B1541C4B-58BE-4C2B-9174-5761B6040743}"/>
                    </a:ext>
                  </a:extLst>
                </p14:cNvPr>
                <p14:cNvContentPartPr/>
                <p14:nvPr/>
              </p14:nvContentPartPr>
              <p14:xfrm>
                <a:off x="7376693" y="1347907"/>
                <a:ext cx="190800" cy="238680"/>
              </p14:xfrm>
            </p:contentPart>
          </mc:Choice>
          <mc:Fallback xmlns="">
            <p:pic>
              <p:nvPicPr>
                <p:cNvPr id="15" name="Freihand 14">
                  <a:extLst>
                    <a:ext uri="{FF2B5EF4-FFF2-40B4-BE49-F238E27FC236}">
                      <a16:creationId xmlns:a16="http://schemas.microsoft.com/office/drawing/2014/main" id="{B1541C4B-58BE-4C2B-9174-5761B6040743}"/>
                    </a:ext>
                  </a:extLst>
                </p:cNvPr>
                <p:cNvPicPr/>
                <p:nvPr/>
              </p:nvPicPr>
              <p:blipFill>
                <a:blip r:embed="rId20"/>
                <a:stretch>
                  <a:fillRect/>
                </a:stretch>
              </p:blipFill>
              <p:spPr>
                <a:xfrm>
                  <a:off x="7372373" y="1343587"/>
                  <a:ext cx="1994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Freihand 15">
                  <a:extLst>
                    <a:ext uri="{FF2B5EF4-FFF2-40B4-BE49-F238E27FC236}">
                      <a16:creationId xmlns:a16="http://schemas.microsoft.com/office/drawing/2014/main" id="{606562AB-314A-4952-9C11-E48A30A81CD5}"/>
                    </a:ext>
                  </a:extLst>
                </p14:cNvPr>
                <p14:cNvContentPartPr/>
                <p14:nvPr/>
              </p14:nvContentPartPr>
              <p14:xfrm>
                <a:off x="7580453" y="1347187"/>
                <a:ext cx="87480" cy="122760"/>
              </p14:xfrm>
            </p:contentPart>
          </mc:Choice>
          <mc:Fallback xmlns="">
            <p:pic>
              <p:nvPicPr>
                <p:cNvPr id="16" name="Freihand 15">
                  <a:extLst>
                    <a:ext uri="{FF2B5EF4-FFF2-40B4-BE49-F238E27FC236}">
                      <a16:creationId xmlns:a16="http://schemas.microsoft.com/office/drawing/2014/main" id="{606562AB-314A-4952-9C11-E48A30A81CD5}"/>
                    </a:ext>
                  </a:extLst>
                </p:cNvPr>
                <p:cNvPicPr/>
                <p:nvPr/>
              </p:nvPicPr>
              <p:blipFill>
                <a:blip r:embed="rId22"/>
                <a:stretch>
                  <a:fillRect/>
                </a:stretch>
              </p:blipFill>
              <p:spPr>
                <a:xfrm>
                  <a:off x="7576133" y="1342867"/>
                  <a:ext cx="9612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Freihand 16">
                  <a:extLst>
                    <a:ext uri="{FF2B5EF4-FFF2-40B4-BE49-F238E27FC236}">
                      <a16:creationId xmlns:a16="http://schemas.microsoft.com/office/drawing/2014/main" id="{674CC8DD-C89A-43C9-88CC-38B3C167AEB2}"/>
                    </a:ext>
                  </a:extLst>
                </p14:cNvPr>
                <p14:cNvContentPartPr/>
                <p14:nvPr/>
              </p14:nvContentPartPr>
              <p14:xfrm>
                <a:off x="7665773" y="1252147"/>
                <a:ext cx="337680" cy="180000"/>
              </p14:xfrm>
            </p:contentPart>
          </mc:Choice>
          <mc:Fallback xmlns="">
            <p:pic>
              <p:nvPicPr>
                <p:cNvPr id="17" name="Freihand 16">
                  <a:extLst>
                    <a:ext uri="{FF2B5EF4-FFF2-40B4-BE49-F238E27FC236}">
                      <a16:creationId xmlns:a16="http://schemas.microsoft.com/office/drawing/2014/main" id="{674CC8DD-C89A-43C9-88CC-38B3C167AEB2}"/>
                    </a:ext>
                  </a:extLst>
                </p:cNvPr>
                <p:cNvPicPr/>
                <p:nvPr/>
              </p:nvPicPr>
              <p:blipFill>
                <a:blip r:embed="rId24"/>
                <a:stretch>
                  <a:fillRect/>
                </a:stretch>
              </p:blipFill>
              <p:spPr>
                <a:xfrm>
                  <a:off x="7661453" y="1247827"/>
                  <a:ext cx="346320" cy="188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
            <p14:nvContentPartPr>
              <p14:cNvPr id="29" name="Freihand 28">
                <a:extLst>
                  <a:ext uri="{FF2B5EF4-FFF2-40B4-BE49-F238E27FC236}">
                    <a16:creationId xmlns:a16="http://schemas.microsoft.com/office/drawing/2014/main" id="{FEC78329-63AF-47BD-9B1C-6A4FE46658E1}"/>
                  </a:ext>
                </a:extLst>
              </p14:cNvPr>
              <p14:cNvContentPartPr/>
              <p14:nvPr/>
            </p14:nvContentPartPr>
            <p14:xfrm>
              <a:off x="269933" y="2397307"/>
              <a:ext cx="2769120" cy="92880"/>
            </p14:xfrm>
          </p:contentPart>
        </mc:Choice>
        <mc:Fallback xmlns="">
          <p:pic>
            <p:nvPicPr>
              <p:cNvPr id="29" name="Freihand 28">
                <a:extLst>
                  <a:ext uri="{FF2B5EF4-FFF2-40B4-BE49-F238E27FC236}">
                    <a16:creationId xmlns:a16="http://schemas.microsoft.com/office/drawing/2014/main" id="{FEC78329-63AF-47BD-9B1C-6A4FE46658E1}"/>
                  </a:ext>
                </a:extLst>
              </p:cNvPr>
              <p:cNvPicPr/>
              <p:nvPr/>
            </p:nvPicPr>
            <p:blipFill>
              <a:blip r:embed="rId26"/>
              <a:stretch>
                <a:fillRect/>
              </a:stretch>
            </p:blipFill>
            <p:spPr>
              <a:xfrm>
                <a:off x="265613" y="2392987"/>
                <a:ext cx="277776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0" name="Freihand 29">
                <a:extLst>
                  <a:ext uri="{FF2B5EF4-FFF2-40B4-BE49-F238E27FC236}">
                    <a16:creationId xmlns:a16="http://schemas.microsoft.com/office/drawing/2014/main" id="{B76A7C12-8D9C-4687-B7D9-59C446CC6FE8}"/>
                  </a:ext>
                </a:extLst>
              </p14:cNvPr>
              <p14:cNvContentPartPr/>
              <p14:nvPr/>
            </p14:nvContentPartPr>
            <p14:xfrm>
              <a:off x="194693" y="3916147"/>
              <a:ext cx="1646280" cy="87480"/>
            </p14:xfrm>
          </p:contentPart>
        </mc:Choice>
        <mc:Fallback xmlns="">
          <p:pic>
            <p:nvPicPr>
              <p:cNvPr id="30" name="Freihand 29">
                <a:extLst>
                  <a:ext uri="{FF2B5EF4-FFF2-40B4-BE49-F238E27FC236}">
                    <a16:creationId xmlns:a16="http://schemas.microsoft.com/office/drawing/2014/main" id="{B76A7C12-8D9C-4687-B7D9-59C446CC6FE8}"/>
                  </a:ext>
                </a:extLst>
              </p:cNvPr>
              <p:cNvPicPr/>
              <p:nvPr/>
            </p:nvPicPr>
            <p:blipFill>
              <a:blip r:embed="rId28"/>
              <a:stretch>
                <a:fillRect/>
              </a:stretch>
            </p:blipFill>
            <p:spPr>
              <a:xfrm>
                <a:off x="190373" y="3911827"/>
                <a:ext cx="165492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1" name="Freihand 30">
                <a:extLst>
                  <a:ext uri="{FF2B5EF4-FFF2-40B4-BE49-F238E27FC236}">
                    <a16:creationId xmlns:a16="http://schemas.microsoft.com/office/drawing/2014/main" id="{FA4E2D91-632C-4ECB-828F-07BFE9326691}"/>
                  </a:ext>
                </a:extLst>
              </p14:cNvPr>
              <p14:cNvContentPartPr/>
              <p14:nvPr/>
            </p14:nvContentPartPr>
            <p14:xfrm>
              <a:off x="242573" y="3890227"/>
              <a:ext cx="1400400" cy="128880"/>
            </p14:xfrm>
          </p:contentPart>
        </mc:Choice>
        <mc:Fallback xmlns="">
          <p:pic>
            <p:nvPicPr>
              <p:cNvPr id="31" name="Freihand 30">
                <a:extLst>
                  <a:ext uri="{FF2B5EF4-FFF2-40B4-BE49-F238E27FC236}">
                    <a16:creationId xmlns:a16="http://schemas.microsoft.com/office/drawing/2014/main" id="{FA4E2D91-632C-4ECB-828F-07BFE9326691}"/>
                  </a:ext>
                </a:extLst>
              </p:cNvPr>
              <p:cNvPicPr/>
              <p:nvPr/>
            </p:nvPicPr>
            <p:blipFill>
              <a:blip r:embed="rId30"/>
              <a:stretch>
                <a:fillRect/>
              </a:stretch>
            </p:blipFill>
            <p:spPr>
              <a:xfrm>
                <a:off x="238253" y="3885907"/>
                <a:ext cx="14090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2" name="Freihand 31">
                <a:extLst>
                  <a:ext uri="{FF2B5EF4-FFF2-40B4-BE49-F238E27FC236}">
                    <a16:creationId xmlns:a16="http://schemas.microsoft.com/office/drawing/2014/main" id="{57E1729A-8FA1-44EB-9C13-2488203EEFDE}"/>
                  </a:ext>
                </a:extLst>
              </p14:cNvPr>
              <p14:cNvContentPartPr/>
              <p14:nvPr/>
            </p14:nvContentPartPr>
            <p14:xfrm>
              <a:off x="4111133" y="3132787"/>
              <a:ext cx="2202840" cy="556560"/>
            </p14:xfrm>
          </p:contentPart>
        </mc:Choice>
        <mc:Fallback xmlns="">
          <p:pic>
            <p:nvPicPr>
              <p:cNvPr id="32" name="Freihand 31">
                <a:extLst>
                  <a:ext uri="{FF2B5EF4-FFF2-40B4-BE49-F238E27FC236}">
                    <a16:creationId xmlns:a16="http://schemas.microsoft.com/office/drawing/2014/main" id="{57E1729A-8FA1-44EB-9C13-2488203EEFDE}"/>
                  </a:ext>
                </a:extLst>
              </p:cNvPr>
              <p:cNvPicPr/>
              <p:nvPr/>
            </p:nvPicPr>
            <p:blipFill>
              <a:blip r:embed="rId32"/>
              <a:stretch>
                <a:fillRect/>
              </a:stretch>
            </p:blipFill>
            <p:spPr>
              <a:xfrm>
                <a:off x="4106813" y="3128467"/>
                <a:ext cx="2211480" cy="5652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3" name="Freihand 32">
                <a:extLst>
                  <a:ext uri="{FF2B5EF4-FFF2-40B4-BE49-F238E27FC236}">
                    <a16:creationId xmlns:a16="http://schemas.microsoft.com/office/drawing/2014/main" id="{D29EF543-A4DF-4ED4-B2FB-F99AA57659C0}"/>
                  </a:ext>
                </a:extLst>
              </p14:cNvPr>
              <p14:cNvContentPartPr/>
              <p14:nvPr/>
            </p14:nvContentPartPr>
            <p14:xfrm>
              <a:off x="4107173" y="3806707"/>
              <a:ext cx="2157840" cy="586080"/>
            </p14:xfrm>
          </p:contentPart>
        </mc:Choice>
        <mc:Fallback xmlns="">
          <p:pic>
            <p:nvPicPr>
              <p:cNvPr id="33" name="Freihand 32">
                <a:extLst>
                  <a:ext uri="{FF2B5EF4-FFF2-40B4-BE49-F238E27FC236}">
                    <a16:creationId xmlns:a16="http://schemas.microsoft.com/office/drawing/2014/main" id="{D29EF543-A4DF-4ED4-B2FB-F99AA57659C0}"/>
                  </a:ext>
                </a:extLst>
              </p:cNvPr>
              <p:cNvPicPr/>
              <p:nvPr/>
            </p:nvPicPr>
            <p:blipFill>
              <a:blip r:embed="rId34"/>
              <a:stretch>
                <a:fillRect/>
              </a:stretch>
            </p:blipFill>
            <p:spPr>
              <a:xfrm>
                <a:off x="4102853" y="3802387"/>
                <a:ext cx="2166480" cy="5947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4" name="Freihand 33">
                <a:extLst>
                  <a:ext uri="{FF2B5EF4-FFF2-40B4-BE49-F238E27FC236}">
                    <a16:creationId xmlns:a16="http://schemas.microsoft.com/office/drawing/2014/main" id="{69C177FD-ECF1-4B1F-AC92-278FC28F2A68}"/>
                  </a:ext>
                </a:extLst>
              </p14:cNvPr>
              <p14:cNvContentPartPr/>
              <p14:nvPr/>
            </p14:nvContentPartPr>
            <p14:xfrm>
              <a:off x="3245693" y="3532027"/>
              <a:ext cx="612720" cy="515160"/>
            </p14:xfrm>
          </p:contentPart>
        </mc:Choice>
        <mc:Fallback xmlns="">
          <p:pic>
            <p:nvPicPr>
              <p:cNvPr id="34" name="Freihand 33">
                <a:extLst>
                  <a:ext uri="{FF2B5EF4-FFF2-40B4-BE49-F238E27FC236}">
                    <a16:creationId xmlns:a16="http://schemas.microsoft.com/office/drawing/2014/main" id="{69C177FD-ECF1-4B1F-AC92-278FC28F2A68}"/>
                  </a:ext>
                </a:extLst>
              </p:cNvPr>
              <p:cNvPicPr/>
              <p:nvPr/>
            </p:nvPicPr>
            <p:blipFill>
              <a:blip r:embed="rId36"/>
              <a:stretch>
                <a:fillRect/>
              </a:stretch>
            </p:blipFill>
            <p:spPr>
              <a:xfrm>
                <a:off x="3241373" y="3527707"/>
                <a:ext cx="621360" cy="523800"/>
              </a:xfrm>
              <a:prstGeom prst="rect">
                <a:avLst/>
              </a:prstGeom>
            </p:spPr>
          </p:pic>
        </mc:Fallback>
      </mc:AlternateContent>
      <p:grpSp>
        <p:nvGrpSpPr>
          <p:cNvPr id="64" name="Gruppieren 63">
            <a:extLst>
              <a:ext uri="{FF2B5EF4-FFF2-40B4-BE49-F238E27FC236}">
                <a16:creationId xmlns:a16="http://schemas.microsoft.com/office/drawing/2014/main" id="{DA09A88E-4F78-44C3-B731-8EF22AFD4C3E}"/>
              </a:ext>
            </a:extLst>
          </p:cNvPr>
          <p:cNvGrpSpPr/>
          <p:nvPr/>
        </p:nvGrpSpPr>
        <p:grpSpPr>
          <a:xfrm>
            <a:off x="3482213" y="2529427"/>
            <a:ext cx="4944600" cy="907200"/>
            <a:chOff x="3482213" y="2529427"/>
            <a:chExt cx="4944600" cy="907200"/>
          </a:xfrm>
        </p:grpSpPr>
        <mc:AlternateContent xmlns:mc="http://schemas.openxmlformats.org/markup-compatibility/2006" xmlns:p14="http://schemas.microsoft.com/office/powerpoint/2010/main">
          <mc:Choice Requires="p14">
            <p:contentPart p14:bwMode="auto" r:id="rId37">
              <p14:nvContentPartPr>
                <p14:cNvPr id="18" name="Freihand 17">
                  <a:extLst>
                    <a:ext uri="{FF2B5EF4-FFF2-40B4-BE49-F238E27FC236}">
                      <a16:creationId xmlns:a16="http://schemas.microsoft.com/office/drawing/2014/main" id="{10942728-8CA4-4743-AA14-5214D712B080}"/>
                    </a:ext>
                  </a:extLst>
                </p14:cNvPr>
                <p14:cNvContentPartPr/>
                <p14:nvPr/>
              </p14:nvContentPartPr>
              <p14:xfrm>
                <a:off x="6995813" y="2594947"/>
                <a:ext cx="198360" cy="166680"/>
              </p14:xfrm>
            </p:contentPart>
          </mc:Choice>
          <mc:Fallback xmlns="">
            <p:pic>
              <p:nvPicPr>
                <p:cNvPr id="18" name="Freihand 17">
                  <a:extLst>
                    <a:ext uri="{FF2B5EF4-FFF2-40B4-BE49-F238E27FC236}">
                      <a16:creationId xmlns:a16="http://schemas.microsoft.com/office/drawing/2014/main" id="{10942728-8CA4-4743-AA14-5214D712B080}"/>
                    </a:ext>
                  </a:extLst>
                </p:cNvPr>
                <p:cNvPicPr/>
                <p:nvPr/>
              </p:nvPicPr>
              <p:blipFill>
                <a:blip r:embed="rId38"/>
                <a:stretch>
                  <a:fillRect/>
                </a:stretch>
              </p:blipFill>
              <p:spPr>
                <a:xfrm>
                  <a:off x="6991493" y="2590627"/>
                  <a:ext cx="2070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9" name="Freihand 18">
                  <a:extLst>
                    <a:ext uri="{FF2B5EF4-FFF2-40B4-BE49-F238E27FC236}">
                      <a16:creationId xmlns:a16="http://schemas.microsoft.com/office/drawing/2014/main" id="{86FA0408-8A3F-4B3E-8CED-F1D08C134BFD}"/>
                    </a:ext>
                  </a:extLst>
                </p14:cNvPr>
                <p14:cNvContentPartPr/>
                <p14:nvPr/>
              </p14:nvContentPartPr>
              <p14:xfrm>
                <a:off x="7229093" y="2621947"/>
                <a:ext cx="185040" cy="109800"/>
              </p14:xfrm>
            </p:contentPart>
          </mc:Choice>
          <mc:Fallback xmlns="">
            <p:pic>
              <p:nvPicPr>
                <p:cNvPr id="19" name="Freihand 18">
                  <a:extLst>
                    <a:ext uri="{FF2B5EF4-FFF2-40B4-BE49-F238E27FC236}">
                      <a16:creationId xmlns:a16="http://schemas.microsoft.com/office/drawing/2014/main" id="{86FA0408-8A3F-4B3E-8CED-F1D08C134BFD}"/>
                    </a:ext>
                  </a:extLst>
                </p:cNvPr>
                <p:cNvPicPr/>
                <p:nvPr/>
              </p:nvPicPr>
              <p:blipFill>
                <a:blip r:embed="rId40"/>
                <a:stretch>
                  <a:fillRect/>
                </a:stretch>
              </p:blipFill>
              <p:spPr>
                <a:xfrm>
                  <a:off x="7224773" y="2617627"/>
                  <a:ext cx="1936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0" name="Freihand 19">
                  <a:extLst>
                    <a:ext uri="{FF2B5EF4-FFF2-40B4-BE49-F238E27FC236}">
                      <a16:creationId xmlns:a16="http://schemas.microsoft.com/office/drawing/2014/main" id="{E3B97318-6778-4E8A-8E1E-BECA6D9B3C60}"/>
                    </a:ext>
                  </a:extLst>
                </p14:cNvPr>
                <p14:cNvContentPartPr/>
                <p14:nvPr/>
              </p14:nvContentPartPr>
              <p14:xfrm>
                <a:off x="7397573" y="2557867"/>
                <a:ext cx="96480" cy="174240"/>
              </p14:xfrm>
            </p:contentPart>
          </mc:Choice>
          <mc:Fallback xmlns="">
            <p:pic>
              <p:nvPicPr>
                <p:cNvPr id="20" name="Freihand 19">
                  <a:extLst>
                    <a:ext uri="{FF2B5EF4-FFF2-40B4-BE49-F238E27FC236}">
                      <a16:creationId xmlns:a16="http://schemas.microsoft.com/office/drawing/2014/main" id="{E3B97318-6778-4E8A-8E1E-BECA6D9B3C60}"/>
                    </a:ext>
                  </a:extLst>
                </p:cNvPr>
                <p:cNvPicPr/>
                <p:nvPr/>
              </p:nvPicPr>
              <p:blipFill>
                <a:blip r:embed="rId42"/>
                <a:stretch>
                  <a:fillRect/>
                </a:stretch>
              </p:blipFill>
              <p:spPr>
                <a:xfrm>
                  <a:off x="7393253" y="2553547"/>
                  <a:ext cx="1051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C566108A-D1CE-4F61-B06A-44AFA52076BE}"/>
                    </a:ext>
                  </a:extLst>
                </p14:cNvPr>
                <p14:cNvContentPartPr/>
                <p14:nvPr/>
              </p14:nvContentPartPr>
              <p14:xfrm>
                <a:off x="7660733" y="2643907"/>
                <a:ext cx="177120" cy="244440"/>
              </p14:xfrm>
            </p:contentPart>
          </mc:Choice>
          <mc:Fallback xmlns="">
            <p:pic>
              <p:nvPicPr>
                <p:cNvPr id="25" name="Freihand 24">
                  <a:extLst>
                    <a:ext uri="{FF2B5EF4-FFF2-40B4-BE49-F238E27FC236}">
                      <a16:creationId xmlns:a16="http://schemas.microsoft.com/office/drawing/2014/main" id="{C566108A-D1CE-4F61-B06A-44AFA52076BE}"/>
                    </a:ext>
                  </a:extLst>
                </p:cNvPr>
                <p:cNvPicPr/>
                <p:nvPr/>
              </p:nvPicPr>
              <p:blipFill>
                <a:blip r:embed="rId44"/>
                <a:stretch>
                  <a:fillRect/>
                </a:stretch>
              </p:blipFill>
              <p:spPr>
                <a:xfrm>
                  <a:off x="7656413" y="2639587"/>
                  <a:ext cx="18576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0BD63EE1-4681-4E4B-9058-897016E5A8D7}"/>
                    </a:ext>
                  </a:extLst>
                </p14:cNvPr>
                <p14:cNvContentPartPr/>
                <p14:nvPr/>
              </p14:nvContentPartPr>
              <p14:xfrm>
                <a:off x="7851173" y="2626267"/>
                <a:ext cx="77760" cy="132840"/>
              </p14:xfrm>
            </p:contentPart>
          </mc:Choice>
          <mc:Fallback xmlns="">
            <p:pic>
              <p:nvPicPr>
                <p:cNvPr id="26" name="Freihand 25">
                  <a:extLst>
                    <a:ext uri="{FF2B5EF4-FFF2-40B4-BE49-F238E27FC236}">
                      <a16:creationId xmlns:a16="http://schemas.microsoft.com/office/drawing/2014/main" id="{0BD63EE1-4681-4E4B-9058-897016E5A8D7}"/>
                    </a:ext>
                  </a:extLst>
                </p:cNvPr>
                <p:cNvPicPr/>
                <p:nvPr/>
              </p:nvPicPr>
              <p:blipFill>
                <a:blip r:embed="rId46"/>
                <a:stretch>
                  <a:fillRect/>
                </a:stretch>
              </p:blipFill>
              <p:spPr>
                <a:xfrm>
                  <a:off x="7846853" y="2621947"/>
                  <a:ext cx="864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5DA2FD68-5427-4E08-B0DD-C8F76159DFD8}"/>
                    </a:ext>
                  </a:extLst>
                </p14:cNvPr>
                <p14:cNvContentPartPr/>
                <p14:nvPr/>
              </p14:nvContentPartPr>
              <p14:xfrm>
                <a:off x="7929653" y="2529427"/>
                <a:ext cx="358200" cy="216360"/>
              </p14:xfrm>
            </p:contentPart>
          </mc:Choice>
          <mc:Fallback xmlns="">
            <p:pic>
              <p:nvPicPr>
                <p:cNvPr id="27" name="Freihand 26">
                  <a:extLst>
                    <a:ext uri="{FF2B5EF4-FFF2-40B4-BE49-F238E27FC236}">
                      <a16:creationId xmlns:a16="http://schemas.microsoft.com/office/drawing/2014/main" id="{5DA2FD68-5427-4E08-B0DD-C8F76159DFD8}"/>
                    </a:ext>
                  </a:extLst>
                </p:cNvPr>
                <p:cNvPicPr/>
                <p:nvPr/>
              </p:nvPicPr>
              <p:blipFill>
                <a:blip r:embed="rId48"/>
                <a:stretch>
                  <a:fillRect/>
                </a:stretch>
              </p:blipFill>
              <p:spPr>
                <a:xfrm>
                  <a:off x="7925333" y="2525107"/>
                  <a:ext cx="36684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5" name="Freihand 34">
                  <a:extLst>
                    <a:ext uri="{FF2B5EF4-FFF2-40B4-BE49-F238E27FC236}">
                      <a16:creationId xmlns:a16="http://schemas.microsoft.com/office/drawing/2014/main" id="{6DA598A1-1186-4AB7-8E00-96E5CB5AD815}"/>
                    </a:ext>
                  </a:extLst>
                </p14:cNvPr>
                <p14:cNvContentPartPr/>
                <p14:nvPr/>
              </p14:nvContentPartPr>
              <p14:xfrm>
                <a:off x="3633413" y="2940187"/>
                <a:ext cx="877680" cy="407160"/>
              </p14:xfrm>
            </p:contentPart>
          </mc:Choice>
          <mc:Fallback xmlns="">
            <p:pic>
              <p:nvPicPr>
                <p:cNvPr id="35" name="Freihand 34">
                  <a:extLst>
                    <a:ext uri="{FF2B5EF4-FFF2-40B4-BE49-F238E27FC236}">
                      <a16:creationId xmlns:a16="http://schemas.microsoft.com/office/drawing/2014/main" id="{6DA598A1-1186-4AB7-8E00-96E5CB5AD815}"/>
                    </a:ext>
                  </a:extLst>
                </p:cNvPr>
                <p:cNvPicPr/>
                <p:nvPr/>
              </p:nvPicPr>
              <p:blipFill>
                <a:blip r:embed="rId50"/>
                <a:stretch>
                  <a:fillRect/>
                </a:stretch>
              </p:blipFill>
              <p:spPr>
                <a:xfrm>
                  <a:off x="3629093" y="2935867"/>
                  <a:ext cx="886320" cy="4158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6" name="Freihand 35">
                  <a:extLst>
                    <a:ext uri="{FF2B5EF4-FFF2-40B4-BE49-F238E27FC236}">
                      <a16:creationId xmlns:a16="http://schemas.microsoft.com/office/drawing/2014/main" id="{72649F28-ED0A-42C0-BD54-39A0EE7E5458}"/>
                    </a:ext>
                  </a:extLst>
                </p14:cNvPr>
                <p14:cNvContentPartPr/>
                <p14:nvPr/>
              </p14:nvContentPartPr>
              <p14:xfrm>
                <a:off x="3482213" y="3127387"/>
                <a:ext cx="324000" cy="309240"/>
              </p14:xfrm>
            </p:contentPart>
          </mc:Choice>
          <mc:Fallback xmlns="">
            <p:pic>
              <p:nvPicPr>
                <p:cNvPr id="36" name="Freihand 35">
                  <a:extLst>
                    <a:ext uri="{FF2B5EF4-FFF2-40B4-BE49-F238E27FC236}">
                      <a16:creationId xmlns:a16="http://schemas.microsoft.com/office/drawing/2014/main" id="{72649F28-ED0A-42C0-BD54-39A0EE7E5458}"/>
                    </a:ext>
                  </a:extLst>
                </p:cNvPr>
                <p:cNvPicPr/>
                <p:nvPr/>
              </p:nvPicPr>
              <p:blipFill>
                <a:blip r:embed="rId52"/>
                <a:stretch>
                  <a:fillRect/>
                </a:stretch>
              </p:blipFill>
              <p:spPr>
                <a:xfrm>
                  <a:off x="3477893" y="3123067"/>
                  <a:ext cx="332640" cy="317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7" name="Freihand 36">
                  <a:extLst>
                    <a:ext uri="{FF2B5EF4-FFF2-40B4-BE49-F238E27FC236}">
                      <a16:creationId xmlns:a16="http://schemas.microsoft.com/office/drawing/2014/main" id="{6BFD7C0B-32E5-4AC0-8131-4D40EEF76BD0}"/>
                    </a:ext>
                  </a:extLst>
                </p14:cNvPr>
                <p14:cNvContentPartPr/>
                <p14:nvPr/>
              </p14:nvContentPartPr>
              <p14:xfrm>
                <a:off x="4736093" y="2831107"/>
                <a:ext cx="9000" cy="126000"/>
              </p14:xfrm>
            </p:contentPart>
          </mc:Choice>
          <mc:Fallback xmlns="">
            <p:pic>
              <p:nvPicPr>
                <p:cNvPr id="37" name="Freihand 36">
                  <a:extLst>
                    <a:ext uri="{FF2B5EF4-FFF2-40B4-BE49-F238E27FC236}">
                      <a16:creationId xmlns:a16="http://schemas.microsoft.com/office/drawing/2014/main" id="{6BFD7C0B-32E5-4AC0-8131-4D40EEF76BD0}"/>
                    </a:ext>
                  </a:extLst>
                </p:cNvPr>
                <p:cNvPicPr/>
                <p:nvPr/>
              </p:nvPicPr>
              <p:blipFill>
                <a:blip r:embed="rId54"/>
                <a:stretch>
                  <a:fillRect/>
                </a:stretch>
              </p:blipFill>
              <p:spPr>
                <a:xfrm>
                  <a:off x="4731773" y="2826787"/>
                  <a:ext cx="1764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8" name="Freihand 37">
                  <a:extLst>
                    <a:ext uri="{FF2B5EF4-FFF2-40B4-BE49-F238E27FC236}">
                      <a16:creationId xmlns:a16="http://schemas.microsoft.com/office/drawing/2014/main" id="{093389E8-F2F7-4C89-8A69-16D10DD54BC6}"/>
                    </a:ext>
                  </a:extLst>
                </p14:cNvPr>
                <p14:cNvContentPartPr/>
                <p14:nvPr/>
              </p14:nvContentPartPr>
              <p14:xfrm>
                <a:off x="4622333" y="2788987"/>
                <a:ext cx="201240" cy="162360"/>
              </p14:xfrm>
            </p:contentPart>
          </mc:Choice>
          <mc:Fallback xmlns="">
            <p:pic>
              <p:nvPicPr>
                <p:cNvPr id="38" name="Freihand 37">
                  <a:extLst>
                    <a:ext uri="{FF2B5EF4-FFF2-40B4-BE49-F238E27FC236}">
                      <a16:creationId xmlns:a16="http://schemas.microsoft.com/office/drawing/2014/main" id="{093389E8-F2F7-4C89-8A69-16D10DD54BC6}"/>
                    </a:ext>
                  </a:extLst>
                </p:cNvPr>
                <p:cNvPicPr/>
                <p:nvPr/>
              </p:nvPicPr>
              <p:blipFill>
                <a:blip r:embed="rId56"/>
                <a:stretch>
                  <a:fillRect/>
                </a:stretch>
              </p:blipFill>
              <p:spPr>
                <a:xfrm>
                  <a:off x="4618013" y="2784667"/>
                  <a:ext cx="2098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9" name="Freihand 38">
                  <a:extLst>
                    <a:ext uri="{FF2B5EF4-FFF2-40B4-BE49-F238E27FC236}">
                      <a16:creationId xmlns:a16="http://schemas.microsoft.com/office/drawing/2014/main" id="{6EA07588-23EF-456F-8466-2422F92DB973}"/>
                    </a:ext>
                  </a:extLst>
                </p14:cNvPr>
                <p14:cNvContentPartPr/>
                <p14:nvPr/>
              </p14:nvContentPartPr>
              <p14:xfrm>
                <a:off x="4849853" y="2832907"/>
                <a:ext cx="153360" cy="110160"/>
              </p14:xfrm>
            </p:contentPart>
          </mc:Choice>
          <mc:Fallback xmlns="">
            <p:pic>
              <p:nvPicPr>
                <p:cNvPr id="39" name="Freihand 38">
                  <a:extLst>
                    <a:ext uri="{FF2B5EF4-FFF2-40B4-BE49-F238E27FC236}">
                      <a16:creationId xmlns:a16="http://schemas.microsoft.com/office/drawing/2014/main" id="{6EA07588-23EF-456F-8466-2422F92DB973}"/>
                    </a:ext>
                  </a:extLst>
                </p:cNvPr>
                <p:cNvPicPr/>
                <p:nvPr/>
              </p:nvPicPr>
              <p:blipFill>
                <a:blip r:embed="rId58"/>
                <a:stretch>
                  <a:fillRect/>
                </a:stretch>
              </p:blipFill>
              <p:spPr>
                <a:xfrm>
                  <a:off x="4845533" y="2828587"/>
                  <a:ext cx="1620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40" name="Freihand 39">
                  <a:extLst>
                    <a:ext uri="{FF2B5EF4-FFF2-40B4-BE49-F238E27FC236}">
                      <a16:creationId xmlns:a16="http://schemas.microsoft.com/office/drawing/2014/main" id="{CA40A9F4-B79F-43FE-90C1-88AA768401BB}"/>
                    </a:ext>
                  </a:extLst>
                </p14:cNvPr>
                <p14:cNvContentPartPr/>
                <p14:nvPr/>
              </p14:nvContentPartPr>
              <p14:xfrm>
                <a:off x="5008613" y="2763427"/>
                <a:ext cx="339480" cy="191160"/>
              </p14:xfrm>
            </p:contentPart>
          </mc:Choice>
          <mc:Fallback xmlns="">
            <p:pic>
              <p:nvPicPr>
                <p:cNvPr id="40" name="Freihand 39">
                  <a:extLst>
                    <a:ext uri="{FF2B5EF4-FFF2-40B4-BE49-F238E27FC236}">
                      <a16:creationId xmlns:a16="http://schemas.microsoft.com/office/drawing/2014/main" id="{CA40A9F4-B79F-43FE-90C1-88AA768401BB}"/>
                    </a:ext>
                  </a:extLst>
                </p:cNvPr>
                <p:cNvPicPr/>
                <p:nvPr/>
              </p:nvPicPr>
              <p:blipFill>
                <a:blip r:embed="rId60"/>
                <a:stretch>
                  <a:fillRect/>
                </a:stretch>
              </p:blipFill>
              <p:spPr>
                <a:xfrm>
                  <a:off x="5004293" y="2759107"/>
                  <a:ext cx="34812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1" name="Freihand 40">
                  <a:extLst>
                    <a:ext uri="{FF2B5EF4-FFF2-40B4-BE49-F238E27FC236}">
                      <a16:creationId xmlns:a16="http://schemas.microsoft.com/office/drawing/2014/main" id="{0E479BDD-92AF-4E7C-B9E3-0209CEC86C92}"/>
                    </a:ext>
                  </a:extLst>
                </p14:cNvPr>
                <p14:cNvContentPartPr/>
                <p14:nvPr/>
              </p14:nvContentPartPr>
              <p14:xfrm>
                <a:off x="5294813" y="2764507"/>
                <a:ext cx="360" cy="360"/>
              </p14:xfrm>
            </p:contentPart>
          </mc:Choice>
          <mc:Fallback xmlns="">
            <p:pic>
              <p:nvPicPr>
                <p:cNvPr id="41" name="Freihand 40">
                  <a:extLst>
                    <a:ext uri="{FF2B5EF4-FFF2-40B4-BE49-F238E27FC236}">
                      <a16:creationId xmlns:a16="http://schemas.microsoft.com/office/drawing/2014/main" id="{0E479BDD-92AF-4E7C-B9E3-0209CEC86C92}"/>
                    </a:ext>
                  </a:extLst>
                </p:cNvPr>
                <p:cNvPicPr/>
                <p:nvPr/>
              </p:nvPicPr>
              <p:blipFill>
                <a:blip r:embed="rId62"/>
                <a:stretch>
                  <a:fillRect/>
                </a:stretch>
              </p:blipFill>
              <p:spPr>
                <a:xfrm>
                  <a:off x="5290493" y="27601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2" name="Freihand 41">
                  <a:extLst>
                    <a:ext uri="{FF2B5EF4-FFF2-40B4-BE49-F238E27FC236}">
                      <a16:creationId xmlns:a16="http://schemas.microsoft.com/office/drawing/2014/main" id="{76CFEFFC-D12C-4A6C-AC17-76E2B77A25AF}"/>
                    </a:ext>
                  </a:extLst>
                </p14:cNvPr>
                <p14:cNvContentPartPr/>
                <p14:nvPr/>
              </p14:nvContentPartPr>
              <p14:xfrm>
                <a:off x="5424413" y="2837587"/>
                <a:ext cx="28800" cy="59040"/>
              </p14:xfrm>
            </p:contentPart>
          </mc:Choice>
          <mc:Fallback xmlns="">
            <p:pic>
              <p:nvPicPr>
                <p:cNvPr id="42" name="Freihand 41">
                  <a:extLst>
                    <a:ext uri="{FF2B5EF4-FFF2-40B4-BE49-F238E27FC236}">
                      <a16:creationId xmlns:a16="http://schemas.microsoft.com/office/drawing/2014/main" id="{76CFEFFC-D12C-4A6C-AC17-76E2B77A25AF}"/>
                    </a:ext>
                  </a:extLst>
                </p:cNvPr>
                <p:cNvPicPr/>
                <p:nvPr/>
              </p:nvPicPr>
              <p:blipFill>
                <a:blip r:embed="rId64"/>
                <a:stretch>
                  <a:fillRect/>
                </a:stretch>
              </p:blipFill>
              <p:spPr>
                <a:xfrm>
                  <a:off x="5420093" y="2833267"/>
                  <a:ext cx="3744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3" name="Freihand 42">
                  <a:extLst>
                    <a:ext uri="{FF2B5EF4-FFF2-40B4-BE49-F238E27FC236}">
                      <a16:creationId xmlns:a16="http://schemas.microsoft.com/office/drawing/2014/main" id="{0C9B2300-E6C8-4781-AAA6-1164622EF118}"/>
                    </a:ext>
                  </a:extLst>
                </p14:cNvPr>
                <p14:cNvContentPartPr/>
                <p14:nvPr/>
              </p14:nvContentPartPr>
              <p14:xfrm>
                <a:off x="5491373" y="2769547"/>
                <a:ext cx="138960" cy="147240"/>
              </p14:xfrm>
            </p:contentPart>
          </mc:Choice>
          <mc:Fallback xmlns="">
            <p:pic>
              <p:nvPicPr>
                <p:cNvPr id="43" name="Freihand 42">
                  <a:extLst>
                    <a:ext uri="{FF2B5EF4-FFF2-40B4-BE49-F238E27FC236}">
                      <a16:creationId xmlns:a16="http://schemas.microsoft.com/office/drawing/2014/main" id="{0C9B2300-E6C8-4781-AAA6-1164622EF118}"/>
                    </a:ext>
                  </a:extLst>
                </p:cNvPr>
                <p:cNvPicPr/>
                <p:nvPr/>
              </p:nvPicPr>
              <p:blipFill>
                <a:blip r:embed="rId66"/>
                <a:stretch>
                  <a:fillRect/>
                </a:stretch>
              </p:blipFill>
              <p:spPr>
                <a:xfrm>
                  <a:off x="5487053" y="2765227"/>
                  <a:ext cx="147600" cy="1558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4" name="Freihand 43">
                  <a:extLst>
                    <a:ext uri="{FF2B5EF4-FFF2-40B4-BE49-F238E27FC236}">
                      <a16:creationId xmlns:a16="http://schemas.microsoft.com/office/drawing/2014/main" id="{C8212B09-94F0-4E5D-93D8-189D1DE80111}"/>
                    </a:ext>
                  </a:extLst>
                </p14:cNvPr>
                <p14:cNvContentPartPr/>
                <p14:nvPr/>
              </p14:nvContentPartPr>
              <p14:xfrm>
                <a:off x="5602973" y="2787187"/>
                <a:ext cx="258480" cy="104040"/>
              </p14:xfrm>
            </p:contentPart>
          </mc:Choice>
          <mc:Fallback xmlns="">
            <p:pic>
              <p:nvPicPr>
                <p:cNvPr id="44" name="Freihand 43">
                  <a:extLst>
                    <a:ext uri="{FF2B5EF4-FFF2-40B4-BE49-F238E27FC236}">
                      <a16:creationId xmlns:a16="http://schemas.microsoft.com/office/drawing/2014/main" id="{C8212B09-94F0-4E5D-93D8-189D1DE80111}"/>
                    </a:ext>
                  </a:extLst>
                </p:cNvPr>
                <p:cNvPicPr/>
                <p:nvPr/>
              </p:nvPicPr>
              <p:blipFill>
                <a:blip r:embed="rId68"/>
                <a:stretch>
                  <a:fillRect/>
                </a:stretch>
              </p:blipFill>
              <p:spPr>
                <a:xfrm>
                  <a:off x="5598653" y="2782867"/>
                  <a:ext cx="2671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5" name="Freihand 44">
                  <a:extLst>
                    <a:ext uri="{FF2B5EF4-FFF2-40B4-BE49-F238E27FC236}">
                      <a16:creationId xmlns:a16="http://schemas.microsoft.com/office/drawing/2014/main" id="{E90AD808-7F11-4F8D-A3BB-36A6F1EC2AA5}"/>
                    </a:ext>
                  </a:extLst>
                </p14:cNvPr>
                <p14:cNvContentPartPr/>
                <p14:nvPr/>
              </p14:nvContentPartPr>
              <p14:xfrm>
                <a:off x="5982413" y="2900947"/>
                <a:ext cx="4680" cy="84600"/>
              </p14:xfrm>
            </p:contentPart>
          </mc:Choice>
          <mc:Fallback xmlns="">
            <p:pic>
              <p:nvPicPr>
                <p:cNvPr id="45" name="Freihand 44">
                  <a:extLst>
                    <a:ext uri="{FF2B5EF4-FFF2-40B4-BE49-F238E27FC236}">
                      <a16:creationId xmlns:a16="http://schemas.microsoft.com/office/drawing/2014/main" id="{E90AD808-7F11-4F8D-A3BB-36A6F1EC2AA5}"/>
                    </a:ext>
                  </a:extLst>
                </p:cNvPr>
                <p:cNvPicPr/>
                <p:nvPr/>
              </p:nvPicPr>
              <p:blipFill>
                <a:blip r:embed="rId70"/>
                <a:stretch>
                  <a:fillRect/>
                </a:stretch>
              </p:blipFill>
              <p:spPr>
                <a:xfrm>
                  <a:off x="5978093" y="2896627"/>
                  <a:ext cx="1332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6" name="Freihand 45">
                  <a:extLst>
                    <a:ext uri="{FF2B5EF4-FFF2-40B4-BE49-F238E27FC236}">
                      <a16:creationId xmlns:a16="http://schemas.microsoft.com/office/drawing/2014/main" id="{8B56D45A-8416-43E0-A3EC-ACACC16FE270}"/>
                    </a:ext>
                  </a:extLst>
                </p14:cNvPr>
                <p14:cNvContentPartPr/>
                <p14:nvPr/>
              </p14:nvContentPartPr>
              <p14:xfrm>
                <a:off x="6078893" y="2810587"/>
                <a:ext cx="150480" cy="124560"/>
              </p14:xfrm>
            </p:contentPart>
          </mc:Choice>
          <mc:Fallback xmlns="">
            <p:pic>
              <p:nvPicPr>
                <p:cNvPr id="46" name="Freihand 45">
                  <a:extLst>
                    <a:ext uri="{FF2B5EF4-FFF2-40B4-BE49-F238E27FC236}">
                      <a16:creationId xmlns:a16="http://schemas.microsoft.com/office/drawing/2014/main" id="{8B56D45A-8416-43E0-A3EC-ACACC16FE270}"/>
                    </a:ext>
                  </a:extLst>
                </p:cNvPr>
                <p:cNvPicPr/>
                <p:nvPr/>
              </p:nvPicPr>
              <p:blipFill>
                <a:blip r:embed="rId72"/>
                <a:stretch>
                  <a:fillRect/>
                </a:stretch>
              </p:blipFill>
              <p:spPr>
                <a:xfrm>
                  <a:off x="6074573" y="2806267"/>
                  <a:ext cx="1591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7" name="Freihand 46">
                  <a:extLst>
                    <a:ext uri="{FF2B5EF4-FFF2-40B4-BE49-F238E27FC236}">
                      <a16:creationId xmlns:a16="http://schemas.microsoft.com/office/drawing/2014/main" id="{F4A66877-95D5-4628-86A4-9E1DBA05A092}"/>
                    </a:ext>
                  </a:extLst>
                </p14:cNvPr>
                <p14:cNvContentPartPr/>
                <p14:nvPr/>
              </p14:nvContentPartPr>
              <p14:xfrm>
                <a:off x="6224333" y="2817787"/>
                <a:ext cx="435960" cy="163800"/>
              </p14:xfrm>
            </p:contentPart>
          </mc:Choice>
          <mc:Fallback xmlns="">
            <p:pic>
              <p:nvPicPr>
                <p:cNvPr id="47" name="Freihand 46">
                  <a:extLst>
                    <a:ext uri="{FF2B5EF4-FFF2-40B4-BE49-F238E27FC236}">
                      <a16:creationId xmlns:a16="http://schemas.microsoft.com/office/drawing/2014/main" id="{F4A66877-95D5-4628-86A4-9E1DBA05A092}"/>
                    </a:ext>
                  </a:extLst>
                </p:cNvPr>
                <p:cNvPicPr/>
                <p:nvPr/>
              </p:nvPicPr>
              <p:blipFill>
                <a:blip r:embed="rId74"/>
                <a:stretch>
                  <a:fillRect/>
                </a:stretch>
              </p:blipFill>
              <p:spPr>
                <a:xfrm>
                  <a:off x="6220013" y="2813467"/>
                  <a:ext cx="4446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8" name="Freihand 47">
                  <a:extLst>
                    <a:ext uri="{FF2B5EF4-FFF2-40B4-BE49-F238E27FC236}">
                      <a16:creationId xmlns:a16="http://schemas.microsoft.com/office/drawing/2014/main" id="{91428ACF-85C4-4242-98A6-61553A7EAAF2}"/>
                    </a:ext>
                  </a:extLst>
                </p14:cNvPr>
                <p14:cNvContentPartPr/>
                <p14:nvPr/>
              </p14:nvContentPartPr>
              <p14:xfrm>
                <a:off x="6563453" y="2863147"/>
                <a:ext cx="360" cy="360"/>
              </p14:xfrm>
            </p:contentPart>
          </mc:Choice>
          <mc:Fallback xmlns="">
            <p:pic>
              <p:nvPicPr>
                <p:cNvPr id="48" name="Freihand 47">
                  <a:extLst>
                    <a:ext uri="{FF2B5EF4-FFF2-40B4-BE49-F238E27FC236}">
                      <a16:creationId xmlns:a16="http://schemas.microsoft.com/office/drawing/2014/main" id="{91428ACF-85C4-4242-98A6-61553A7EAAF2}"/>
                    </a:ext>
                  </a:extLst>
                </p:cNvPr>
                <p:cNvPicPr/>
                <p:nvPr/>
              </p:nvPicPr>
              <p:blipFill>
                <a:blip r:embed="rId62"/>
                <a:stretch>
                  <a:fillRect/>
                </a:stretch>
              </p:blipFill>
              <p:spPr>
                <a:xfrm>
                  <a:off x="6559133" y="28588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9" name="Freihand 48">
                  <a:extLst>
                    <a:ext uri="{FF2B5EF4-FFF2-40B4-BE49-F238E27FC236}">
                      <a16:creationId xmlns:a16="http://schemas.microsoft.com/office/drawing/2014/main" id="{3CF034BE-C041-46D2-8151-1144AEA51CF4}"/>
                    </a:ext>
                  </a:extLst>
                </p14:cNvPr>
                <p14:cNvContentPartPr/>
                <p14:nvPr/>
              </p14:nvContentPartPr>
              <p14:xfrm>
                <a:off x="6565973" y="2872507"/>
                <a:ext cx="112320" cy="7200"/>
              </p14:xfrm>
            </p:contentPart>
          </mc:Choice>
          <mc:Fallback xmlns="">
            <p:pic>
              <p:nvPicPr>
                <p:cNvPr id="49" name="Freihand 48">
                  <a:extLst>
                    <a:ext uri="{FF2B5EF4-FFF2-40B4-BE49-F238E27FC236}">
                      <a16:creationId xmlns:a16="http://schemas.microsoft.com/office/drawing/2014/main" id="{3CF034BE-C041-46D2-8151-1144AEA51CF4}"/>
                    </a:ext>
                  </a:extLst>
                </p:cNvPr>
                <p:cNvPicPr/>
                <p:nvPr/>
              </p:nvPicPr>
              <p:blipFill>
                <a:blip r:embed="rId77"/>
                <a:stretch>
                  <a:fillRect/>
                </a:stretch>
              </p:blipFill>
              <p:spPr>
                <a:xfrm>
                  <a:off x="6561653" y="2868187"/>
                  <a:ext cx="12096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50" name="Freihand 49">
                  <a:extLst>
                    <a:ext uri="{FF2B5EF4-FFF2-40B4-BE49-F238E27FC236}">
                      <a16:creationId xmlns:a16="http://schemas.microsoft.com/office/drawing/2014/main" id="{949A6C1D-72CB-4664-ADFE-8EE679EF41C6}"/>
                    </a:ext>
                  </a:extLst>
                </p14:cNvPr>
                <p14:cNvContentPartPr/>
                <p14:nvPr/>
              </p14:nvContentPartPr>
              <p14:xfrm>
                <a:off x="6771173" y="2879347"/>
                <a:ext cx="339480" cy="125280"/>
              </p14:xfrm>
            </p:contentPart>
          </mc:Choice>
          <mc:Fallback xmlns="">
            <p:pic>
              <p:nvPicPr>
                <p:cNvPr id="50" name="Freihand 49">
                  <a:extLst>
                    <a:ext uri="{FF2B5EF4-FFF2-40B4-BE49-F238E27FC236}">
                      <a16:creationId xmlns:a16="http://schemas.microsoft.com/office/drawing/2014/main" id="{949A6C1D-72CB-4664-ADFE-8EE679EF41C6}"/>
                    </a:ext>
                  </a:extLst>
                </p:cNvPr>
                <p:cNvPicPr/>
                <p:nvPr/>
              </p:nvPicPr>
              <p:blipFill>
                <a:blip r:embed="rId79"/>
                <a:stretch>
                  <a:fillRect/>
                </a:stretch>
              </p:blipFill>
              <p:spPr>
                <a:xfrm>
                  <a:off x="6766853" y="2875027"/>
                  <a:ext cx="348120" cy="1339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2" name="Freihand 51">
                  <a:extLst>
                    <a:ext uri="{FF2B5EF4-FFF2-40B4-BE49-F238E27FC236}">
                      <a16:creationId xmlns:a16="http://schemas.microsoft.com/office/drawing/2014/main" id="{32206B68-0C0D-41BF-B8DA-6444F5E2A359}"/>
                    </a:ext>
                  </a:extLst>
                </p14:cNvPr>
                <p14:cNvContentPartPr/>
                <p14:nvPr/>
              </p14:nvContentPartPr>
              <p14:xfrm>
                <a:off x="7263653" y="2904547"/>
                <a:ext cx="166320" cy="121320"/>
              </p14:xfrm>
            </p:contentPart>
          </mc:Choice>
          <mc:Fallback xmlns="">
            <p:pic>
              <p:nvPicPr>
                <p:cNvPr id="52" name="Freihand 51">
                  <a:extLst>
                    <a:ext uri="{FF2B5EF4-FFF2-40B4-BE49-F238E27FC236}">
                      <a16:creationId xmlns:a16="http://schemas.microsoft.com/office/drawing/2014/main" id="{32206B68-0C0D-41BF-B8DA-6444F5E2A359}"/>
                    </a:ext>
                  </a:extLst>
                </p:cNvPr>
                <p:cNvPicPr/>
                <p:nvPr/>
              </p:nvPicPr>
              <p:blipFill>
                <a:blip r:embed="rId81"/>
                <a:stretch>
                  <a:fillRect/>
                </a:stretch>
              </p:blipFill>
              <p:spPr>
                <a:xfrm>
                  <a:off x="7259333" y="2900227"/>
                  <a:ext cx="17496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3" name="Freihand 52">
                  <a:extLst>
                    <a:ext uri="{FF2B5EF4-FFF2-40B4-BE49-F238E27FC236}">
                      <a16:creationId xmlns:a16="http://schemas.microsoft.com/office/drawing/2014/main" id="{6B259279-7CB5-4547-9867-2D0191863082}"/>
                    </a:ext>
                  </a:extLst>
                </p14:cNvPr>
                <p14:cNvContentPartPr/>
                <p14:nvPr/>
              </p14:nvContentPartPr>
              <p14:xfrm>
                <a:off x="7447613" y="2917147"/>
                <a:ext cx="286200" cy="137160"/>
              </p14:xfrm>
            </p:contentPart>
          </mc:Choice>
          <mc:Fallback xmlns="">
            <p:pic>
              <p:nvPicPr>
                <p:cNvPr id="53" name="Freihand 52">
                  <a:extLst>
                    <a:ext uri="{FF2B5EF4-FFF2-40B4-BE49-F238E27FC236}">
                      <a16:creationId xmlns:a16="http://schemas.microsoft.com/office/drawing/2014/main" id="{6B259279-7CB5-4547-9867-2D0191863082}"/>
                    </a:ext>
                  </a:extLst>
                </p:cNvPr>
                <p:cNvPicPr/>
                <p:nvPr/>
              </p:nvPicPr>
              <p:blipFill>
                <a:blip r:embed="rId83"/>
                <a:stretch>
                  <a:fillRect/>
                </a:stretch>
              </p:blipFill>
              <p:spPr>
                <a:xfrm>
                  <a:off x="7443293" y="2912827"/>
                  <a:ext cx="29484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4" name="Freihand 53">
                  <a:extLst>
                    <a:ext uri="{FF2B5EF4-FFF2-40B4-BE49-F238E27FC236}">
                      <a16:creationId xmlns:a16="http://schemas.microsoft.com/office/drawing/2014/main" id="{0C6F8A3A-B957-42DB-A6B9-462621AA9F65}"/>
                    </a:ext>
                  </a:extLst>
                </p14:cNvPr>
                <p14:cNvContentPartPr/>
                <p14:nvPr/>
              </p14:nvContentPartPr>
              <p14:xfrm>
                <a:off x="7844333" y="2882227"/>
                <a:ext cx="453600" cy="213120"/>
              </p14:xfrm>
            </p:contentPart>
          </mc:Choice>
          <mc:Fallback xmlns="">
            <p:pic>
              <p:nvPicPr>
                <p:cNvPr id="54" name="Freihand 53">
                  <a:extLst>
                    <a:ext uri="{FF2B5EF4-FFF2-40B4-BE49-F238E27FC236}">
                      <a16:creationId xmlns:a16="http://schemas.microsoft.com/office/drawing/2014/main" id="{0C6F8A3A-B957-42DB-A6B9-462621AA9F65}"/>
                    </a:ext>
                  </a:extLst>
                </p:cNvPr>
                <p:cNvPicPr/>
                <p:nvPr/>
              </p:nvPicPr>
              <p:blipFill>
                <a:blip r:embed="rId85"/>
                <a:stretch>
                  <a:fillRect/>
                </a:stretch>
              </p:blipFill>
              <p:spPr>
                <a:xfrm>
                  <a:off x="7840013" y="2877907"/>
                  <a:ext cx="462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5" name="Freihand 54">
                  <a:extLst>
                    <a:ext uri="{FF2B5EF4-FFF2-40B4-BE49-F238E27FC236}">
                      <a16:creationId xmlns:a16="http://schemas.microsoft.com/office/drawing/2014/main" id="{C3605440-468D-4D33-B4DE-589DF591B559}"/>
                    </a:ext>
                  </a:extLst>
                </p14:cNvPr>
                <p14:cNvContentPartPr/>
                <p14:nvPr/>
              </p14:nvContentPartPr>
              <p14:xfrm>
                <a:off x="8326733" y="2994547"/>
                <a:ext cx="100080" cy="74160"/>
              </p14:xfrm>
            </p:contentPart>
          </mc:Choice>
          <mc:Fallback xmlns="">
            <p:pic>
              <p:nvPicPr>
                <p:cNvPr id="55" name="Freihand 54">
                  <a:extLst>
                    <a:ext uri="{FF2B5EF4-FFF2-40B4-BE49-F238E27FC236}">
                      <a16:creationId xmlns:a16="http://schemas.microsoft.com/office/drawing/2014/main" id="{C3605440-468D-4D33-B4DE-589DF591B559}"/>
                    </a:ext>
                  </a:extLst>
                </p:cNvPr>
                <p:cNvPicPr/>
                <p:nvPr/>
              </p:nvPicPr>
              <p:blipFill>
                <a:blip r:embed="rId87"/>
                <a:stretch>
                  <a:fillRect/>
                </a:stretch>
              </p:blipFill>
              <p:spPr>
                <a:xfrm>
                  <a:off x="8322413" y="2990227"/>
                  <a:ext cx="108720" cy="82800"/>
                </a:xfrm>
                <a:prstGeom prst="rect">
                  <a:avLst/>
                </a:prstGeom>
              </p:spPr>
            </p:pic>
          </mc:Fallback>
        </mc:AlternateContent>
      </p:grpSp>
      <p:grpSp>
        <p:nvGrpSpPr>
          <p:cNvPr id="63" name="Gruppieren 62">
            <a:extLst>
              <a:ext uri="{FF2B5EF4-FFF2-40B4-BE49-F238E27FC236}">
                <a16:creationId xmlns:a16="http://schemas.microsoft.com/office/drawing/2014/main" id="{80F55467-8A3D-4E49-904A-9EF7A590CA52}"/>
              </a:ext>
            </a:extLst>
          </p:cNvPr>
          <p:cNvGrpSpPr/>
          <p:nvPr/>
        </p:nvGrpSpPr>
        <p:grpSpPr>
          <a:xfrm>
            <a:off x="8637773" y="2901667"/>
            <a:ext cx="442080" cy="203040"/>
            <a:chOff x="8637773" y="2901667"/>
            <a:chExt cx="442080" cy="203040"/>
          </a:xfrm>
        </p:grpSpPr>
        <mc:AlternateContent xmlns:mc="http://schemas.openxmlformats.org/markup-compatibility/2006" xmlns:p14="http://schemas.microsoft.com/office/powerpoint/2010/main">
          <mc:Choice Requires="p14">
            <p:contentPart p14:bwMode="auto" r:id="rId88">
              <p14:nvContentPartPr>
                <p14:cNvPr id="56" name="Freihand 55">
                  <a:extLst>
                    <a:ext uri="{FF2B5EF4-FFF2-40B4-BE49-F238E27FC236}">
                      <a16:creationId xmlns:a16="http://schemas.microsoft.com/office/drawing/2014/main" id="{FE04A8EE-E059-4049-8D27-EE71810AC847}"/>
                    </a:ext>
                  </a:extLst>
                </p14:cNvPr>
                <p14:cNvContentPartPr/>
                <p14:nvPr/>
              </p14:nvContentPartPr>
              <p14:xfrm>
                <a:off x="8637773" y="2901667"/>
                <a:ext cx="293040" cy="203040"/>
              </p14:xfrm>
            </p:contentPart>
          </mc:Choice>
          <mc:Fallback xmlns="">
            <p:pic>
              <p:nvPicPr>
                <p:cNvPr id="56" name="Freihand 55">
                  <a:extLst>
                    <a:ext uri="{FF2B5EF4-FFF2-40B4-BE49-F238E27FC236}">
                      <a16:creationId xmlns:a16="http://schemas.microsoft.com/office/drawing/2014/main" id="{FE04A8EE-E059-4049-8D27-EE71810AC847}"/>
                    </a:ext>
                  </a:extLst>
                </p:cNvPr>
                <p:cNvPicPr/>
                <p:nvPr/>
              </p:nvPicPr>
              <p:blipFill>
                <a:blip r:embed="rId89"/>
                <a:stretch>
                  <a:fillRect/>
                </a:stretch>
              </p:blipFill>
              <p:spPr>
                <a:xfrm>
                  <a:off x="8633453" y="2897347"/>
                  <a:ext cx="30168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7" name="Freihand 56">
                  <a:extLst>
                    <a:ext uri="{FF2B5EF4-FFF2-40B4-BE49-F238E27FC236}">
                      <a16:creationId xmlns:a16="http://schemas.microsoft.com/office/drawing/2014/main" id="{0A6809A6-C90F-40B0-A858-4A34558E6017}"/>
                    </a:ext>
                  </a:extLst>
                </p14:cNvPr>
                <p14:cNvContentPartPr/>
                <p14:nvPr/>
              </p14:nvContentPartPr>
              <p14:xfrm>
                <a:off x="8959973" y="2919667"/>
                <a:ext cx="119880" cy="132840"/>
              </p14:xfrm>
            </p:contentPart>
          </mc:Choice>
          <mc:Fallback xmlns="">
            <p:pic>
              <p:nvPicPr>
                <p:cNvPr id="57" name="Freihand 56">
                  <a:extLst>
                    <a:ext uri="{FF2B5EF4-FFF2-40B4-BE49-F238E27FC236}">
                      <a16:creationId xmlns:a16="http://schemas.microsoft.com/office/drawing/2014/main" id="{0A6809A6-C90F-40B0-A858-4A34558E6017}"/>
                    </a:ext>
                  </a:extLst>
                </p:cNvPr>
                <p:cNvPicPr/>
                <p:nvPr/>
              </p:nvPicPr>
              <p:blipFill>
                <a:blip r:embed="rId91"/>
                <a:stretch>
                  <a:fillRect/>
                </a:stretch>
              </p:blipFill>
              <p:spPr>
                <a:xfrm>
                  <a:off x="8955653" y="2915347"/>
                  <a:ext cx="128520" cy="141480"/>
                </a:xfrm>
                <a:prstGeom prst="rect">
                  <a:avLst/>
                </a:prstGeom>
              </p:spPr>
            </p:pic>
          </mc:Fallback>
        </mc:AlternateContent>
      </p:grpSp>
      <p:grpSp>
        <p:nvGrpSpPr>
          <p:cNvPr id="62" name="Gruppieren 61">
            <a:extLst>
              <a:ext uri="{FF2B5EF4-FFF2-40B4-BE49-F238E27FC236}">
                <a16:creationId xmlns:a16="http://schemas.microsoft.com/office/drawing/2014/main" id="{E9EE4723-285A-4F93-9404-95D657BD3A1B}"/>
              </a:ext>
            </a:extLst>
          </p:cNvPr>
          <p:cNvGrpSpPr/>
          <p:nvPr/>
        </p:nvGrpSpPr>
        <p:grpSpPr>
          <a:xfrm>
            <a:off x="9309173" y="2854867"/>
            <a:ext cx="371160" cy="205920"/>
            <a:chOff x="9309173" y="2854867"/>
            <a:chExt cx="371160" cy="205920"/>
          </a:xfrm>
        </p:grpSpPr>
        <mc:AlternateContent xmlns:mc="http://schemas.openxmlformats.org/markup-compatibility/2006" xmlns:p14="http://schemas.microsoft.com/office/powerpoint/2010/main">
          <mc:Choice Requires="p14">
            <p:contentPart p14:bwMode="auto" r:id="rId92">
              <p14:nvContentPartPr>
                <p14:cNvPr id="58" name="Freihand 57">
                  <a:extLst>
                    <a:ext uri="{FF2B5EF4-FFF2-40B4-BE49-F238E27FC236}">
                      <a16:creationId xmlns:a16="http://schemas.microsoft.com/office/drawing/2014/main" id="{EBD62883-662D-4ED6-85E8-2A3E1CFDB8F2}"/>
                    </a:ext>
                  </a:extLst>
                </p14:cNvPr>
                <p14:cNvContentPartPr/>
                <p14:nvPr/>
              </p14:nvContentPartPr>
              <p14:xfrm>
                <a:off x="9309173" y="2949547"/>
                <a:ext cx="11160" cy="81360"/>
              </p14:xfrm>
            </p:contentPart>
          </mc:Choice>
          <mc:Fallback xmlns="">
            <p:pic>
              <p:nvPicPr>
                <p:cNvPr id="58" name="Freihand 57">
                  <a:extLst>
                    <a:ext uri="{FF2B5EF4-FFF2-40B4-BE49-F238E27FC236}">
                      <a16:creationId xmlns:a16="http://schemas.microsoft.com/office/drawing/2014/main" id="{EBD62883-662D-4ED6-85E8-2A3E1CFDB8F2}"/>
                    </a:ext>
                  </a:extLst>
                </p:cNvPr>
                <p:cNvPicPr/>
                <p:nvPr/>
              </p:nvPicPr>
              <p:blipFill>
                <a:blip r:embed="rId93"/>
                <a:stretch>
                  <a:fillRect/>
                </a:stretch>
              </p:blipFill>
              <p:spPr>
                <a:xfrm>
                  <a:off x="9304853" y="2945227"/>
                  <a:ext cx="1980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9" name="Freihand 58">
                  <a:extLst>
                    <a:ext uri="{FF2B5EF4-FFF2-40B4-BE49-F238E27FC236}">
                      <a16:creationId xmlns:a16="http://schemas.microsoft.com/office/drawing/2014/main" id="{EB53D312-98FF-45C8-94E2-20FC486660EE}"/>
                    </a:ext>
                  </a:extLst>
                </p14:cNvPr>
                <p14:cNvContentPartPr/>
                <p14:nvPr/>
              </p14:nvContentPartPr>
              <p14:xfrm>
                <a:off x="9326813" y="2912107"/>
                <a:ext cx="10800" cy="20880"/>
              </p14:xfrm>
            </p:contentPart>
          </mc:Choice>
          <mc:Fallback xmlns="">
            <p:pic>
              <p:nvPicPr>
                <p:cNvPr id="59" name="Freihand 58">
                  <a:extLst>
                    <a:ext uri="{FF2B5EF4-FFF2-40B4-BE49-F238E27FC236}">
                      <a16:creationId xmlns:a16="http://schemas.microsoft.com/office/drawing/2014/main" id="{EB53D312-98FF-45C8-94E2-20FC486660EE}"/>
                    </a:ext>
                  </a:extLst>
                </p:cNvPr>
                <p:cNvPicPr/>
                <p:nvPr/>
              </p:nvPicPr>
              <p:blipFill>
                <a:blip r:embed="rId95"/>
                <a:stretch>
                  <a:fillRect/>
                </a:stretch>
              </p:blipFill>
              <p:spPr>
                <a:xfrm>
                  <a:off x="9322493" y="2907787"/>
                  <a:ext cx="194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0" name="Freihand 59">
                  <a:extLst>
                    <a:ext uri="{FF2B5EF4-FFF2-40B4-BE49-F238E27FC236}">
                      <a16:creationId xmlns:a16="http://schemas.microsoft.com/office/drawing/2014/main" id="{7F3D3658-6C73-4783-BF95-30B1C79269A5}"/>
                    </a:ext>
                  </a:extLst>
                </p14:cNvPr>
                <p14:cNvContentPartPr/>
                <p14:nvPr/>
              </p14:nvContentPartPr>
              <p14:xfrm>
                <a:off x="9363173" y="2966467"/>
                <a:ext cx="121320" cy="88560"/>
              </p14:xfrm>
            </p:contentPart>
          </mc:Choice>
          <mc:Fallback xmlns="">
            <p:pic>
              <p:nvPicPr>
                <p:cNvPr id="60" name="Freihand 59">
                  <a:extLst>
                    <a:ext uri="{FF2B5EF4-FFF2-40B4-BE49-F238E27FC236}">
                      <a16:creationId xmlns:a16="http://schemas.microsoft.com/office/drawing/2014/main" id="{7F3D3658-6C73-4783-BF95-30B1C79269A5}"/>
                    </a:ext>
                  </a:extLst>
                </p:cNvPr>
                <p:cNvPicPr/>
                <p:nvPr/>
              </p:nvPicPr>
              <p:blipFill>
                <a:blip r:embed="rId97"/>
                <a:stretch>
                  <a:fillRect/>
                </a:stretch>
              </p:blipFill>
              <p:spPr>
                <a:xfrm>
                  <a:off x="9358853" y="2962147"/>
                  <a:ext cx="1299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1" name="Freihand 60">
                  <a:extLst>
                    <a:ext uri="{FF2B5EF4-FFF2-40B4-BE49-F238E27FC236}">
                      <a16:creationId xmlns:a16="http://schemas.microsoft.com/office/drawing/2014/main" id="{0D89A1C9-A868-4CD8-93CC-64524A3E3E7F}"/>
                    </a:ext>
                  </a:extLst>
                </p14:cNvPr>
                <p14:cNvContentPartPr/>
                <p14:nvPr/>
              </p14:nvContentPartPr>
              <p14:xfrm>
                <a:off x="9484853" y="2854867"/>
                <a:ext cx="195480" cy="205920"/>
              </p14:xfrm>
            </p:contentPart>
          </mc:Choice>
          <mc:Fallback xmlns="">
            <p:pic>
              <p:nvPicPr>
                <p:cNvPr id="61" name="Freihand 60">
                  <a:extLst>
                    <a:ext uri="{FF2B5EF4-FFF2-40B4-BE49-F238E27FC236}">
                      <a16:creationId xmlns:a16="http://schemas.microsoft.com/office/drawing/2014/main" id="{0D89A1C9-A868-4CD8-93CC-64524A3E3E7F}"/>
                    </a:ext>
                  </a:extLst>
                </p:cNvPr>
                <p:cNvPicPr/>
                <p:nvPr/>
              </p:nvPicPr>
              <p:blipFill>
                <a:blip r:embed="rId99"/>
                <a:stretch>
                  <a:fillRect/>
                </a:stretch>
              </p:blipFill>
              <p:spPr>
                <a:xfrm>
                  <a:off x="9480533" y="2850547"/>
                  <a:ext cx="204120" cy="214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0">
            <p14:nvContentPartPr>
              <p14:cNvPr id="65" name="Freihand 64">
                <a:extLst>
                  <a:ext uri="{FF2B5EF4-FFF2-40B4-BE49-F238E27FC236}">
                    <a16:creationId xmlns:a16="http://schemas.microsoft.com/office/drawing/2014/main" id="{1631401C-44E8-4924-9254-6AD92F1489F9}"/>
                  </a:ext>
                </a:extLst>
              </p14:cNvPr>
              <p14:cNvContentPartPr/>
              <p14:nvPr/>
            </p14:nvContentPartPr>
            <p14:xfrm>
              <a:off x="370013" y="3916507"/>
              <a:ext cx="1048680" cy="77760"/>
            </p14:xfrm>
          </p:contentPart>
        </mc:Choice>
        <mc:Fallback xmlns="">
          <p:pic>
            <p:nvPicPr>
              <p:cNvPr id="65" name="Freihand 64">
                <a:extLst>
                  <a:ext uri="{FF2B5EF4-FFF2-40B4-BE49-F238E27FC236}">
                    <a16:creationId xmlns:a16="http://schemas.microsoft.com/office/drawing/2014/main" id="{1631401C-44E8-4924-9254-6AD92F1489F9}"/>
                  </a:ext>
                </a:extLst>
              </p:cNvPr>
              <p:cNvPicPr/>
              <p:nvPr/>
            </p:nvPicPr>
            <p:blipFill>
              <a:blip r:embed="rId101"/>
              <a:stretch>
                <a:fillRect/>
              </a:stretch>
            </p:blipFill>
            <p:spPr>
              <a:xfrm>
                <a:off x="365693" y="3912187"/>
                <a:ext cx="10573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6" name="Freihand 65">
                <a:extLst>
                  <a:ext uri="{FF2B5EF4-FFF2-40B4-BE49-F238E27FC236}">
                    <a16:creationId xmlns:a16="http://schemas.microsoft.com/office/drawing/2014/main" id="{27FB2B71-A42B-44ED-BF35-01E4AEBE39D7}"/>
                  </a:ext>
                </a:extLst>
              </p14:cNvPr>
              <p14:cNvContentPartPr/>
              <p14:nvPr/>
            </p14:nvContentPartPr>
            <p14:xfrm>
              <a:off x="793733" y="5058787"/>
              <a:ext cx="3739320" cy="103680"/>
            </p14:xfrm>
          </p:contentPart>
        </mc:Choice>
        <mc:Fallback xmlns="">
          <p:pic>
            <p:nvPicPr>
              <p:cNvPr id="66" name="Freihand 65">
                <a:extLst>
                  <a:ext uri="{FF2B5EF4-FFF2-40B4-BE49-F238E27FC236}">
                    <a16:creationId xmlns:a16="http://schemas.microsoft.com/office/drawing/2014/main" id="{27FB2B71-A42B-44ED-BF35-01E4AEBE39D7}"/>
                  </a:ext>
                </a:extLst>
              </p:cNvPr>
              <p:cNvPicPr/>
              <p:nvPr/>
            </p:nvPicPr>
            <p:blipFill>
              <a:blip r:embed="rId103"/>
              <a:stretch>
                <a:fillRect/>
              </a:stretch>
            </p:blipFill>
            <p:spPr>
              <a:xfrm>
                <a:off x="789413" y="5054467"/>
                <a:ext cx="37479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7" name="Freihand 66">
                <a:extLst>
                  <a:ext uri="{FF2B5EF4-FFF2-40B4-BE49-F238E27FC236}">
                    <a16:creationId xmlns:a16="http://schemas.microsoft.com/office/drawing/2014/main" id="{4B8AABD9-F553-45EC-A6C7-FDCB0635DE90}"/>
                  </a:ext>
                </a:extLst>
              </p14:cNvPr>
              <p14:cNvContentPartPr/>
              <p14:nvPr/>
            </p14:nvContentPartPr>
            <p14:xfrm>
              <a:off x="7274453" y="5049427"/>
              <a:ext cx="1101960" cy="81720"/>
            </p14:xfrm>
          </p:contentPart>
        </mc:Choice>
        <mc:Fallback xmlns="">
          <p:pic>
            <p:nvPicPr>
              <p:cNvPr id="67" name="Freihand 66">
                <a:extLst>
                  <a:ext uri="{FF2B5EF4-FFF2-40B4-BE49-F238E27FC236}">
                    <a16:creationId xmlns:a16="http://schemas.microsoft.com/office/drawing/2014/main" id="{4B8AABD9-F553-45EC-A6C7-FDCB0635DE90}"/>
                  </a:ext>
                </a:extLst>
              </p:cNvPr>
              <p:cNvPicPr/>
              <p:nvPr/>
            </p:nvPicPr>
            <p:blipFill>
              <a:blip r:embed="rId105"/>
              <a:stretch>
                <a:fillRect/>
              </a:stretch>
            </p:blipFill>
            <p:spPr>
              <a:xfrm>
                <a:off x="7270133" y="5045107"/>
                <a:ext cx="11106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21" name="Freihand 20">
                <a:extLst>
                  <a:ext uri="{FF2B5EF4-FFF2-40B4-BE49-F238E27FC236}">
                    <a16:creationId xmlns:a16="http://schemas.microsoft.com/office/drawing/2014/main" id="{BF4F0176-9790-41D3-B7C6-DB6E9D16EA36}"/>
                  </a:ext>
                </a:extLst>
              </p14:cNvPr>
              <p14:cNvContentPartPr/>
              <p14:nvPr/>
            </p14:nvContentPartPr>
            <p14:xfrm>
              <a:off x="117653" y="1403707"/>
              <a:ext cx="8624160" cy="1740240"/>
            </p14:xfrm>
          </p:contentPart>
        </mc:Choice>
        <mc:Fallback>
          <p:pic>
            <p:nvPicPr>
              <p:cNvPr id="21" name="Freihand 20">
                <a:extLst>
                  <a:ext uri="{FF2B5EF4-FFF2-40B4-BE49-F238E27FC236}">
                    <a16:creationId xmlns:a16="http://schemas.microsoft.com/office/drawing/2014/main" id="{BF4F0176-9790-41D3-B7C6-DB6E9D16EA36}"/>
                  </a:ext>
                </a:extLst>
              </p:cNvPr>
              <p:cNvPicPr/>
              <p:nvPr/>
            </p:nvPicPr>
            <p:blipFill>
              <a:blip r:embed="rId107"/>
              <a:stretch>
                <a:fillRect/>
              </a:stretch>
            </p:blipFill>
            <p:spPr>
              <a:xfrm>
                <a:off x="113333" y="1399387"/>
                <a:ext cx="8632800" cy="1748880"/>
              </a:xfrm>
              <a:prstGeom prst="rect">
                <a:avLst/>
              </a:prstGeom>
            </p:spPr>
          </p:pic>
        </mc:Fallback>
      </mc:AlternateContent>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dirty="0">
                <a:solidFill>
                  <a:srgbClr val="000000"/>
                </a:solidFill>
                <a:latin typeface="Arial"/>
              </a:rPr>
              <a:t>Beispiel</a:t>
            </a:r>
            <a:endParaRPr sz="3266" dirty="0"/>
          </a:p>
        </p:txBody>
      </p:sp>
      <p:graphicFrame>
        <p:nvGraphicFramePr>
          <p:cNvPr id="2" name="Objekt 1"/>
          <p:cNvGraphicFramePr>
            <a:graphicFrameLocks noChangeAspect="1"/>
          </p:cNvGraphicFramePr>
          <p:nvPr>
            <p:extLst>
              <p:ext uri="{D42A27DB-BD31-4B8C-83A1-F6EECF244321}">
                <p14:modId xmlns:p14="http://schemas.microsoft.com/office/powerpoint/2010/main" val="3783400102"/>
              </p:ext>
            </p:extLst>
          </p:nvPr>
        </p:nvGraphicFramePr>
        <p:xfrm>
          <a:off x="771525" y="785813"/>
          <a:ext cx="9923463" cy="2082800"/>
        </p:xfrm>
        <a:graphic>
          <a:graphicData uri="http://schemas.openxmlformats.org/presentationml/2006/ole">
            <mc:AlternateContent xmlns:mc="http://schemas.openxmlformats.org/markup-compatibility/2006">
              <mc:Choice xmlns:v="urn:schemas-microsoft-com:vml" Requires="v">
                <p:oleObj spid="_x0000_s1054" name="Worksheet" r:id="rId4" imgW="9912414" imgH="2082636" progId="Excel.Sheet.12">
                  <p:embed/>
                </p:oleObj>
              </mc:Choice>
              <mc:Fallback>
                <p:oleObj name="Worksheet" r:id="rId4" imgW="9912414" imgH="2082636" progId="Excel.Sheet.12">
                  <p:embed/>
                  <p:pic>
                    <p:nvPicPr>
                      <p:cNvPr id="2" name="Objekt 1"/>
                      <p:cNvPicPr/>
                      <p:nvPr/>
                    </p:nvPicPr>
                    <p:blipFill>
                      <a:blip r:embed="rId5"/>
                      <a:stretch>
                        <a:fillRect/>
                      </a:stretch>
                    </p:blipFill>
                    <p:spPr>
                      <a:xfrm>
                        <a:off x="771525" y="785813"/>
                        <a:ext cx="9923463" cy="2082800"/>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1" name="Grafik 80">
            <a:extLst>
              <a:ext uri="{FF2B5EF4-FFF2-40B4-BE49-F238E27FC236}">
                <a16:creationId xmlns:a16="http://schemas.microsoft.com/office/drawing/2014/main" id="{8437E37B-19BC-4752-AFE7-939EE0D81595}"/>
              </a:ext>
            </a:extLst>
          </p:cNvPr>
          <p:cNvPicPr>
            <a:picLocks noChangeAspect="1"/>
          </p:cNvPicPr>
          <p:nvPr/>
        </p:nvPicPr>
        <p:blipFill>
          <a:blip r:embed="rId6"/>
          <a:stretch>
            <a:fillRect/>
          </a:stretch>
        </p:blipFill>
        <p:spPr>
          <a:xfrm>
            <a:off x="752430" y="3001510"/>
            <a:ext cx="8010525" cy="971550"/>
          </a:xfrm>
          <a:prstGeom prst="rect">
            <a:avLst/>
          </a:prstGeom>
        </p:spPr>
      </p:pic>
      <mc:AlternateContent xmlns:mc="http://schemas.openxmlformats.org/markup-compatibility/2006" xmlns:p14="http://schemas.microsoft.com/office/powerpoint/2010/main">
        <mc:Choice Requires="p14">
          <p:contentPart p14:bwMode="auto" r:id="rId7">
            <p14:nvContentPartPr>
              <p14:cNvPr id="82" name="Freihand 81">
                <a:extLst>
                  <a:ext uri="{FF2B5EF4-FFF2-40B4-BE49-F238E27FC236}">
                    <a16:creationId xmlns:a16="http://schemas.microsoft.com/office/drawing/2014/main" id="{A8A4E5A0-AD74-4E38-B937-C1FE779C6F57}"/>
                  </a:ext>
                </a:extLst>
              </p14:cNvPr>
              <p14:cNvContentPartPr/>
              <p14:nvPr/>
            </p14:nvContentPartPr>
            <p14:xfrm>
              <a:off x="4240733" y="2930827"/>
              <a:ext cx="853920" cy="1219680"/>
            </p14:xfrm>
          </p:contentPart>
        </mc:Choice>
        <mc:Fallback xmlns="">
          <p:pic>
            <p:nvPicPr>
              <p:cNvPr id="82" name="Freihand 81">
                <a:extLst>
                  <a:ext uri="{FF2B5EF4-FFF2-40B4-BE49-F238E27FC236}">
                    <a16:creationId xmlns:a16="http://schemas.microsoft.com/office/drawing/2014/main" id="{A8A4E5A0-AD74-4E38-B937-C1FE779C6F57}"/>
                  </a:ext>
                </a:extLst>
              </p:cNvPr>
              <p:cNvPicPr/>
              <p:nvPr/>
            </p:nvPicPr>
            <p:blipFill>
              <a:blip r:embed="rId8"/>
              <a:stretch>
                <a:fillRect/>
              </a:stretch>
            </p:blipFill>
            <p:spPr>
              <a:xfrm>
                <a:off x="4236413" y="2926507"/>
                <a:ext cx="862560" cy="12283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3" name="Freihand 92">
                <a:extLst>
                  <a:ext uri="{FF2B5EF4-FFF2-40B4-BE49-F238E27FC236}">
                    <a16:creationId xmlns:a16="http://schemas.microsoft.com/office/drawing/2014/main" id="{9E0F5D47-E418-4DEC-9254-3DC1167122A7}"/>
                  </a:ext>
                </a:extLst>
              </p14:cNvPr>
              <p14:cNvContentPartPr/>
              <p14:nvPr/>
            </p14:nvContentPartPr>
            <p14:xfrm>
              <a:off x="3755813" y="3371107"/>
              <a:ext cx="361080" cy="30960"/>
            </p14:xfrm>
          </p:contentPart>
        </mc:Choice>
        <mc:Fallback xmlns="">
          <p:pic>
            <p:nvPicPr>
              <p:cNvPr id="93" name="Freihand 92">
                <a:extLst>
                  <a:ext uri="{FF2B5EF4-FFF2-40B4-BE49-F238E27FC236}">
                    <a16:creationId xmlns:a16="http://schemas.microsoft.com/office/drawing/2014/main" id="{9E0F5D47-E418-4DEC-9254-3DC1167122A7}"/>
                  </a:ext>
                </a:extLst>
              </p:cNvPr>
              <p:cNvPicPr/>
              <p:nvPr/>
            </p:nvPicPr>
            <p:blipFill>
              <a:blip r:embed="rId10"/>
              <a:stretch>
                <a:fillRect/>
              </a:stretch>
            </p:blipFill>
            <p:spPr>
              <a:xfrm>
                <a:off x="3751493" y="3366787"/>
                <a:ext cx="36972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8" name="Freihand 117">
                <a:extLst>
                  <a:ext uri="{FF2B5EF4-FFF2-40B4-BE49-F238E27FC236}">
                    <a16:creationId xmlns:a16="http://schemas.microsoft.com/office/drawing/2014/main" id="{05E60A75-772E-4BF7-BCDC-2094E312EA67}"/>
                  </a:ext>
                </a:extLst>
              </p14:cNvPr>
              <p14:cNvContentPartPr/>
              <p14:nvPr/>
            </p14:nvContentPartPr>
            <p14:xfrm>
              <a:off x="3720893" y="3948547"/>
              <a:ext cx="429480" cy="51480"/>
            </p14:xfrm>
          </p:contentPart>
        </mc:Choice>
        <mc:Fallback xmlns="">
          <p:pic>
            <p:nvPicPr>
              <p:cNvPr id="118" name="Freihand 117">
                <a:extLst>
                  <a:ext uri="{FF2B5EF4-FFF2-40B4-BE49-F238E27FC236}">
                    <a16:creationId xmlns:a16="http://schemas.microsoft.com/office/drawing/2014/main" id="{05E60A75-772E-4BF7-BCDC-2094E312EA67}"/>
                  </a:ext>
                </a:extLst>
              </p:cNvPr>
              <p:cNvPicPr/>
              <p:nvPr/>
            </p:nvPicPr>
            <p:blipFill>
              <a:blip r:embed="rId12"/>
              <a:stretch>
                <a:fillRect/>
              </a:stretch>
            </p:blipFill>
            <p:spPr>
              <a:xfrm>
                <a:off x="3716573" y="3944227"/>
                <a:ext cx="43812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1" name="Freihand 190">
                <a:extLst>
                  <a:ext uri="{FF2B5EF4-FFF2-40B4-BE49-F238E27FC236}">
                    <a16:creationId xmlns:a16="http://schemas.microsoft.com/office/drawing/2014/main" id="{AAB4B212-1C8A-488F-A94E-D218619BCDB5}"/>
                  </a:ext>
                </a:extLst>
              </p14:cNvPr>
              <p14:cNvContentPartPr/>
              <p14:nvPr/>
            </p14:nvContentPartPr>
            <p14:xfrm>
              <a:off x="3759773" y="3744067"/>
              <a:ext cx="376560" cy="39600"/>
            </p14:xfrm>
          </p:contentPart>
        </mc:Choice>
        <mc:Fallback xmlns="">
          <p:pic>
            <p:nvPicPr>
              <p:cNvPr id="191" name="Freihand 190">
                <a:extLst>
                  <a:ext uri="{FF2B5EF4-FFF2-40B4-BE49-F238E27FC236}">
                    <a16:creationId xmlns:a16="http://schemas.microsoft.com/office/drawing/2014/main" id="{AAB4B212-1C8A-488F-A94E-D218619BCDB5}"/>
                  </a:ext>
                </a:extLst>
              </p:cNvPr>
              <p:cNvPicPr/>
              <p:nvPr/>
            </p:nvPicPr>
            <p:blipFill>
              <a:blip r:embed="rId14"/>
              <a:stretch>
                <a:fillRect/>
              </a:stretch>
            </p:blipFill>
            <p:spPr>
              <a:xfrm>
                <a:off x="3755453" y="3739747"/>
                <a:ext cx="3852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11" name="Freihand 210">
                <a:extLst>
                  <a:ext uri="{FF2B5EF4-FFF2-40B4-BE49-F238E27FC236}">
                    <a16:creationId xmlns:a16="http://schemas.microsoft.com/office/drawing/2014/main" id="{C2789BA2-BDC2-46AC-BBA8-C8176575CDB0}"/>
                  </a:ext>
                </a:extLst>
              </p14:cNvPr>
              <p14:cNvContentPartPr/>
              <p14:nvPr/>
            </p14:nvContentPartPr>
            <p14:xfrm>
              <a:off x="3744653" y="3571267"/>
              <a:ext cx="494280" cy="21600"/>
            </p14:xfrm>
          </p:contentPart>
        </mc:Choice>
        <mc:Fallback xmlns="">
          <p:pic>
            <p:nvPicPr>
              <p:cNvPr id="211" name="Freihand 210">
                <a:extLst>
                  <a:ext uri="{FF2B5EF4-FFF2-40B4-BE49-F238E27FC236}">
                    <a16:creationId xmlns:a16="http://schemas.microsoft.com/office/drawing/2014/main" id="{C2789BA2-BDC2-46AC-BBA8-C8176575CDB0}"/>
                  </a:ext>
                </a:extLst>
              </p:cNvPr>
              <p:cNvPicPr/>
              <p:nvPr/>
            </p:nvPicPr>
            <p:blipFill>
              <a:blip r:embed="rId16"/>
              <a:stretch>
                <a:fillRect/>
              </a:stretch>
            </p:blipFill>
            <p:spPr>
              <a:xfrm>
                <a:off x="3740333" y="3566947"/>
                <a:ext cx="502920" cy="30240"/>
              </a:xfrm>
              <a:prstGeom prst="rect">
                <a:avLst/>
              </a:prstGeom>
            </p:spPr>
          </p:pic>
        </mc:Fallback>
      </mc:AlternateContent>
      <p:grpSp>
        <p:nvGrpSpPr>
          <p:cNvPr id="401" name="Gruppieren 400">
            <a:extLst>
              <a:ext uri="{FF2B5EF4-FFF2-40B4-BE49-F238E27FC236}">
                <a16:creationId xmlns:a16="http://schemas.microsoft.com/office/drawing/2014/main" id="{6FECD495-18DA-4BC4-A869-E20F00156156}"/>
              </a:ext>
            </a:extLst>
          </p:cNvPr>
          <p:cNvGrpSpPr/>
          <p:nvPr/>
        </p:nvGrpSpPr>
        <p:grpSpPr>
          <a:xfrm>
            <a:off x="9257693" y="2910667"/>
            <a:ext cx="2055600" cy="1247400"/>
            <a:chOff x="9257693" y="2910667"/>
            <a:chExt cx="2055600" cy="1247400"/>
          </a:xfrm>
        </p:grpSpPr>
        <mc:AlternateContent xmlns:mc="http://schemas.openxmlformats.org/markup-compatibility/2006" xmlns:p14="http://schemas.microsoft.com/office/powerpoint/2010/main">
          <mc:Choice Requires="p14">
            <p:contentPart p14:bwMode="auto" r:id="rId17">
              <p14:nvContentPartPr>
                <p14:cNvPr id="325" name="Freihand 324">
                  <a:extLst>
                    <a:ext uri="{FF2B5EF4-FFF2-40B4-BE49-F238E27FC236}">
                      <a16:creationId xmlns:a16="http://schemas.microsoft.com/office/drawing/2014/main" id="{7A8914D4-0DAB-437D-9095-B923E5DC89E0}"/>
                    </a:ext>
                  </a:extLst>
                </p14:cNvPr>
                <p14:cNvContentPartPr/>
                <p14:nvPr/>
              </p14:nvContentPartPr>
              <p14:xfrm>
                <a:off x="9331133" y="3007867"/>
                <a:ext cx="155160" cy="192600"/>
              </p14:xfrm>
            </p:contentPart>
          </mc:Choice>
          <mc:Fallback xmlns="">
            <p:pic>
              <p:nvPicPr>
                <p:cNvPr id="325" name="Freihand 324">
                  <a:extLst>
                    <a:ext uri="{FF2B5EF4-FFF2-40B4-BE49-F238E27FC236}">
                      <a16:creationId xmlns:a16="http://schemas.microsoft.com/office/drawing/2014/main" id="{7A8914D4-0DAB-437D-9095-B923E5DC89E0}"/>
                    </a:ext>
                  </a:extLst>
                </p:cNvPr>
                <p:cNvPicPr/>
                <p:nvPr/>
              </p:nvPicPr>
              <p:blipFill>
                <a:blip r:embed="rId18"/>
                <a:stretch>
                  <a:fillRect/>
                </a:stretch>
              </p:blipFill>
              <p:spPr>
                <a:xfrm>
                  <a:off x="9326813" y="3003547"/>
                  <a:ext cx="16380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6" name="Freihand 325">
                  <a:extLst>
                    <a:ext uri="{FF2B5EF4-FFF2-40B4-BE49-F238E27FC236}">
                      <a16:creationId xmlns:a16="http://schemas.microsoft.com/office/drawing/2014/main" id="{7106924B-ADD8-4094-80C8-5BD52F23580A}"/>
                    </a:ext>
                  </a:extLst>
                </p14:cNvPr>
                <p14:cNvContentPartPr/>
                <p14:nvPr/>
              </p14:nvContentPartPr>
              <p14:xfrm>
                <a:off x="9413933" y="3116227"/>
                <a:ext cx="92520" cy="19800"/>
              </p14:xfrm>
            </p:contentPart>
          </mc:Choice>
          <mc:Fallback xmlns="">
            <p:pic>
              <p:nvPicPr>
                <p:cNvPr id="326" name="Freihand 325">
                  <a:extLst>
                    <a:ext uri="{FF2B5EF4-FFF2-40B4-BE49-F238E27FC236}">
                      <a16:creationId xmlns:a16="http://schemas.microsoft.com/office/drawing/2014/main" id="{7106924B-ADD8-4094-80C8-5BD52F23580A}"/>
                    </a:ext>
                  </a:extLst>
                </p:cNvPr>
                <p:cNvPicPr/>
                <p:nvPr/>
              </p:nvPicPr>
              <p:blipFill>
                <a:blip r:embed="rId20"/>
                <a:stretch>
                  <a:fillRect/>
                </a:stretch>
              </p:blipFill>
              <p:spPr>
                <a:xfrm>
                  <a:off x="9409613" y="3111907"/>
                  <a:ext cx="10116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7" name="Freihand 326">
                  <a:extLst>
                    <a:ext uri="{FF2B5EF4-FFF2-40B4-BE49-F238E27FC236}">
                      <a16:creationId xmlns:a16="http://schemas.microsoft.com/office/drawing/2014/main" id="{6B6DCD0C-9249-4FF2-B043-A597DA857C76}"/>
                    </a:ext>
                  </a:extLst>
                </p14:cNvPr>
                <p14:cNvContentPartPr/>
                <p14:nvPr/>
              </p14:nvContentPartPr>
              <p14:xfrm>
                <a:off x="9530573" y="3080947"/>
                <a:ext cx="93240" cy="96480"/>
              </p14:xfrm>
            </p:contentPart>
          </mc:Choice>
          <mc:Fallback xmlns="">
            <p:pic>
              <p:nvPicPr>
                <p:cNvPr id="327" name="Freihand 326">
                  <a:extLst>
                    <a:ext uri="{FF2B5EF4-FFF2-40B4-BE49-F238E27FC236}">
                      <a16:creationId xmlns:a16="http://schemas.microsoft.com/office/drawing/2014/main" id="{6B6DCD0C-9249-4FF2-B043-A597DA857C76}"/>
                    </a:ext>
                  </a:extLst>
                </p:cNvPr>
                <p:cNvPicPr/>
                <p:nvPr/>
              </p:nvPicPr>
              <p:blipFill>
                <a:blip r:embed="rId22"/>
                <a:stretch>
                  <a:fillRect/>
                </a:stretch>
              </p:blipFill>
              <p:spPr>
                <a:xfrm>
                  <a:off x="9526253" y="3076627"/>
                  <a:ext cx="1018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28" name="Freihand 327">
                  <a:extLst>
                    <a:ext uri="{FF2B5EF4-FFF2-40B4-BE49-F238E27FC236}">
                      <a16:creationId xmlns:a16="http://schemas.microsoft.com/office/drawing/2014/main" id="{BA2588B9-80E8-49D7-AF47-942EBFBF15C2}"/>
                    </a:ext>
                  </a:extLst>
                </p14:cNvPr>
                <p14:cNvContentPartPr/>
                <p14:nvPr/>
              </p14:nvContentPartPr>
              <p14:xfrm>
                <a:off x="9666653" y="2966827"/>
                <a:ext cx="536040" cy="187920"/>
              </p14:xfrm>
            </p:contentPart>
          </mc:Choice>
          <mc:Fallback xmlns="">
            <p:pic>
              <p:nvPicPr>
                <p:cNvPr id="328" name="Freihand 327">
                  <a:extLst>
                    <a:ext uri="{FF2B5EF4-FFF2-40B4-BE49-F238E27FC236}">
                      <a16:creationId xmlns:a16="http://schemas.microsoft.com/office/drawing/2014/main" id="{BA2588B9-80E8-49D7-AF47-942EBFBF15C2}"/>
                    </a:ext>
                  </a:extLst>
                </p:cNvPr>
                <p:cNvPicPr/>
                <p:nvPr/>
              </p:nvPicPr>
              <p:blipFill>
                <a:blip r:embed="rId24"/>
                <a:stretch>
                  <a:fillRect/>
                </a:stretch>
              </p:blipFill>
              <p:spPr>
                <a:xfrm>
                  <a:off x="9662333" y="2962507"/>
                  <a:ext cx="54468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9" name="Freihand 328">
                  <a:extLst>
                    <a:ext uri="{FF2B5EF4-FFF2-40B4-BE49-F238E27FC236}">
                      <a16:creationId xmlns:a16="http://schemas.microsoft.com/office/drawing/2014/main" id="{8F610DF8-38C9-49A9-B579-F2A5DE44DEC9}"/>
                    </a:ext>
                  </a:extLst>
                </p14:cNvPr>
                <p14:cNvContentPartPr/>
                <p14:nvPr/>
              </p14:nvContentPartPr>
              <p14:xfrm>
                <a:off x="10191173" y="3022627"/>
                <a:ext cx="58680" cy="105120"/>
              </p14:xfrm>
            </p:contentPart>
          </mc:Choice>
          <mc:Fallback xmlns="">
            <p:pic>
              <p:nvPicPr>
                <p:cNvPr id="329" name="Freihand 328">
                  <a:extLst>
                    <a:ext uri="{FF2B5EF4-FFF2-40B4-BE49-F238E27FC236}">
                      <a16:creationId xmlns:a16="http://schemas.microsoft.com/office/drawing/2014/main" id="{8F610DF8-38C9-49A9-B579-F2A5DE44DEC9}"/>
                    </a:ext>
                  </a:extLst>
                </p:cNvPr>
                <p:cNvPicPr/>
                <p:nvPr/>
              </p:nvPicPr>
              <p:blipFill>
                <a:blip r:embed="rId26"/>
                <a:stretch>
                  <a:fillRect/>
                </a:stretch>
              </p:blipFill>
              <p:spPr>
                <a:xfrm>
                  <a:off x="10186853" y="3018307"/>
                  <a:ext cx="6732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30" name="Freihand 329">
                  <a:extLst>
                    <a:ext uri="{FF2B5EF4-FFF2-40B4-BE49-F238E27FC236}">
                      <a16:creationId xmlns:a16="http://schemas.microsoft.com/office/drawing/2014/main" id="{1556F658-DBDB-446E-BE41-3709A37A3458}"/>
                    </a:ext>
                  </a:extLst>
                </p14:cNvPr>
                <p14:cNvContentPartPr/>
                <p14:nvPr/>
              </p14:nvContentPartPr>
              <p14:xfrm>
                <a:off x="10281893" y="3014347"/>
                <a:ext cx="222120" cy="109800"/>
              </p14:xfrm>
            </p:contentPart>
          </mc:Choice>
          <mc:Fallback xmlns="">
            <p:pic>
              <p:nvPicPr>
                <p:cNvPr id="330" name="Freihand 329">
                  <a:extLst>
                    <a:ext uri="{FF2B5EF4-FFF2-40B4-BE49-F238E27FC236}">
                      <a16:creationId xmlns:a16="http://schemas.microsoft.com/office/drawing/2014/main" id="{1556F658-DBDB-446E-BE41-3709A37A3458}"/>
                    </a:ext>
                  </a:extLst>
                </p:cNvPr>
                <p:cNvPicPr/>
                <p:nvPr/>
              </p:nvPicPr>
              <p:blipFill>
                <a:blip r:embed="rId28"/>
                <a:stretch>
                  <a:fillRect/>
                </a:stretch>
              </p:blipFill>
              <p:spPr>
                <a:xfrm>
                  <a:off x="10277573" y="3010027"/>
                  <a:ext cx="2307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31" name="Freihand 330">
                  <a:extLst>
                    <a:ext uri="{FF2B5EF4-FFF2-40B4-BE49-F238E27FC236}">
                      <a16:creationId xmlns:a16="http://schemas.microsoft.com/office/drawing/2014/main" id="{3C7CEB02-0794-4668-95A9-A2E1086AB329}"/>
                    </a:ext>
                  </a:extLst>
                </p14:cNvPr>
                <p14:cNvContentPartPr/>
                <p14:nvPr/>
              </p14:nvContentPartPr>
              <p14:xfrm>
                <a:off x="10714253" y="2977987"/>
                <a:ext cx="184320" cy="134640"/>
              </p14:xfrm>
            </p:contentPart>
          </mc:Choice>
          <mc:Fallback xmlns="">
            <p:pic>
              <p:nvPicPr>
                <p:cNvPr id="331" name="Freihand 330">
                  <a:extLst>
                    <a:ext uri="{FF2B5EF4-FFF2-40B4-BE49-F238E27FC236}">
                      <a16:creationId xmlns:a16="http://schemas.microsoft.com/office/drawing/2014/main" id="{3C7CEB02-0794-4668-95A9-A2E1086AB329}"/>
                    </a:ext>
                  </a:extLst>
                </p:cNvPr>
                <p:cNvPicPr/>
                <p:nvPr/>
              </p:nvPicPr>
              <p:blipFill>
                <a:blip r:embed="rId30"/>
                <a:stretch>
                  <a:fillRect/>
                </a:stretch>
              </p:blipFill>
              <p:spPr>
                <a:xfrm>
                  <a:off x="10709933" y="2973667"/>
                  <a:ext cx="1929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32" name="Freihand 331">
                  <a:extLst>
                    <a:ext uri="{FF2B5EF4-FFF2-40B4-BE49-F238E27FC236}">
                      <a16:creationId xmlns:a16="http://schemas.microsoft.com/office/drawing/2014/main" id="{165AE0B5-C180-4579-BA9D-66AA7B05FAA4}"/>
                    </a:ext>
                  </a:extLst>
                </p14:cNvPr>
                <p14:cNvContentPartPr/>
                <p14:nvPr/>
              </p14:nvContentPartPr>
              <p14:xfrm>
                <a:off x="10928813" y="2949547"/>
                <a:ext cx="226440" cy="147600"/>
              </p14:xfrm>
            </p:contentPart>
          </mc:Choice>
          <mc:Fallback xmlns="">
            <p:pic>
              <p:nvPicPr>
                <p:cNvPr id="332" name="Freihand 331">
                  <a:extLst>
                    <a:ext uri="{FF2B5EF4-FFF2-40B4-BE49-F238E27FC236}">
                      <a16:creationId xmlns:a16="http://schemas.microsoft.com/office/drawing/2014/main" id="{165AE0B5-C180-4579-BA9D-66AA7B05FAA4}"/>
                    </a:ext>
                  </a:extLst>
                </p:cNvPr>
                <p:cNvPicPr/>
                <p:nvPr/>
              </p:nvPicPr>
              <p:blipFill>
                <a:blip r:embed="rId32"/>
                <a:stretch>
                  <a:fillRect/>
                </a:stretch>
              </p:blipFill>
              <p:spPr>
                <a:xfrm>
                  <a:off x="10924493" y="2945227"/>
                  <a:ext cx="23508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33" name="Freihand 332">
                  <a:extLst>
                    <a:ext uri="{FF2B5EF4-FFF2-40B4-BE49-F238E27FC236}">
                      <a16:creationId xmlns:a16="http://schemas.microsoft.com/office/drawing/2014/main" id="{C3C12872-F31A-4BCB-900E-7F062C25C21C}"/>
                    </a:ext>
                  </a:extLst>
                </p14:cNvPr>
                <p14:cNvContentPartPr/>
                <p14:nvPr/>
              </p14:nvContentPartPr>
              <p14:xfrm>
                <a:off x="11189813" y="2910667"/>
                <a:ext cx="18720" cy="203400"/>
              </p14:xfrm>
            </p:contentPart>
          </mc:Choice>
          <mc:Fallback xmlns="">
            <p:pic>
              <p:nvPicPr>
                <p:cNvPr id="333" name="Freihand 332">
                  <a:extLst>
                    <a:ext uri="{FF2B5EF4-FFF2-40B4-BE49-F238E27FC236}">
                      <a16:creationId xmlns:a16="http://schemas.microsoft.com/office/drawing/2014/main" id="{C3C12872-F31A-4BCB-900E-7F062C25C21C}"/>
                    </a:ext>
                  </a:extLst>
                </p:cNvPr>
                <p:cNvPicPr/>
                <p:nvPr/>
              </p:nvPicPr>
              <p:blipFill>
                <a:blip r:embed="rId34"/>
                <a:stretch>
                  <a:fillRect/>
                </a:stretch>
              </p:blipFill>
              <p:spPr>
                <a:xfrm>
                  <a:off x="11185493" y="2906347"/>
                  <a:ext cx="273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35" name="Freihand 334">
                  <a:extLst>
                    <a:ext uri="{FF2B5EF4-FFF2-40B4-BE49-F238E27FC236}">
                      <a16:creationId xmlns:a16="http://schemas.microsoft.com/office/drawing/2014/main" id="{1B355FBD-DA86-432A-BC43-B64B195462B0}"/>
                    </a:ext>
                  </a:extLst>
                </p14:cNvPr>
                <p14:cNvContentPartPr/>
                <p14:nvPr/>
              </p14:nvContentPartPr>
              <p14:xfrm>
                <a:off x="9308453" y="3369667"/>
                <a:ext cx="124560" cy="140760"/>
              </p14:xfrm>
            </p:contentPart>
          </mc:Choice>
          <mc:Fallback xmlns="">
            <p:pic>
              <p:nvPicPr>
                <p:cNvPr id="335" name="Freihand 334">
                  <a:extLst>
                    <a:ext uri="{FF2B5EF4-FFF2-40B4-BE49-F238E27FC236}">
                      <a16:creationId xmlns:a16="http://schemas.microsoft.com/office/drawing/2014/main" id="{1B355FBD-DA86-432A-BC43-B64B195462B0}"/>
                    </a:ext>
                  </a:extLst>
                </p:cNvPr>
                <p:cNvPicPr/>
                <p:nvPr/>
              </p:nvPicPr>
              <p:blipFill>
                <a:blip r:embed="rId36"/>
                <a:stretch>
                  <a:fillRect/>
                </a:stretch>
              </p:blipFill>
              <p:spPr>
                <a:xfrm>
                  <a:off x="9304133" y="3365347"/>
                  <a:ext cx="13320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36" name="Freihand 335">
                  <a:extLst>
                    <a:ext uri="{FF2B5EF4-FFF2-40B4-BE49-F238E27FC236}">
                      <a16:creationId xmlns:a16="http://schemas.microsoft.com/office/drawing/2014/main" id="{7469C9B7-7619-4117-87C0-791644478CC3}"/>
                    </a:ext>
                  </a:extLst>
                </p14:cNvPr>
                <p14:cNvContentPartPr/>
                <p14:nvPr/>
              </p14:nvContentPartPr>
              <p14:xfrm>
                <a:off x="9340853" y="3396667"/>
                <a:ext cx="56520" cy="94320"/>
              </p14:xfrm>
            </p:contentPart>
          </mc:Choice>
          <mc:Fallback xmlns="">
            <p:pic>
              <p:nvPicPr>
                <p:cNvPr id="336" name="Freihand 335">
                  <a:extLst>
                    <a:ext uri="{FF2B5EF4-FFF2-40B4-BE49-F238E27FC236}">
                      <a16:creationId xmlns:a16="http://schemas.microsoft.com/office/drawing/2014/main" id="{7469C9B7-7619-4117-87C0-791644478CC3}"/>
                    </a:ext>
                  </a:extLst>
                </p:cNvPr>
                <p:cNvPicPr/>
                <p:nvPr/>
              </p:nvPicPr>
              <p:blipFill>
                <a:blip r:embed="rId38"/>
                <a:stretch>
                  <a:fillRect/>
                </a:stretch>
              </p:blipFill>
              <p:spPr>
                <a:xfrm>
                  <a:off x="9336533" y="3392347"/>
                  <a:ext cx="651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37" name="Freihand 336">
                  <a:extLst>
                    <a:ext uri="{FF2B5EF4-FFF2-40B4-BE49-F238E27FC236}">
                      <a16:creationId xmlns:a16="http://schemas.microsoft.com/office/drawing/2014/main" id="{CB6A3927-137D-48B0-976E-D87138F220A3}"/>
                    </a:ext>
                  </a:extLst>
                </p14:cNvPr>
                <p14:cNvContentPartPr/>
                <p14:nvPr/>
              </p14:nvContentPartPr>
              <p14:xfrm>
                <a:off x="9308813" y="3292627"/>
                <a:ext cx="167760" cy="8280"/>
              </p14:xfrm>
            </p:contentPart>
          </mc:Choice>
          <mc:Fallback xmlns="">
            <p:pic>
              <p:nvPicPr>
                <p:cNvPr id="337" name="Freihand 336">
                  <a:extLst>
                    <a:ext uri="{FF2B5EF4-FFF2-40B4-BE49-F238E27FC236}">
                      <a16:creationId xmlns:a16="http://schemas.microsoft.com/office/drawing/2014/main" id="{CB6A3927-137D-48B0-976E-D87138F220A3}"/>
                    </a:ext>
                  </a:extLst>
                </p:cNvPr>
                <p:cNvPicPr/>
                <p:nvPr/>
              </p:nvPicPr>
              <p:blipFill>
                <a:blip r:embed="rId40"/>
                <a:stretch>
                  <a:fillRect/>
                </a:stretch>
              </p:blipFill>
              <p:spPr>
                <a:xfrm>
                  <a:off x="9304493" y="3288307"/>
                  <a:ext cx="1764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38" name="Freihand 337">
                  <a:extLst>
                    <a:ext uri="{FF2B5EF4-FFF2-40B4-BE49-F238E27FC236}">
                      <a16:creationId xmlns:a16="http://schemas.microsoft.com/office/drawing/2014/main" id="{FFB65B28-DD04-47B5-BDB9-61F0F63246BB}"/>
                    </a:ext>
                  </a:extLst>
                </p14:cNvPr>
                <p14:cNvContentPartPr/>
                <p14:nvPr/>
              </p14:nvContentPartPr>
              <p14:xfrm>
                <a:off x="9561893" y="3396667"/>
                <a:ext cx="151560" cy="12240"/>
              </p14:xfrm>
            </p:contentPart>
          </mc:Choice>
          <mc:Fallback xmlns="">
            <p:pic>
              <p:nvPicPr>
                <p:cNvPr id="338" name="Freihand 337">
                  <a:extLst>
                    <a:ext uri="{FF2B5EF4-FFF2-40B4-BE49-F238E27FC236}">
                      <a16:creationId xmlns:a16="http://schemas.microsoft.com/office/drawing/2014/main" id="{FFB65B28-DD04-47B5-BDB9-61F0F63246BB}"/>
                    </a:ext>
                  </a:extLst>
                </p:cNvPr>
                <p:cNvPicPr/>
                <p:nvPr/>
              </p:nvPicPr>
              <p:blipFill>
                <a:blip r:embed="rId42"/>
                <a:stretch>
                  <a:fillRect/>
                </a:stretch>
              </p:blipFill>
              <p:spPr>
                <a:xfrm>
                  <a:off x="9557573" y="3392347"/>
                  <a:ext cx="16020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39" name="Freihand 338">
                  <a:extLst>
                    <a:ext uri="{FF2B5EF4-FFF2-40B4-BE49-F238E27FC236}">
                      <a16:creationId xmlns:a16="http://schemas.microsoft.com/office/drawing/2014/main" id="{50600574-7CC7-4BD0-95B2-9D6E233CC244}"/>
                    </a:ext>
                  </a:extLst>
                </p14:cNvPr>
                <p14:cNvContentPartPr/>
                <p14:nvPr/>
              </p14:nvContentPartPr>
              <p14:xfrm>
                <a:off x="9585653" y="3443827"/>
                <a:ext cx="115560" cy="5760"/>
              </p14:xfrm>
            </p:contentPart>
          </mc:Choice>
          <mc:Fallback xmlns="">
            <p:pic>
              <p:nvPicPr>
                <p:cNvPr id="339" name="Freihand 338">
                  <a:extLst>
                    <a:ext uri="{FF2B5EF4-FFF2-40B4-BE49-F238E27FC236}">
                      <a16:creationId xmlns:a16="http://schemas.microsoft.com/office/drawing/2014/main" id="{50600574-7CC7-4BD0-95B2-9D6E233CC244}"/>
                    </a:ext>
                  </a:extLst>
                </p:cNvPr>
                <p:cNvPicPr/>
                <p:nvPr/>
              </p:nvPicPr>
              <p:blipFill>
                <a:blip r:embed="rId44"/>
                <a:stretch>
                  <a:fillRect/>
                </a:stretch>
              </p:blipFill>
              <p:spPr>
                <a:xfrm>
                  <a:off x="9581333" y="3439507"/>
                  <a:ext cx="12420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41" name="Freihand 340">
                  <a:extLst>
                    <a:ext uri="{FF2B5EF4-FFF2-40B4-BE49-F238E27FC236}">
                      <a16:creationId xmlns:a16="http://schemas.microsoft.com/office/drawing/2014/main" id="{C8478325-F27B-4423-ACB7-B402BF65B28C}"/>
                    </a:ext>
                  </a:extLst>
                </p14:cNvPr>
                <p14:cNvContentPartPr/>
                <p14:nvPr/>
              </p14:nvContentPartPr>
              <p14:xfrm>
                <a:off x="9899573" y="3358147"/>
                <a:ext cx="81720" cy="92160"/>
              </p14:xfrm>
            </p:contentPart>
          </mc:Choice>
          <mc:Fallback xmlns="">
            <p:pic>
              <p:nvPicPr>
                <p:cNvPr id="341" name="Freihand 340">
                  <a:extLst>
                    <a:ext uri="{FF2B5EF4-FFF2-40B4-BE49-F238E27FC236}">
                      <a16:creationId xmlns:a16="http://schemas.microsoft.com/office/drawing/2014/main" id="{C8478325-F27B-4423-ACB7-B402BF65B28C}"/>
                    </a:ext>
                  </a:extLst>
                </p:cNvPr>
                <p:cNvPicPr/>
                <p:nvPr/>
              </p:nvPicPr>
              <p:blipFill>
                <a:blip r:embed="rId46"/>
                <a:stretch>
                  <a:fillRect/>
                </a:stretch>
              </p:blipFill>
              <p:spPr>
                <a:xfrm>
                  <a:off x="9895253" y="3353827"/>
                  <a:ext cx="90360" cy="100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42" name="Freihand 341">
                  <a:extLst>
                    <a:ext uri="{FF2B5EF4-FFF2-40B4-BE49-F238E27FC236}">
                      <a16:creationId xmlns:a16="http://schemas.microsoft.com/office/drawing/2014/main" id="{1A7890F5-9A67-4422-8285-FFEBBC4673AF}"/>
                    </a:ext>
                  </a:extLst>
                </p14:cNvPr>
                <p14:cNvContentPartPr/>
                <p14:nvPr/>
              </p14:nvContentPartPr>
              <p14:xfrm>
                <a:off x="10001453" y="3413227"/>
                <a:ext cx="52200" cy="73440"/>
              </p14:xfrm>
            </p:contentPart>
          </mc:Choice>
          <mc:Fallback xmlns="">
            <p:pic>
              <p:nvPicPr>
                <p:cNvPr id="342" name="Freihand 341">
                  <a:extLst>
                    <a:ext uri="{FF2B5EF4-FFF2-40B4-BE49-F238E27FC236}">
                      <a16:creationId xmlns:a16="http://schemas.microsoft.com/office/drawing/2014/main" id="{1A7890F5-9A67-4422-8285-FFEBBC4673AF}"/>
                    </a:ext>
                  </a:extLst>
                </p:cNvPr>
                <p:cNvPicPr/>
                <p:nvPr/>
              </p:nvPicPr>
              <p:blipFill>
                <a:blip r:embed="rId48"/>
                <a:stretch>
                  <a:fillRect/>
                </a:stretch>
              </p:blipFill>
              <p:spPr>
                <a:xfrm>
                  <a:off x="9997133" y="3408907"/>
                  <a:ext cx="6084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43" name="Freihand 342">
                  <a:extLst>
                    <a:ext uri="{FF2B5EF4-FFF2-40B4-BE49-F238E27FC236}">
                      <a16:creationId xmlns:a16="http://schemas.microsoft.com/office/drawing/2014/main" id="{E0A2D789-920F-4270-A6E7-38B09083BDB0}"/>
                    </a:ext>
                  </a:extLst>
                </p14:cNvPr>
                <p14:cNvContentPartPr/>
                <p14:nvPr/>
              </p14:nvContentPartPr>
              <p14:xfrm>
                <a:off x="10155173" y="3360307"/>
                <a:ext cx="8640" cy="97560"/>
              </p14:xfrm>
            </p:contentPart>
          </mc:Choice>
          <mc:Fallback xmlns="">
            <p:pic>
              <p:nvPicPr>
                <p:cNvPr id="343" name="Freihand 342">
                  <a:extLst>
                    <a:ext uri="{FF2B5EF4-FFF2-40B4-BE49-F238E27FC236}">
                      <a16:creationId xmlns:a16="http://schemas.microsoft.com/office/drawing/2014/main" id="{E0A2D789-920F-4270-A6E7-38B09083BDB0}"/>
                    </a:ext>
                  </a:extLst>
                </p:cNvPr>
                <p:cNvPicPr/>
                <p:nvPr/>
              </p:nvPicPr>
              <p:blipFill>
                <a:blip r:embed="rId50"/>
                <a:stretch>
                  <a:fillRect/>
                </a:stretch>
              </p:blipFill>
              <p:spPr>
                <a:xfrm>
                  <a:off x="10150853" y="3355987"/>
                  <a:ext cx="172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44" name="Freihand 343">
                  <a:extLst>
                    <a:ext uri="{FF2B5EF4-FFF2-40B4-BE49-F238E27FC236}">
                      <a16:creationId xmlns:a16="http://schemas.microsoft.com/office/drawing/2014/main" id="{A507DE50-F60C-4E31-ABA3-862E1E6E6689}"/>
                    </a:ext>
                  </a:extLst>
                </p14:cNvPr>
                <p14:cNvContentPartPr/>
                <p14:nvPr/>
              </p14:nvContentPartPr>
              <p14:xfrm>
                <a:off x="10113773" y="3348787"/>
                <a:ext cx="204840" cy="111240"/>
              </p14:xfrm>
            </p:contentPart>
          </mc:Choice>
          <mc:Fallback xmlns="">
            <p:pic>
              <p:nvPicPr>
                <p:cNvPr id="344" name="Freihand 343">
                  <a:extLst>
                    <a:ext uri="{FF2B5EF4-FFF2-40B4-BE49-F238E27FC236}">
                      <a16:creationId xmlns:a16="http://schemas.microsoft.com/office/drawing/2014/main" id="{A507DE50-F60C-4E31-ABA3-862E1E6E6689}"/>
                    </a:ext>
                  </a:extLst>
                </p:cNvPr>
                <p:cNvPicPr/>
                <p:nvPr/>
              </p:nvPicPr>
              <p:blipFill>
                <a:blip r:embed="rId52"/>
                <a:stretch>
                  <a:fillRect/>
                </a:stretch>
              </p:blipFill>
              <p:spPr>
                <a:xfrm>
                  <a:off x="10109453" y="3344467"/>
                  <a:ext cx="21348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45" name="Freihand 344">
                  <a:extLst>
                    <a:ext uri="{FF2B5EF4-FFF2-40B4-BE49-F238E27FC236}">
                      <a16:creationId xmlns:a16="http://schemas.microsoft.com/office/drawing/2014/main" id="{7FD18337-32CF-4F38-823A-022E4D61EEFF}"/>
                    </a:ext>
                  </a:extLst>
                </p14:cNvPr>
                <p14:cNvContentPartPr/>
                <p14:nvPr/>
              </p14:nvContentPartPr>
              <p14:xfrm>
                <a:off x="10256693" y="3391987"/>
                <a:ext cx="57240" cy="34920"/>
              </p14:xfrm>
            </p:contentPart>
          </mc:Choice>
          <mc:Fallback xmlns="">
            <p:pic>
              <p:nvPicPr>
                <p:cNvPr id="345" name="Freihand 344">
                  <a:extLst>
                    <a:ext uri="{FF2B5EF4-FFF2-40B4-BE49-F238E27FC236}">
                      <a16:creationId xmlns:a16="http://schemas.microsoft.com/office/drawing/2014/main" id="{7FD18337-32CF-4F38-823A-022E4D61EEFF}"/>
                    </a:ext>
                  </a:extLst>
                </p:cNvPr>
                <p:cNvPicPr/>
                <p:nvPr/>
              </p:nvPicPr>
              <p:blipFill>
                <a:blip r:embed="rId54"/>
                <a:stretch>
                  <a:fillRect/>
                </a:stretch>
              </p:blipFill>
              <p:spPr>
                <a:xfrm>
                  <a:off x="10252373" y="3387667"/>
                  <a:ext cx="6588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6" name="Freihand 345">
                  <a:extLst>
                    <a:ext uri="{FF2B5EF4-FFF2-40B4-BE49-F238E27FC236}">
                      <a16:creationId xmlns:a16="http://schemas.microsoft.com/office/drawing/2014/main" id="{150F2FD3-ABF6-44F8-A9CE-E1A1A48B6411}"/>
                    </a:ext>
                  </a:extLst>
                </p14:cNvPr>
                <p14:cNvContentPartPr/>
                <p14:nvPr/>
              </p14:nvContentPartPr>
              <p14:xfrm>
                <a:off x="10338053" y="3427267"/>
                <a:ext cx="55800" cy="77040"/>
              </p14:xfrm>
            </p:contentPart>
          </mc:Choice>
          <mc:Fallback xmlns="">
            <p:pic>
              <p:nvPicPr>
                <p:cNvPr id="346" name="Freihand 345">
                  <a:extLst>
                    <a:ext uri="{FF2B5EF4-FFF2-40B4-BE49-F238E27FC236}">
                      <a16:creationId xmlns:a16="http://schemas.microsoft.com/office/drawing/2014/main" id="{150F2FD3-ABF6-44F8-A9CE-E1A1A48B6411}"/>
                    </a:ext>
                  </a:extLst>
                </p:cNvPr>
                <p:cNvPicPr/>
                <p:nvPr/>
              </p:nvPicPr>
              <p:blipFill>
                <a:blip r:embed="rId56"/>
                <a:stretch>
                  <a:fillRect/>
                </a:stretch>
              </p:blipFill>
              <p:spPr>
                <a:xfrm>
                  <a:off x="10333733" y="3422947"/>
                  <a:ext cx="6444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47" name="Freihand 346">
                  <a:extLst>
                    <a:ext uri="{FF2B5EF4-FFF2-40B4-BE49-F238E27FC236}">
                      <a16:creationId xmlns:a16="http://schemas.microsoft.com/office/drawing/2014/main" id="{83A8DD2F-C88F-401E-9D9B-28C288996960}"/>
                    </a:ext>
                  </a:extLst>
                </p14:cNvPr>
                <p14:cNvContentPartPr/>
                <p14:nvPr/>
              </p14:nvContentPartPr>
              <p14:xfrm>
                <a:off x="10446773" y="3359947"/>
                <a:ext cx="87840" cy="95760"/>
              </p14:xfrm>
            </p:contentPart>
          </mc:Choice>
          <mc:Fallback xmlns="">
            <p:pic>
              <p:nvPicPr>
                <p:cNvPr id="347" name="Freihand 346">
                  <a:extLst>
                    <a:ext uri="{FF2B5EF4-FFF2-40B4-BE49-F238E27FC236}">
                      <a16:creationId xmlns:a16="http://schemas.microsoft.com/office/drawing/2014/main" id="{83A8DD2F-C88F-401E-9D9B-28C288996960}"/>
                    </a:ext>
                  </a:extLst>
                </p:cNvPr>
                <p:cNvPicPr/>
                <p:nvPr/>
              </p:nvPicPr>
              <p:blipFill>
                <a:blip r:embed="rId58"/>
                <a:stretch>
                  <a:fillRect/>
                </a:stretch>
              </p:blipFill>
              <p:spPr>
                <a:xfrm>
                  <a:off x="10442453" y="3355627"/>
                  <a:ext cx="964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49" name="Freihand 348">
                  <a:extLst>
                    <a:ext uri="{FF2B5EF4-FFF2-40B4-BE49-F238E27FC236}">
                      <a16:creationId xmlns:a16="http://schemas.microsoft.com/office/drawing/2014/main" id="{28E9FF39-941E-48D7-9C6B-88ECC275925E}"/>
                    </a:ext>
                  </a:extLst>
                </p14:cNvPr>
                <p14:cNvContentPartPr/>
                <p14:nvPr/>
              </p14:nvContentPartPr>
              <p14:xfrm>
                <a:off x="10652333" y="3404587"/>
                <a:ext cx="2520" cy="3960"/>
              </p14:xfrm>
            </p:contentPart>
          </mc:Choice>
          <mc:Fallback xmlns="">
            <p:pic>
              <p:nvPicPr>
                <p:cNvPr id="349" name="Freihand 348">
                  <a:extLst>
                    <a:ext uri="{FF2B5EF4-FFF2-40B4-BE49-F238E27FC236}">
                      <a16:creationId xmlns:a16="http://schemas.microsoft.com/office/drawing/2014/main" id="{28E9FF39-941E-48D7-9C6B-88ECC275925E}"/>
                    </a:ext>
                  </a:extLst>
                </p:cNvPr>
                <p:cNvPicPr/>
                <p:nvPr/>
              </p:nvPicPr>
              <p:blipFill>
                <a:blip r:embed="rId60"/>
                <a:stretch>
                  <a:fillRect/>
                </a:stretch>
              </p:blipFill>
              <p:spPr>
                <a:xfrm>
                  <a:off x="10648013" y="3400267"/>
                  <a:ext cx="111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50" name="Freihand 349">
                  <a:extLst>
                    <a:ext uri="{FF2B5EF4-FFF2-40B4-BE49-F238E27FC236}">
                      <a16:creationId xmlns:a16="http://schemas.microsoft.com/office/drawing/2014/main" id="{1DBC2E2C-1322-485C-BDE4-D978F1958C57}"/>
                    </a:ext>
                  </a:extLst>
                </p14:cNvPr>
                <p14:cNvContentPartPr/>
                <p14:nvPr/>
              </p14:nvContentPartPr>
              <p14:xfrm>
                <a:off x="10602653" y="3405307"/>
                <a:ext cx="20880" cy="18360"/>
              </p14:xfrm>
            </p:contentPart>
          </mc:Choice>
          <mc:Fallback xmlns="">
            <p:pic>
              <p:nvPicPr>
                <p:cNvPr id="350" name="Freihand 349">
                  <a:extLst>
                    <a:ext uri="{FF2B5EF4-FFF2-40B4-BE49-F238E27FC236}">
                      <a16:creationId xmlns:a16="http://schemas.microsoft.com/office/drawing/2014/main" id="{1DBC2E2C-1322-485C-BDE4-D978F1958C57}"/>
                    </a:ext>
                  </a:extLst>
                </p:cNvPr>
                <p:cNvPicPr/>
                <p:nvPr/>
              </p:nvPicPr>
              <p:blipFill>
                <a:blip r:embed="rId62"/>
                <a:stretch>
                  <a:fillRect/>
                </a:stretch>
              </p:blipFill>
              <p:spPr>
                <a:xfrm>
                  <a:off x="10598333" y="3400987"/>
                  <a:ext cx="295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2" name="Freihand 351">
                  <a:extLst>
                    <a:ext uri="{FF2B5EF4-FFF2-40B4-BE49-F238E27FC236}">
                      <a16:creationId xmlns:a16="http://schemas.microsoft.com/office/drawing/2014/main" id="{4BBCD7C2-3B23-47C2-838E-77BD51D3AE62}"/>
                    </a:ext>
                  </a:extLst>
                </p14:cNvPr>
                <p14:cNvContentPartPr/>
                <p14:nvPr/>
              </p14:nvContentPartPr>
              <p14:xfrm>
                <a:off x="10575653" y="3330787"/>
                <a:ext cx="96480" cy="105120"/>
              </p14:xfrm>
            </p:contentPart>
          </mc:Choice>
          <mc:Fallback xmlns="">
            <p:pic>
              <p:nvPicPr>
                <p:cNvPr id="352" name="Freihand 351">
                  <a:extLst>
                    <a:ext uri="{FF2B5EF4-FFF2-40B4-BE49-F238E27FC236}">
                      <a16:creationId xmlns:a16="http://schemas.microsoft.com/office/drawing/2014/main" id="{4BBCD7C2-3B23-47C2-838E-77BD51D3AE62}"/>
                    </a:ext>
                  </a:extLst>
                </p:cNvPr>
                <p:cNvPicPr/>
                <p:nvPr/>
              </p:nvPicPr>
              <p:blipFill>
                <a:blip r:embed="rId64"/>
                <a:stretch>
                  <a:fillRect/>
                </a:stretch>
              </p:blipFill>
              <p:spPr>
                <a:xfrm>
                  <a:off x="10571333" y="3326467"/>
                  <a:ext cx="10512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53" name="Freihand 352">
                  <a:extLst>
                    <a:ext uri="{FF2B5EF4-FFF2-40B4-BE49-F238E27FC236}">
                      <a16:creationId xmlns:a16="http://schemas.microsoft.com/office/drawing/2014/main" id="{436931A1-D6BA-485F-B441-24064CDD25B1}"/>
                    </a:ext>
                  </a:extLst>
                </p14:cNvPr>
                <p14:cNvContentPartPr/>
                <p14:nvPr/>
              </p14:nvContentPartPr>
              <p14:xfrm>
                <a:off x="10578533" y="3356707"/>
                <a:ext cx="109440" cy="65160"/>
              </p14:xfrm>
            </p:contentPart>
          </mc:Choice>
          <mc:Fallback xmlns="">
            <p:pic>
              <p:nvPicPr>
                <p:cNvPr id="353" name="Freihand 352">
                  <a:extLst>
                    <a:ext uri="{FF2B5EF4-FFF2-40B4-BE49-F238E27FC236}">
                      <a16:creationId xmlns:a16="http://schemas.microsoft.com/office/drawing/2014/main" id="{436931A1-D6BA-485F-B441-24064CDD25B1}"/>
                    </a:ext>
                  </a:extLst>
                </p:cNvPr>
                <p:cNvPicPr/>
                <p:nvPr/>
              </p:nvPicPr>
              <p:blipFill>
                <a:blip r:embed="rId66"/>
                <a:stretch>
                  <a:fillRect/>
                </a:stretch>
              </p:blipFill>
              <p:spPr>
                <a:xfrm>
                  <a:off x="10574213" y="3352387"/>
                  <a:ext cx="11808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54" name="Freihand 353">
                  <a:extLst>
                    <a:ext uri="{FF2B5EF4-FFF2-40B4-BE49-F238E27FC236}">
                      <a16:creationId xmlns:a16="http://schemas.microsoft.com/office/drawing/2014/main" id="{D79754D4-86E9-43FC-8969-7DB4B97391FE}"/>
                    </a:ext>
                  </a:extLst>
                </p14:cNvPr>
                <p14:cNvContentPartPr/>
                <p14:nvPr/>
              </p14:nvContentPartPr>
              <p14:xfrm>
                <a:off x="10662053" y="3383707"/>
                <a:ext cx="86040" cy="127800"/>
              </p14:xfrm>
            </p:contentPart>
          </mc:Choice>
          <mc:Fallback xmlns="">
            <p:pic>
              <p:nvPicPr>
                <p:cNvPr id="354" name="Freihand 353">
                  <a:extLst>
                    <a:ext uri="{FF2B5EF4-FFF2-40B4-BE49-F238E27FC236}">
                      <a16:creationId xmlns:a16="http://schemas.microsoft.com/office/drawing/2014/main" id="{D79754D4-86E9-43FC-8969-7DB4B97391FE}"/>
                    </a:ext>
                  </a:extLst>
                </p:cNvPr>
                <p:cNvPicPr/>
                <p:nvPr/>
              </p:nvPicPr>
              <p:blipFill>
                <a:blip r:embed="rId68"/>
                <a:stretch>
                  <a:fillRect/>
                </a:stretch>
              </p:blipFill>
              <p:spPr>
                <a:xfrm>
                  <a:off x="10657733" y="3379387"/>
                  <a:ext cx="9468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55" name="Freihand 354">
                  <a:extLst>
                    <a:ext uri="{FF2B5EF4-FFF2-40B4-BE49-F238E27FC236}">
                      <a16:creationId xmlns:a16="http://schemas.microsoft.com/office/drawing/2014/main" id="{2534A903-3917-4072-A9AF-9DA8FE529EB2}"/>
                    </a:ext>
                  </a:extLst>
                </p14:cNvPr>
                <p14:cNvContentPartPr/>
                <p14:nvPr/>
              </p14:nvContentPartPr>
              <p14:xfrm>
                <a:off x="10708493" y="3277147"/>
                <a:ext cx="145440" cy="248400"/>
              </p14:xfrm>
            </p:contentPart>
          </mc:Choice>
          <mc:Fallback xmlns="">
            <p:pic>
              <p:nvPicPr>
                <p:cNvPr id="355" name="Freihand 354">
                  <a:extLst>
                    <a:ext uri="{FF2B5EF4-FFF2-40B4-BE49-F238E27FC236}">
                      <a16:creationId xmlns:a16="http://schemas.microsoft.com/office/drawing/2014/main" id="{2534A903-3917-4072-A9AF-9DA8FE529EB2}"/>
                    </a:ext>
                  </a:extLst>
                </p:cNvPr>
                <p:cNvPicPr/>
                <p:nvPr/>
              </p:nvPicPr>
              <p:blipFill>
                <a:blip r:embed="rId70"/>
                <a:stretch>
                  <a:fillRect/>
                </a:stretch>
              </p:blipFill>
              <p:spPr>
                <a:xfrm>
                  <a:off x="10704173" y="3272827"/>
                  <a:ext cx="15408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56" name="Freihand 355">
                  <a:extLst>
                    <a:ext uri="{FF2B5EF4-FFF2-40B4-BE49-F238E27FC236}">
                      <a16:creationId xmlns:a16="http://schemas.microsoft.com/office/drawing/2014/main" id="{FE5E6B4B-1A73-48AA-854B-2A39D5BF8822}"/>
                    </a:ext>
                  </a:extLst>
                </p14:cNvPr>
                <p14:cNvContentPartPr/>
                <p14:nvPr/>
              </p14:nvContentPartPr>
              <p14:xfrm>
                <a:off x="9804533" y="3232147"/>
                <a:ext cx="88920" cy="281880"/>
              </p14:xfrm>
            </p:contentPart>
          </mc:Choice>
          <mc:Fallback xmlns="">
            <p:pic>
              <p:nvPicPr>
                <p:cNvPr id="356" name="Freihand 355">
                  <a:extLst>
                    <a:ext uri="{FF2B5EF4-FFF2-40B4-BE49-F238E27FC236}">
                      <a16:creationId xmlns:a16="http://schemas.microsoft.com/office/drawing/2014/main" id="{FE5E6B4B-1A73-48AA-854B-2A39D5BF8822}"/>
                    </a:ext>
                  </a:extLst>
                </p:cNvPr>
                <p:cNvPicPr/>
                <p:nvPr/>
              </p:nvPicPr>
              <p:blipFill>
                <a:blip r:embed="rId72"/>
                <a:stretch>
                  <a:fillRect/>
                </a:stretch>
              </p:blipFill>
              <p:spPr>
                <a:xfrm>
                  <a:off x="9800213" y="3227827"/>
                  <a:ext cx="9756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58" name="Freihand 357">
                  <a:extLst>
                    <a:ext uri="{FF2B5EF4-FFF2-40B4-BE49-F238E27FC236}">
                      <a16:creationId xmlns:a16="http://schemas.microsoft.com/office/drawing/2014/main" id="{FCCA6103-51B5-436F-BC91-FEB4E57AEF98}"/>
                    </a:ext>
                  </a:extLst>
                </p14:cNvPr>
                <p14:cNvContentPartPr/>
                <p14:nvPr/>
              </p14:nvContentPartPr>
              <p14:xfrm>
                <a:off x="10932413" y="3188587"/>
                <a:ext cx="9360" cy="27360"/>
              </p14:xfrm>
            </p:contentPart>
          </mc:Choice>
          <mc:Fallback xmlns="">
            <p:pic>
              <p:nvPicPr>
                <p:cNvPr id="358" name="Freihand 357">
                  <a:extLst>
                    <a:ext uri="{FF2B5EF4-FFF2-40B4-BE49-F238E27FC236}">
                      <a16:creationId xmlns:a16="http://schemas.microsoft.com/office/drawing/2014/main" id="{FCCA6103-51B5-436F-BC91-FEB4E57AEF98}"/>
                    </a:ext>
                  </a:extLst>
                </p:cNvPr>
                <p:cNvPicPr/>
                <p:nvPr/>
              </p:nvPicPr>
              <p:blipFill>
                <a:blip r:embed="rId74"/>
                <a:stretch>
                  <a:fillRect/>
                </a:stretch>
              </p:blipFill>
              <p:spPr>
                <a:xfrm>
                  <a:off x="10928093" y="3184267"/>
                  <a:ext cx="18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59" name="Freihand 358">
                  <a:extLst>
                    <a:ext uri="{FF2B5EF4-FFF2-40B4-BE49-F238E27FC236}">
                      <a16:creationId xmlns:a16="http://schemas.microsoft.com/office/drawing/2014/main" id="{80B06BE8-9AF7-44C7-B3C8-CD2556A4CECF}"/>
                    </a:ext>
                  </a:extLst>
                </p14:cNvPr>
                <p14:cNvContentPartPr/>
                <p14:nvPr/>
              </p14:nvContentPartPr>
              <p14:xfrm>
                <a:off x="10921613" y="3349507"/>
                <a:ext cx="34560" cy="33840"/>
              </p14:xfrm>
            </p:contentPart>
          </mc:Choice>
          <mc:Fallback xmlns="">
            <p:pic>
              <p:nvPicPr>
                <p:cNvPr id="359" name="Freihand 358">
                  <a:extLst>
                    <a:ext uri="{FF2B5EF4-FFF2-40B4-BE49-F238E27FC236}">
                      <a16:creationId xmlns:a16="http://schemas.microsoft.com/office/drawing/2014/main" id="{80B06BE8-9AF7-44C7-B3C8-CD2556A4CECF}"/>
                    </a:ext>
                  </a:extLst>
                </p:cNvPr>
                <p:cNvPicPr/>
                <p:nvPr/>
              </p:nvPicPr>
              <p:blipFill>
                <a:blip r:embed="rId76"/>
                <a:stretch>
                  <a:fillRect/>
                </a:stretch>
              </p:blipFill>
              <p:spPr>
                <a:xfrm>
                  <a:off x="10917293" y="3345187"/>
                  <a:ext cx="432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60" name="Freihand 359">
                  <a:extLst>
                    <a:ext uri="{FF2B5EF4-FFF2-40B4-BE49-F238E27FC236}">
                      <a16:creationId xmlns:a16="http://schemas.microsoft.com/office/drawing/2014/main" id="{33CCC3DC-CAAE-4B0C-AFC4-C513C902B426}"/>
                    </a:ext>
                  </a:extLst>
                </p14:cNvPr>
                <p14:cNvContentPartPr/>
                <p14:nvPr/>
              </p14:nvContentPartPr>
              <p14:xfrm>
                <a:off x="11020973" y="3215587"/>
                <a:ext cx="13680" cy="136440"/>
              </p14:xfrm>
            </p:contentPart>
          </mc:Choice>
          <mc:Fallback xmlns="">
            <p:pic>
              <p:nvPicPr>
                <p:cNvPr id="360" name="Freihand 359">
                  <a:extLst>
                    <a:ext uri="{FF2B5EF4-FFF2-40B4-BE49-F238E27FC236}">
                      <a16:creationId xmlns:a16="http://schemas.microsoft.com/office/drawing/2014/main" id="{33CCC3DC-CAAE-4B0C-AFC4-C513C902B426}"/>
                    </a:ext>
                  </a:extLst>
                </p:cNvPr>
                <p:cNvPicPr/>
                <p:nvPr/>
              </p:nvPicPr>
              <p:blipFill>
                <a:blip r:embed="rId78"/>
                <a:stretch>
                  <a:fillRect/>
                </a:stretch>
              </p:blipFill>
              <p:spPr>
                <a:xfrm>
                  <a:off x="11016653" y="3211267"/>
                  <a:ext cx="2232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61" name="Freihand 360">
                  <a:extLst>
                    <a:ext uri="{FF2B5EF4-FFF2-40B4-BE49-F238E27FC236}">
                      <a16:creationId xmlns:a16="http://schemas.microsoft.com/office/drawing/2014/main" id="{B0CB24AE-6A89-43B8-B67E-0A947ADD8046}"/>
                    </a:ext>
                  </a:extLst>
                </p14:cNvPr>
                <p14:cNvContentPartPr/>
                <p14:nvPr/>
              </p14:nvContentPartPr>
              <p14:xfrm>
                <a:off x="10969133" y="3348787"/>
                <a:ext cx="151200" cy="9360"/>
              </p14:xfrm>
            </p:contentPart>
          </mc:Choice>
          <mc:Fallback xmlns="">
            <p:pic>
              <p:nvPicPr>
                <p:cNvPr id="361" name="Freihand 360">
                  <a:extLst>
                    <a:ext uri="{FF2B5EF4-FFF2-40B4-BE49-F238E27FC236}">
                      <a16:creationId xmlns:a16="http://schemas.microsoft.com/office/drawing/2014/main" id="{B0CB24AE-6A89-43B8-B67E-0A947ADD8046}"/>
                    </a:ext>
                  </a:extLst>
                </p:cNvPr>
                <p:cNvPicPr/>
                <p:nvPr/>
              </p:nvPicPr>
              <p:blipFill>
                <a:blip r:embed="rId80"/>
                <a:stretch>
                  <a:fillRect/>
                </a:stretch>
              </p:blipFill>
              <p:spPr>
                <a:xfrm>
                  <a:off x="10964813" y="3344467"/>
                  <a:ext cx="15984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62" name="Freihand 361">
                  <a:extLst>
                    <a:ext uri="{FF2B5EF4-FFF2-40B4-BE49-F238E27FC236}">
                      <a16:creationId xmlns:a16="http://schemas.microsoft.com/office/drawing/2014/main" id="{9CEAAF13-66E7-4C40-A6D2-6A04A9CE66DA}"/>
                    </a:ext>
                  </a:extLst>
                </p14:cNvPr>
                <p14:cNvContentPartPr/>
                <p14:nvPr/>
              </p14:nvContentPartPr>
              <p14:xfrm>
                <a:off x="10964093" y="3432667"/>
                <a:ext cx="89280" cy="152640"/>
              </p14:xfrm>
            </p:contentPart>
          </mc:Choice>
          <mc:Fallback xmlns="">
            <p:pic>
              <p:nvPicPr>
                <p:cNvPr id="362" name="Freihand 361">
                  <a:extLst>
                    <a:ext uri="{FF2B5EF4-FFF2-40B4-BE49-F238E27FC236}">
                      <a16:creationId xmlns:a16="http://schemas.microsoft.com/office/drawing/2014/main" id="{9CEAAF13-66E7-4C40-A6D2-6A04A9CE66DA}"/>
                    </a:ext>
                  </a:extLst>
                </p:cNvPr>
                <p:cNvPicPr/>
                <p:nvPr/>
              </p:nvPicPr>
              <p:blipFill>
                <a:blip r:embed="rId82"/>
                <a:stretch>
                  <a:fillRect/>
                </a:stretch>
              </p:blipFill>
              <p:spPr>
                <a:xfrm>
                  <a:off x="10959773" y="3428347"/>
                  <a:ext cx="979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64" name="Freihand 363">
                  <a:extLst>
                    <a:ext uri="{FF2B5EF4-FFF2-40B4-BE49-F238E27FC236}">
                      <a16:creationId xmlns:a16="http://schemas.microsoft.com/office/drawing/2014/main" id="{86B52F10-E590-4767-876B-ED5F87662463}"/>
                    </a:ext>
                  </a:extLst>
                </p14:cNvPr>
                <p14:cNvContentPartPr/>
                <p14:nvPr/>
              </p14:nvContentPartPr>
              <p14:xfrm>
                <a:off x="9292613" y="3650107"/>
                <a:ext cx="142200" cy="146160"/>
              </p14:xfrm>
            </p:contentPart>
          </mc:Choice>
          <mc:Fallback xmlns="">
            <p:pic>
              <p:nvPicPr>
                <p:cNvPr id="364" name="Freihand 363">
                  <a:extLst>
                    <a:ext uri="{FF2B5EF4-FFF2-40B4-BE49-F238E27FC236}">
                      <a16:creationId xmlns:a16="http://schemas.microsoft.com/office/drawing/2014/main" id="{86B52F10-E590-4767-876B-ED5F87662463}"/>
                    </a:ext>
                  </a:extLst>
                </p:cNvPr>
                <p:cNvPicPr/>
                <p:nvPr/>
              </p:nvPicPr>
              <p:blipFill>
                <a:blip r:embed="rId84"/>
                <a:stretch>
                  <a:fillRect/>
                </a:stretch>
              </p:blipFill>
              <p:spPr>
                <a:xfrm>
                  <a:off x="9288293" y="3645787"/>
                  <a:ext cx="1508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65" name="Freihand 364">
                  <a:extLst>
                    <a:ext uri="{FF2B5EF4-FFF2-40B4-BE49-F238E27FC236}">
                      <a16:creationId xmlns:a16="http://schemas.microsoft.com/office/drawing/2014/main" id="{35478EEB-9DBF-4BBE-A012-66FDABB2102C}"/>
                    </a:ext>
                  </a:extLst>
                </p14:cNvPr>
                <p14:cNvContentPartPr/>
                <p14:nvPr/>
              </p14:nvContentPartPr>
              <p14:xfrm>
                <a:off x="9476573" y="3694027"/>
                <a:ext cx="79200" cy="97920"/>
              </p14:xfrm>
            </p:contentPart>
          </mc:Choice>
          <mc:Fallback xmlns="">
            <p:pic>
              <p:nvPicPr>
                <p:cNvPr id="365" name="Freihand 364">
                  <a:extLst>
                    <a:ext uri="{FF2B5EF4-FFF2-40B4-BE49-F238E27FC236}">
                      <a16:creationId xmlns:a16="http://schemas.microsoft.com/office/drawing/2014/main" id="{35478EEB-9DBF-4BBE-A012-66FDABB2102C}"/>
                    </a:ext>
                  </a:extLst>
                </p:cNvPr>
                <p:cNvPicPr/>
                <p:nvPr/>
              </p:nvPicPr>
              <p:blipFill>
                <a:blip r:embed="rId86"/>
                <a:stretch>
                  <a:fillRect/>
                </a:stretch>
              </p:blipFill>
              <p:spPr>
                <a:xfrm>
                  <a:off x="9472253" y="3689707"/>
                  <a:ext cx="878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366" name="Freihand 365">
                  <a:extLst>
                    <a:ext uri="{FF2B5EF4-FFF2-40B4-BE49-F238E27FC236}">
                      <a16:creationId xmlns:a16="http://schemas.microsoft.com/office/drawing/2014/main" id="{1415CED9-02B3-4A4D-88CE-AEB60E202B97}"/>
                    </a:ext>
                  </a:extLst>
                </p14:cNvPr>
                <p14:cNvContentPartPr/>
                <p14:nvPr/>
              </p14:nvContentPartPr>
              <p14:xfrm>
                <a:off x="9555413" y="3699787"/>
                <a:ext cx="104760" cy="93600"/>
              </p14:xfrm>
            </p:contentPart>
          </mc:Choice>
          <mc:Fallback xmlns="">
            <p:pic>
              <p:nvPicPr>
                <p:cNvPr id="366" name="Freihand 365">
                  <a:extLst>
                    <a:ext uri="{FF2B5EF4-FFF2-40B4-BE49-F238E27FC236}">
                      <a16:creationId xmlns:a16="http://schemas.microsoft.com/office/drawing/2014/main" id="{1415CED9-02B3-4A4D-88CE-AEB60E202B97}"/>
                    </a:ext>
                  </a:extLst>
                </p:cNvPr>
                <p:cNvPicPr/>
                <p:nvPr/>
              </p:nvPicPr>
              <p:blipFill>
                <a:blip r:embed="rId88"/>
                <a:stretch>
                  <a:fillRect/>
                </a:stretch>
              </p:blipFill>
              <p:spPr>
                <a:xfrm>
                  <a:off x="9551093" y="3695467"/>
                  <a:ext cx="1134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67" name="Freihand 366">
                  <a:extLst>
                    <a:ext uri="{FF2B5EF4-FFF2-40B4-BE49-F238E27FC236}">
                      <a16:creationId xmlns:a16="http://schemas.microsoft.com/office/drawing/2014/main" id="{9E5788DA-91CC-48D1-84BF-0E941C22155C}"/>
                    </a:ext>
                  </a:extLst>
                </p14:cNvPr>
                <p14:cNvContentPartPr/>
                <p14:nvPr/>
              </p14:nvContentPartPr>
              <p14:xfrm>
                <a:off x="9691493" y="3722827"/>
                <a:ext cx="205920" cy="62280"/>
              </p14:xfrm>
            </p:contentPart>
          </mc:Choice>
          <mc:Fallback xmlns="">
            <p:pic>
              <p:nvPicPr>
                <p:cNvPr id="367" name="Freihand 366">
                  <a:extLst>
                    <a:ext uri="{FF2B5EF4-FFF2-40B4-BE49-F238E27FC236}">
                      <a16:creationId xmlns:a16="http://schemas.microsoft.com/office/drawing/2014/main" id="{9E5788DA-91CC-48D1-84BF-0E941C22155C}"/>
                    </a:ext>
                  </a:extLst>
                </p:cNvPr>
                <p:cNvPicPr/>
                <p:nvPr/>
              </p:nvPicPr>
              <p:blipFill>
                <a:blip r:embed="rId90"/>
                <a:stretch>
                  <a:fillRect/>
                </a:stretch>
              </p:blipFill>
              <p:spPr>
                <a:xfrm>
                  <a:off x="9687173" y="3718507"/>
                  <a:ext cx="2145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368" name="Freihand 367">
                  <a:extLst>
                    <a:ext uri="{FF2B5EF4-FFF2-40B4-BE49-F238E27FC236}">
                      <a16:creationId xmlns:a16="http://schemas.microsoft.com/office/drawing/2014/main" id="{5E96B694-A41D-4A24-A8E0-CEA29EC9F73E}"/>
                    </a:ext>
                  </a:extLst>
                </p14:cNvPr>
                <p14:cNvContentPartPr/>
                <p14:nvPr/>
              </p14:nvContentPartPr>
              <p14:xfrm>
                <a:off x="9915413" y="3718507"/>
                <a:ext cx="78840" cy="65520"/>
              </p14:xfrm>
            </p:contentPart>
          </mc:Choice>
          <mc:Fallback xmlns="">
            <p:pic>
              <p:nvPicPr>
                <p:cNvPr id="368" name="Freihand 367">
                  <a:extLst>
                    <a:ext uri="{FF2B5EF4-FFF2-40B4-BE49-F238E27FC236}">
                      <a16:creationId xmlns:a16="http://schemas.microsoft.com/office/drawing/2014/main" id="{5E96B694-A41D-4A24-A8E0-CEA29EC9F73E}"/>
                    </a:ext>
                  </a:extLst>
                </p:cNvPr>
                <p:cNvPicPr/>
                <p:nvPr/>
              </p:nvPicPr>
              <p:blipFill>
                <a:blip r:embed="rId92"/>
                <a:stretch>
                  <a:fillRect/>
                </a:stretch>
              </p:blipFill>
              <p:spPr>
                <a:xfrm>
                  <a:off x="9911093" y="3714187"/>
                  <a:ext cx="874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69" name="Freihand 368">
                  <a:extLst>
                    <a:ext uri="{FF2B5EF4-FFF2-40B4-BE49-F238E27FC236}">
                      <a16:creationId xmlns:a16="http://schemas.microsoft.com/office/drawing/2014/main" id="{EFFA44D6-FD5B-44B8-B54F-6AAAD228C967}"/>
                    </a:ext>
                  </a:extLst>
                </p14:cNvPr>
                <p14:cNvContentPartPr/>
                <p14:nvPr/>
              </p14:nvContentPartPr>
              <p14:xfrm>
                <a:off x="9998213" y="3642187"/>
                <a:ext cx="181440" cy="132480"/>
              </p14:xfrm>
            </p:contentPart>
          </mc:Choice>
          <mc:Fallback xmlns="">
            <p:pic>
              <p:nvPicPr>
                <p:cNvPr id="369" name="Freihand 368">
                  <a:extLst>
                    <a:ext uri="{FF2B5EF4-FFF2-40B4-BE49-F238E27FC236}">
                      <a16:creationId xmlns:a16="http://schemas.microsoft.com/office/drawing/2014/main" id="{EFFA44D6-FD5B-44B8-B54F-6AAAD228C967}"/>
                    </a:ext>
                  </a:extLst>
                </p:cNvPr>
                <p:cNvPicPr/>
                <p:nvPr/>
              </p:nvPicPr>
              <p:blipFill>
                <a:blip r:embed="rId94"/>
                <a:stretch>
                  <a:fillRect/>
                </a:stretch>
              </p:blipFill>
              <p:spPr>
                <a:xfrm>
                  <a:off x="9993893" y="3637867"/>
                  <a:ext cx="19008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370" name="Freihand 369">
                  <a:extLst>
                    <a:ext uri="{FF2B5EF4-FFF2-40B4-BE49-F238E27FC236}">
                      <a16:creationId xmlns:a16="http://schemas.microsoft.com/office/drawing/2014/main" id="{E3DC4D6F-8D36-43C4-82D7-9C72E40ACD48}"/>
                    </a:ext>
                  </a:extLst>
                </p14:cNvPr>
                <p14:cNvContentPartPr/>
                <p14:nvPr/>
              </p14:nvContentPartPr>
              <p14:xfrm>
                <a:off x="10188293" y="3651187"/>
                <a:ext cx="4680" cy="18360"/>
              </p14:xfrm>
            </p:contentPart>
          </mc:Choice>
          <mc:Fallback xmlns="">
            <p:pic>
              <p:nvPicPr>
                <p:cNvPr id="370" name="Freihand 369">
                  <a:extLst>
                    <a:ext uri="{FF2B5EF4-FFF2-40B4-BE49-F238E27FC236}">
                      <a16:creationId xmlns:a16="http://schemas.microsoft.com/office/drawing/2014/main" id="{E3DC4D6F-8D36-43C4-82D7-9C72E40ACD48}"/>
                    </a:ext>
                  </a:extLst>
                </p:cNvPr>
                <p:cNvPicPr/>
                <p:nvPr/>
              </p:nvPicPr>
              <p:blipFill>
                <a:blip r:embed="rId96"/>
                <a:stretch>
                  <a:fillRect/>
                </a:stretch>
              </p:blipFill>
              <p:spPr>
                <a:xfrm>
                  <a:off x="10183973" y="3646867"/>
                  <a:ext cx="1332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71" name="Freihand 370">
                  <a:extLst>
                    <a:ext uri="{FF2B5EF4-FFF2-40B4-BE49-F238E27FC236}">
                      <a16:creationId xmlns:a16="http://schemas.microsoft.com/office/drawing/2014/main" id="{11A2AD32-CDDA-490D-96C6-041EC59DBB0A}"/>
                    </a:ext>
                  </a:extLst>
                </p14:cNvPr>
                <p14:cNvContentPartPr/>
                <p14:nvPr/>
              </p14:nvContentPartPr>
              <p14:xfrm>
                <a:off x="10239773" y="3695467"/>
                <a:ext cx="67680" cy="68400"/>
              </p14:xfrm>
            </p:contentPart>
          </mc:Choice>
          <mc:Fallback xmlns="">
            <p:pic>
              <p:nvPicPr>
                <p:cNvPr id="371" name="Freihand 370">
                  <a:extLst>
                    <a:ext uri="{FF2B5EF4-FFF2-40B4-BE49-F238E27FC236}">
                      <a16:creationId xmlns:a16="http://schemas.microsoft.com/office/drawing/2014/main" id="{11A2AD32-CDDA-490D-96C6-041EC59DBB0A}"/>
                    </a:ext>
                  </a:extLst>
                </p:cNvPr>
                <p:cNvPicPr/>
                <p:nvPr/>
              </p:nvPicPr>
              <p:blipFill>
                <a:blip r:embed="rId98"/>
                <a:stretch>
                  <a:fillRect/>
                </a:stretch>
              </p:blipFill>
              <p:spPr>
                <a:xfrm>
                  <a:off x="10235453" y="3691147"/>
                  <a:ext cx="763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72" name="Freihand 371">
                  <a:extLst>
                    <a:ext uri="{FF2B5EF4-FFF2-40B4-BE49-F238E27FC236}">
                      <a16:creationId xmlns:a16="http://schemas.microsoft.com/office/drawing/2014/main" id="{04FFEFEF-F307-4438-A9E7-E5E1EC1A415A}"/>
                    </a:ext>
                  </a:extLst>
                </p14:cNvPr>
                <p14:cNvContentPartPr/>
                <p14:nvPr/>
              </p14:nvContentPartPr>
              <p14:xfrm>
                <a:off x="10334453" y="3639667"/>
                <a:ext cx="234720" cy="121680"/>
              </p14:xfrm>
            </p:contentPart>
          </mc:Choice>
          <mc:Fallback xmlns="">
            <p:pic>
              <p:nvPicPr>
                <p:cNvPr id="372" name="Freihand 371">
                  <a:extLst>
                    <a:ext uri="{FF2B5EF4-FFF2-40B4-BE49-F238E27FC236}">
                      <a16:creationId xmlns:a16="http://schemas.microsoft.com/office/drawing/2014/main" id="{04FFEFEF-F307-4438-A9E7-E5E1EC1A415A}"/>
                    </a:ext>
                  </a:extLst>
                </p:cNvPr>
                <p:cNvPicPr/>
                <p:nvPr/>
              </p:nvPicPr>
              <p:blipFill>
                <a:blip r:embed="rId100"/>
                <a:stretch>
                  <a:fillRect/>
                </a:stretch>
              </p:blipFill>
              <p:spPr>
                <a:xfrm>
                  <a:off x="10330133" y="3635347"/>
                  <a:ext cx="24336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73" name="Freihand 372">
                  <a:extLst>
                    <a:ext uri="{FF2B5EF4-FFF2-40B4-BE49-F238E27FC236}">
                      <a16:creationId xmlns:a16="http://schemas.microsoft.com/office/drawing/2014/main" id="{E23CDD65-0A48-405E-99F9-4192C948B822}"/>
                    </a:ext>
                  </a:extLst>
                </p14:cNvPr>
                <p14:cNvContentPartPr/>
                <p14:nvPr/>
              </p14:nvContentPartPr>
              <p14:xfrm>
                <a:off x="10740173" y="3619507"/>
                <a:ext cx="192600" cy="143640"/>
              </p14:xfrm>
            </p:contentPart>
          </mc:Choice>
          <mc:Fallback xmlns="">
            <p:pic>
              <p:nvPicPr>
                <p:cNvPr id="373" name="Freihand 372">
                  <a:extLst>
                    <a:ext uri="{FF2B5EF4-FFF2-40B4-BE49-F238E27FC236}">
                      <a16:creationId xmlns:a16="http://schemas.microsoft.com/office/drawing/2014/main" id="{E23CDD65-0A48-405E-99F9-4192C948B822}"/>
                    </a:ext>
                  </a:extLst>
                </p:cNvPr>
                <p:cNvPicPr/>
                <p:nvPr/>
              </p:nvPicPr>
              <p:blipFill>
                <a:blip r:embed="rId102"/>
                <a:stretch>
                  <a:fillRect/>
                </a:stretch>
              </p:blipFill>
              <p:spPr>
                <a:xfrm>
                  <a:off x="10735853" y="3615187"/>
                  <a:ext cx="2012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74" name="Freihand 373">
                  <a:extLst>
                    <a:ext uri="{FF2B5EF4-FFF2-40B4-BE49-F238E27FC236}">
                      <a16:creationId xmlns:a16="http://schemas.microsoft.com/office/drawing/2014/main" id="{C0241CDE-8211-4306-B6BA-3FB309B8A88E}"/>
                    </a:ext>
                  </a:extLst>
                </p14:cNvPr>
                <p14:cNvContentPartPr/>
                <p14:nvPr/>
              </p14:nvContentPartPr>
              <p14:xfrm>
                <a:off x="10985693" y="3594667"/>
                <a:ext cx="327600" cy="166680"/>
              </p14:xfrm>
            </p:contentPart>
          </mc:Choice>
          <mc:Fallback xmlns="">
            <p:pic>
              <p:nvPicPr>
                <p:cNvPr id="374" name="Freihand 373">
                  <a:extLst>
                    <a:ext uri="{FF2B5EF4-FFF2-40B4-BE49-F238E27FC236}">
                      <a16:creationId xmlns:a16="http://schemas.microsoft.com/office/drawing/2014/main" id="{C0241CDE-8211-4306-B6BA-3FB309B8A88E}"/>
                    </a:ext>
                  </a:extLst>
                </p:cNvPr>
                <p:cNvPicPr/>
                <p:nvPr/>
              </p:nvPicPr>
              <p:blipFill>
                <a:blip r:embed="rId104"/>
                <a:stretch>
                  <a:fillRect/>
                </a:stretch>
              </p:blipFill>
              <p:spPr>
                <a:xfrm>
                  <a:off x="10981373" y="3590347"/>
                  <a:ext cx="3362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75" name="Freihand 374">
                  <a:extLst>
                    <a:ext uri="{FF2B5EF4-FFF2-40B4-BE49-F238E27FC236}">
                      <a16:creationId xmlns:a16="http://schemas.microsoft.com/office/drawing/2014/main" id="{827C6F49-7F50-4B9A-A5FA-E6F1414DE4B8}"/>
                    </a:ext>
                  </a:extLst>
                </p14:cNvPr>
                <p14:cNvContentPartPr/>
                <p14:nvPr/>
              </p14:nvContentPartPr>
              <p14:xfrm>
                <a:off x="10930253" y="3561907"/>
                <a:ext cx="28440" cy="12240"/>
              </p14:xfrm>
            </p:contentPart>
          </mc:Choice>
          <mc:Fallback xmlns="">
            <p:pic>
              <p:nvPicPr>
                <p:cNvPr id="375" name="Freihand 374">
                  <a:extLst>
                    <a:ext uri="{FF2B5EF4-FFF2-40B4-BE49-F238E27FC236}">
                      <a16:creationId xmlns:a16="http://schemas.microsoft.com/office/drawing/2014/main" id="{827C6F49-7F50-4B9A-A5FA-E6F1414DE4B8}"/>
                    </a:ext>
                  </a:extLst>
                </p:cNvPr>
                <p:cNvPicPr/>
                <p:nvPr/>
              </p:nvPicPr>
              <p:blipFill>
                <a:blip r:embed="rId106"/>
                <a:stretch>
                  <a:fillRect/>
                </a:stretch>
              </p:blipFill>
              <p:spPr>
                <a:xfrm>
                  <a:off x="10925933" y="3557587"/>
                  <a:ext cx="370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77" name="Freihand 376">
                  <a:extLst>
                    <a:ext uri="{FF2B5EF4-FFF2-40B4-BE49-F238E27FC236}">
                      <a16:creationId xmlns:a16="http://schemas.microsoft.com/office/drawing/2014/main" id="{D3278AE9-9C35-4643-A39F-3AD5D4AF933E}"/>
                    </a:ext>
                  </a:extLst>
                </p14:cNvPr>
                <p14:cNvContentPartPr/>
                <p14:nvPr/>
              </p14:nvContentPartPr>
              <p14:xfrm>
                <a:off x="9309533" y="3962587"/>
                <a:ext cx="56520" cy="102600"/>
              </p14:xfrm>
            </p:contentPart>
          </mc:Choice>
          <mc:Fallback xmlns="">
            <p:pic>
              <p:nvPicPr>
                <p:cNvPr id="377" name="Freihand 376">
                  <a:extLst>
                    <a:ext uri="{FF2B5EF4-FFF2-40B4-BE49-F238E27FC236}">
                      <a16:creationId xmlns:a16="http://schemas.microsoft.com/office/drawing/2014/main" id="{D3278AE9-9C35-4643-A39F-3AD5D4AF933E}"/>
                    </a:ext>
                  </a:extLst>
                </p:cNvPr>
                <p:cNvPicPr/>
                <p:nvPr/>
              </p:nvPicPr>
              <p:blipFill>
                <a:blip r:embed="rId108"/>
                <a:stretch>
                  <a:fillRect/>
                </a:stretch>
              </p:blipFill>
              <p:spPr>
                <a:xfrm>
                  <a:off x="9305213" y="3958267"/>
                  <a:ext cx="651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78" name="Freihand 377">
                  <a:extLst>
                    <a:ext uri="{FF2B5EF4-FFF2-40B4-BE49-F238E27FC236}">
                      <a16:creationId xmlns:a16="http://schemas.microsoft.com/office/drawing/2014/main" id="{256E339C-C196-4F66-8E6C-3FB3D44E76DC}"/>
                    </a:ext>
                  </a:extLst>
                </p14:cNvPr>
                <p14:cNvContentPartPr/>
                <p14:nvPr/>
              </p14:nvContentPartPr>
              <p14:xfrm>
                <a:off x="9274973" y="3958267"/>
                <a:ext cx="120960" cy="89280"/>
              </p14:xfrm>
            </p:contentPart>
          </mc:Choice>
          <mc:Fallback xmlns="">
            <p:pic>
              <p:nvPicPr>
                <p:cNvPr id="378" name="Freihand 377">
                  <a:extLst>
                    <a:ext uri="{FF2B5EF4-FFF2-40B4-BE49-F238E27FC236}">
                      <a16:creationId xmlns:a16="http://schemas.microsoft.com/office/drawing/2014/main" id="{256E339C-C196-4F66-8E6C-3FB3D44E76DC}"/>
                    </a:ext>
                  </a:extLst>
                </p:cNvPr>
                <p:cNvPicPr/>
                <p:nvPr/>
              </p:nvPicPr>
              <p:blipFill>
                <a:blip r:embed="rId110"/>
                <a:stretch>
                  <a:fillRect/>
                </a:stretch>
              </p:blipFill>
              <p:spPr>
                <a:xfrm>
                  <a:off x="9270653" y="3953947"/>
                  <a:ext cx="12960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379" name="Freihand 378">
                  <a:extLst>
                    <a:ext uri="{FF2B5EF4-FFF2-40B4-BE49-F238E27FC236}">
                      <a16:creationId xmlns:a16="http://schemas.microsoft.com/office/drawing/2014/main" id="{A15C6F85-5261-466F-9E13-B169CEA4A1A4}"/>
                    </a:ext>
                  </a:extLst>
                </p14:cNvPr>
                <p14:cNvContentPartPr/>
                <p14:nvPr/>
              </p14:nvContentPartPr>
              <p14:xfrm>
                <a:off x="9257693" y="3888427"/>
                <a:ext cx="138960" cy="11520"/>
              </p14:xfrm>
            </p:contentPart>
          </mc:Choice>
          <mc:Fallback xmlns="">
            <p:pic>
              <p:nvPicPr>
                <p:cNvPr id="379" name="Freihand 378">
                  <a:extLst>
                    <a:ext uri="{FF2B5EF4-FFF2-40B4-BE49-F238E27FC236}">
                      <a16:creationId xmlns:a16="http://schemas.microsoft.com/office/drawing/2014/main" id="{A15C6F85-5261-466F-9E13-B169CEA4A1A4}"/>
                    </a:ext>
                  </a:extLst>
                </p:cNvPr>
                <p:cNvPicPr/>
                <p:nvPr/>
              </p:nvPicPr>
              <p:blipFill>
                <a:blip r:embed="rId112"/>
                <a:stretch>
                  <a:fillRect/>
                </a:stretch>
              </p:blipFill>
              <p:spPr>
                <a:xfrm>
                  <a:off x="9253373" y="3884107"/>
                  <a:ext cx="1476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380" name="Freihand 379">
                  <a:extLst>
                    <a:ext uri="{FF2B5EF4-FFF2-40B4-BE49-F238E27FC236}">
                      <a16:creationId xmlns:a16="http://schemas.microsoft.com/office/drawing/2014/main" id="{FE954EE9-AD33-49E3-A733-9A2B72731F9D}"/>
                    </a:ext>
                  </a:extLst>
                </p14:cNvPr>
                <p14:cNvContentPartPr/>
                <p14:nvPr/>
              </p14:nvContentPartPr>
              <p14:xfrm>
                <a:off x="9337253" y="4028107"/>
                <a:ext cx="68400" cy="122040"/>
              </p14:xfrm>
            </p:contentPart>
          </mc:Choice>
          <mc:Fallback xmlns="">
            <p:pic>
              <p:nvPicPr>
                <p:cNvPr id="380" name="Freihand 379">
                  <a:extLst>
                    <a:ext uri="{FF2B5EF4-FFF2-40B4-BE49-F238E27FC236}">
                      <a16:creationId xmlns:a16="http://schemas.microsoft.com/office/drawing/2014/main" id="{FE954EE9-AD33-49E3-A733-9A2B72731F9D}"/>
                    </a:ext>
                  </a:extLst>
                </p:cNvPr>
                <p:cNvPicPr/>
                <p:nvPr/>
              </p:nvPicPr>
              <p:blipFill>
                <a:blip r:embed="rId114"/>
                <a:stretch>
                  <a:fillRect/>
                </a:stretch>
              </p:blipFill>
              <p:spPr>
                <a:xfrm>
                  <a:off x="9332933" y="4023787"/>
                  <a:ext cx="770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381" name="Freihand 380">
                  <a:extLst>
                    <a:ext uri="{FF2B5EF4-FFF2-40B4-BE49-F238E27FC236}">
                      <a16:creationId xmlns:a16="http://schemas.microsoft.com/office/drawing/2014/main" id="{B52A6521-813F-4B84-BC90-3A6A51A7F1DD}"/>
                    </a:ext>
                  </a:extLst>
                </p14:cNvPr>
                <p14:cNvContentPartPr/>
                <p14:nvPr/>
              </p14:nvContentPartPr>
              <p14:xfrm>
                <a:off x="9419333" y="4019107"/>
                <a:ext cx="82800" cy="70920"/>
              </p14:xfrm>
            </p:contentPart>
          </mc:Choice>
          <mc:Fallback xmlns="">
            <p:pic>
              <p:nvPicPr>
                <p:cNvPr id="381" name="Freihand 380">
                  <a:extLst>
                    <a:ext uri="{FF2B5EF4-FFF2-40B4-BE49-F238E27FC236}">
                      <a16:creationId xmlns:a16="http://schemas.microsoft.com/office/drawing/2014/main" id="{B52A6521-813F-4B84-BC90-3A6A51A7F1DD}"/>
                    </a:ext>
                  </a:extLst>
                </p:cNvPr>
                <p:cNvPicPr/>
                <p:nvPr/>
              </p:nvPicPr>
              <p:blipFill>
                <a:blip r:embed="rId116"/>
                <a:stretch>
                  <a:fillRect/>
                </a:stretch>
              </p:blipFill>
              <p:spPr>
                <a:xfrm>
                  <a:off x="9415013" y="4014787"/>
                  <a:ext cx="9144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82" name="Freihand 381">
                  <a:extLst>
                    <a:ext uri="{FF2B5EF4-FFF2-40B4-BE49-F238E27FC236}">
                      <a16:creationId xmlns:a16="http://schemas.microsoft.com/office/drawing/2014/main" id="{4EE70D11-9B8A-4276-ABE5-CD74B45A41D3}"/>
                    </a:ext>
                  </a:extLst>
                </p14:cNvPr>
                <p14:cNvContentPartPr/>
                <p14:nvPr/>
              </p14:nvContentPartPr>
              <p14:xfrm>
                <a:off x="9470093" y="4025947"/>
                <a:ext cx="52560" cy="57960"/>
              </p14:xfrm>
            </p:contentPart>
          </mc:Choice>
          <mc:Fallback xmlns="">
            <p:pic>
              <p:nvPicPr>
                <p:cNvPr id="382" name="Freihand 381">
                  <a:extLst>
                    <a:ext uri="{FF2B5EF4-FFF2-40B4-BE49-F238E27FC236}">
                      <a16:creationId xmlns:a16="http://schemas.microsoft.com/office/drawing/2014/main" id="{4EE70D11-9B8A-4276-ABE5-CD74B45A41D3}"/>
                    </a:ext>
                  </a:extLst>
                </p:cNvPr>
                <p:cNvPicPr/>
                <p:nvPr/>
              </p:nvPicPr>
              <p:blipFill>
                <a:blip r:embed="rId118"/>
                <a:stretch>
                  <a:fillRect/>
                </a:stretch>
              </p:blipFill>
              <p:spPr>
                <a:xfrm>
                  <a:off x="9465773" y="4021627"/>
                  <a:ext cx="612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383" name="Freihand 382">
                  <a:extLst>
                    <a:ext uri="{FF2B5EF4-FFF2-40B4-BE49-F238E27FC236}">
                      <a16:creationId xmlns:a16="http://schemas.microsoft.com/office/drawing/2014/main" id="{B9F7F765-C446-42C0-95AA-14B246DDB4B6}"/>
                    </a:ext>
                  </a:extLst>
                </p14:cNvPr>
                <p14:cNvContentPartPr/>
                <p14:nvPr/>
              </p14:nvContentPartPr>
              <p14:xfrm>
                <a:off x="9626333" y="3999307"/>
                <a:ext cx="103680" cy="27720"/>
              </p14:xfrm>
            </p:contentPart>
          </mc:Choice>
          <mc:Fallback xmlns="">
            <p:pic>
              <p:nvPicPr>
                <p:cNvPr id="383" name="Freihand 382">
                  <a:extLst>
                    <a:ext uri="{FF2B5EF4-FFF2-40B4-BE49-F238E27FC236}">
                      <a16:creationId xmlns:a16="http://schemas.microsoft.com/office/drawing/2014/main" id="{B9F7F765-C446-42C0-95AA-14B246DDB4B6}"/>
                    </a:ext>
                  </a:extLst>
                </p:cNvPr>
                <p:cNvPicPr/>
                <p:nvPr/>
              </p:nvPicPr>
              <p:blipFill>
                <a:blip r:embed="rId120"/>
                <a:stretch>
                  <a:fillRect/>
                </a:stretch>
              </p:blipFill>
              <p:spPr>
                <a:xfrm>
                  <a:off x="9622013" y="3994987"/>
                  <a:ext cx="11232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384" name="Freihand 383">
                  <a:extLst>
                    <a:ext uri="{FF2B5EF4-FFF2-40B4-BE49-F238E27FC236}">
                      <a16:creationId xmlns:a16="http://schemas.microsoft.com/office/drawing/2014/main" id="{0A3FE4FA-E1F7-482D-ADD6-2B2C43D01DB7}"/>
                    </a:ext>
                  </a:extLst>
                </p14:cNvPr>
                <p14:cNvContentPartPr/>
                <p14:nvPr/>
              </p14:nvContentPartPr>
              <p14:xfrm>
                <a:off x="9895253" y="3923707"/>
                <a:ext cx="56880" cy="146880"/>
              </p14:xfrm>
            </p:contentPart>
          </mc:Choice>
          <mc:Fallback xmlns="">
            <p:pic>
              <p:nvPicPr>
                <p:cNvPr id="384" name="Freihand 383">
                  <a:extLst>
                    <a:ext uri="{FF2B5EF4-FFF2-40B4-BE49-F238E27FC236}">
                      <a16:creationId xmlns:a16="http://schemas.microsoft.com/office/drawing/2014/main" id="{0A3FE4FA-E1F7-482D-ADD6-2B2C43D01DB7}"/>
                    </a:ext>
                  </a:extLst>
                </p:cNvPr>
                <p:cNvPicPr/>
                <p:nvPr/>
              </p:nvPicPr>
              <p:blipFill>
                <a:blip r:embed="rId122"/>
                <a:stretch>
                  <a:fillRect/>
                </a:stretch>
              </p:blipFill>
              <p:spPr>
                <a:xfrm>
                  <a:off x="9890933" y="3919387"/>
                  <a:ext cx="6552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385" name="Freihand 384">
                  <a:extLst>
                    <a:ext uri="{FF2B5EF4-FFF2-40B4-BE49-F238E27FC236}">
                      <a16:creationId xmlns:a16="http://schemas.microsoft.com/office/drawing/2014/main" id="{00A2F29F-46B6-42FA-93D1-C3CBAC331979}"/>
                    </a:ext>
                  </a:extLst>
                </p14:cNvPr>
                <p14:cNvContentPartPr/>
                <p14:nvPr/>
              </p14:nvContentPartPr>
              <p14:xfrm>
                <a:off x="10001453" y="3976267"/>
                <a:ext cx="99360" cy="88200"/>
              </p14:xfrm>
            </p:contentPart>
          </mc:Choice>
          <mc:Fallback xmlns="">
            <p:pic>
              <p:nvPicPr>
                <p:cNvPr id="385" name="Freihand 384">
                  <a:extLst>
                    <a:ext uri="{FF2B5EF4-FFF2-40B4-BE49-F238E27FC236}">
                      <a16:creationId xmlns:a16="http://schemas.microsoft.com/office/drawing/2014/main" id="{00A2F29F-46B6-42FA-93D1-C3CBAC331979}"/>
                    </a:ext>
                  </a:extLst>
                </p:cNvPr>
                <p:cNvPicPr/>
                <p:nvPr/>
              </p:nvPicPr>
              <p:blipFill>
                <a:blip r:embed="rId124"/>
                <a:stretch>
                  <a:fillRect/>
                </a:stretch>
              </p:blipFill>
              <p:spPr>
                <a:xfrm>
                  <a:off x="9997133" y="3971947"/>
                  <a:ext cx="1080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386" name="Freihand 385">
                  <a:extLst>
                    <a:ext uri="{FF2B5EF4-FFF2-40B4-BE49-F238E27FC236}">
                      <a16:creationId xmlns:a16="http://schemas.microsoft.com/office/drawing/2014/main" id="{68F02FE4-DE84-42D1-83CD-67DEC5A2F6D3}"/>
                    </a:ext>
                  </a:extLst>
                </p14:cNvPr>
                <p14:cNvContentPartPr/>
                <p14:nvPr/>
              </p14:nvContentPartPr>
              <p14:xfrm>
                <a:off x="10051853" y="3978067"/>
                <a:ext cx="56880" cy="44280"/>
              </p14:xfrm>
            </p:contentPart>
          </mc:Choice>
          <mc:Fallback xmlns="">
            <p:pic>
              <p:nvPicPr>
                <p:cNvPr id="386" name="Freihand 385">
                  <a:extLst>
                    <a:ext uri="{FF2B5EF4-FFF2-40B4-BE49-F238E27FC236}">
                      <a16:creationId xmlns:a16="http://schemas.microsoft.com/office/drawing/2014/main" id="{68F02FE4-DE84-42D1-83CD-67DEC5A2F6D3}"/>
                    </a:ext>
                  </a:extLst>
                </p:cNvPr>
                <p:cNvPicPr/>
                <p:nvPr/>
              </p:nvPicPr>
              <p:blipFill>
                <a:blip r:embed="rId126"/>
                <a:stretch>
                  <a:fillRect/>
                </a:stretch>
              </p:blipFill>
              <p:spPr>
                <a:xfrm>
                  <a:off x="10047533" y="3973747"/>
                  <a:ext cx="6552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387" name="Freihand 386">
                  <a:extLst>
                    <a:ext uri="{FF2B5EF4-FFF2-40B4-BE49-F238E27FC236}">
                      <a16:creationId xmlns:a16="http://schemas.microsoft.com/office/drawing/2014/main" id="{433B9219-C576-4D21-8BFE-533F97A5A75F}"/>
                    </a:ext>
                  </a:extLst>
                </p14:cNvPr>
                <p14:cNvContentPartPr/>
                <p14:nvPr/>
              </p14:nvContentPartPr>
              <p14:xfrm>
                <a:off x="10135373" y="4029907"/>
                <a:ext cx="59040" cy="65520"/>
              </p14:xfrm>
            </p:contentPart>
          </mc:Choice>
          <mc:Fallback xmlns="">
            <p:pic>
              <p:nvPicPr>
                <p:cNvPr id="387" name="Freihand 386">
                  <a:extLst>
                    <a:ext uri="{FF2B5EF4-FFF2-40B4-BE49-F238E27FC236}">
                      <a16:creationId xmlns:a16="http://schemas.microsoft.com/office/drawing/2014/main" id="{433B9219-C576-4D21-8BFE-533F97A5A75F}"/>
                    </a:ext>
                  </a:extLst>
                </p:cNvPr>
                <p:cNvPicPr/>
                <p:nvPr/>
              </p:nvPicPr>
              <p:blipFill>
                <a:blip r:embed="rId128"/>
                <a:stretch>
                  <a:fillRect/>
                </a:stretch>
              </p:blipFill>
              <p:spPr>
                <a:xfrm>
                  <a:off x="10131053" y="4025587"/>
                  <a:ext cx="67680" cy="741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388" name="Freihand 387">
                  <a:extLst>
                    <a:ext uri="{FF2B5EF4-FFF2-40B4-BE49-F238E27FC236}">
                      <a16:creationId xmlns:a16="http://schemas.microsoft.com/office/drawing/2014/main" id="{A79C3904-5A8B-402C-930D-D6CC352C6F8E}"/>
                    </a:ext>
                  </a:extLst>
                </p14:cNvPr>
                <p14:cNvContentPartPr/>
                <p14:nvPr/>
              </p14:nvContentPartPr>
              <p14:xfrm>
                <a:off x="10253813" y="3981307"/>
                <a:ext cx="7920" cy="25920"/>
              </p14:xfrm>
            </p:contentPart>
          </mc:Choice>
          <mc:Fallback xmlns="">
            <p:pic>
              <p:nvPicPr>
                <p:cNvPr id="388" name="Freihand 387">
                  <a:extLst>
                    <a:ext uri="{FF2B5EF4-FFF2-40B4-BE49-F238E27FC236}">
                      <a16:creationId xmlns:a16="http://schemas.microsoft.com/office/drawing/2014/main" id="{A79C3904-5A8B-402C-930D-D6CC352C6F8E}"/>
                    </a:ext>
                  </a:extLst>
                </p:cNvPr>
                <p:cNvPicPr/>
                <p:nvPr/>
              </p:nvPicPr>
              <p:blipFill>
                <a:blip r:embed="rId130"/>
                <a:stretch>
                  <a:fillRect/>
                </a:stretch>
              </p:blipFill>
              <p:spPr>
                <a:xfrm>
                  <a:off x="10249493" y="3976987"/>
                  <a:ext cx="165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389" name="Freihand 388">
                  <a:extLst>
                    <a:ext uri="{FF2B5EF4-FFF2-40B4-BE49-F238E27FC236}">
                      <a16:creationId xmlns:a16="http://schemas.microsoft.com/office/drawing/2014/main" id="{BCAED373-D5A8-40A2-9F8B-417A922A534D}"/>
                    </a:ext>
                  </a:extLst>
                </p14:cNvPr>
                <p14:cNvContentPartPr/>
                <p14:nvPr/>
              </p14:nvContentPartPr>
              <p14:xfrm>
                <a:off x="10327973" y="3953947"/>
                <a:ext cx="84240" cy="103320"/>
              </p14:xfrm>
            </p:contentPart>
          </mc:Choice>
          <mc:Fallback xmlns="">
            <p:pic>
              <p:nvPicPr>
                <p:cNvPr id="389" name="Freihand 388">
                  <a:extLst>
                    <a:ext uri="{FF2B5EF4-FFF2-40B4-BE49-F238E27FC236}">
                      <a16:creationId xmlns:a16="http://schemas.microsoft.com/office/drawing/2014/main" id="{BCAED373-D5A8-40A2-9F8B-417A922A534D}"/>
                    </a:ext>
                  </a:extLst>
                </p:cNvPr>
                <p:cNvPicPr/>
                <p:nvPr/>
              </p:nvPicPr>
              <p:blipFill>
                <a:blip r:embed="rId132"/>
                <a:stretch>
                  <a:fillRect/>
                </a:stretch>
              </p:blipFill>
              <p:spPr>
                <a:xfrm>
                  <a:off x="10323653" y="3949627"/>
                  <a:ext cx="928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390" name="Freihand 389">
                  <a:extLst>
                    <a:ext uri="{FF2B5EF4-FFF2-40B4-BE49-F238E27FC236}">
                      <a16:creationId xmlns:a16="http://schemas.microsoft.com/office/drawing/2014/main" id="{2403031D-A336-4A79-AE70-A6A01D3C88F1}"/>
                    </a:ext>
                  </a:extLst>
                </p14:cNvPr>
                <p14:cNvContentPartPr/>
                <p14:nvPr/>
              </p14:nvContentPartPr>
              <p14:xfrm>
                <a:off x="10337333" y="3983107"/>
                <a:ext cx="162000" cy="117720"/>
              </p14:xfrm>
            </p:contentPart>
          </mc:Choice>
          <mc:Fallback xmlns="">
            <p:pic>
              <p:nvPicPr>
                <p:cNvPr id="390" name="Freihand 389">
                  <a:extLst>
                    <a:ext uri="{FF2B5EF4-FFF2-40B4-BE49-F238E27FC236}">
                      <a16:creationId xmlns:a16="http://schemas.microsoft.com/office/drawing/2014/main" id="{2403031D-A336-4A79-AE70-A6A01D3C88F1}"/>
                    </a:ext>
                  </a:extLst>
                </p:cNvPr>
                <p:cNvPicPr/>
                <p:nvPr/>
              </p:nvPicPr>
              <p:blipFill>
                <a:blip r:embed="rId134"/>
                <a:stretch>
                  <a:fillRect/>
                </a:stretch>
              </p:blipFill>
              <p:spPr>
                <a:xfrm>
                  <a:off x="10333013" y="3978787"/>
                  <a:ext cx="1706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391" name="Freihand 390">
                  <a:extLst>
                    <a:ext uri="{FF2B5EF4-FFF2-40B4-BE49-F238E27FC236}">
                      <a16:creationId xmlns:a16="http://schemas.microsoft.com/office/drawing/2014/main" id="{14C7A352-8493-4645-A397-AB159BA9DFAE}"/>
                    </a:ext>
                  </a:extLst>
                </p14:cNvPr>
                <p14:cNvContentPartPr/>
                <p14:nvPr/>
              </p14:nvContentPartPr>
              <p14:xfrm>
                <a:off x="10550813" y="3968347"/>
                <a:ext cx="5760" cy="9000"/>
              </p14:xfrm>
            </p:contentPart>
          </mc:Choice>
          <mc:Fallback xmlns="">
            <p:pic>
              <p:nvPicPr>
                <p:cNvPr id="391" name="Freihand 390">
                  <a:extLst>
                    <a:ext uri="{FF2B5EF4-FFF2-40B4-BE49-F238E27FC236}">
                      <a16:creationId xmlns:a16="http://schemas.microsoft.com/office/drawing/2014/main" id="{14C7A352-8493-4645-A397-AB159BA9DFAE}"/>
                    </a:ext>
                  </a:extLst>
                </p:cNvPr>
                <p:cNvPicPr/>
                <p:nvPr/>
              </p:nvPicPr>
              <p:blipFill>
                <a:blip r:embed="rId136"/>
                <a:stretch>
                  <a:fillRect/>
                </a:stretch>
              </p:blipFill>
              <p:spPr>
                <a:xfrm>
                  <a:off x="10546493" y="3964027"/>
                  <a:ext cx="1440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392" name="Freihand 391">
                  <a:extLst>
                    <a:ext uri="{FF2B5EF4-FFF2-40B4-BE49-F238E27FC236}">
                      <a16:creationId xmlns:a16="http://schemas.microsoft.com/office/drawing/2014/main" id="{F80B6FC0-615D-43E5-973C-DF7353BDC40B}"/>
                    </a:ext>
                  </a:extLst>
                </p14:cNvPr>
                <p14:cNvContentPartPr/>
                <p14:nvPr/>
              </p14:nvContentPartPr>
              <p14:xfrm>
                <a:off x="10628573" y="3950707"/>
                <a:ext cx="58320" cy="77040"/>
              </p14:xfrm>
            </p:contentPart>
          </mc:Choice>
          <mc:Fallback xmlns="">
            <p:pic>
              <p:nvPicPr>
                <p:cNvPr id="392" name="Freihand 391">
                  <a:extLst>
                    <a:ext uri="{FF2B5EF4-FFF2-40B4-BE49-F238E27FC236}">
                      <a16:creationId xmlns:a16="http://schemas.microsoft.com/office/drawing/2014/main" id="{F80B6FC0-615D-43E5-973C-DF7353BDC40B}"/>
                    </a:ext>
                  </a:extLst>
                </p:cNvPr>
                <p:cNvPicPr/>
                <p:nvPr/>
              </p:nvPicPr>
              <p:blipFill>
                <a:blip r:embed="rId138"/>
                <a:stretch>
                  <a:fillRect/>
                </a:stretch>
              </p:blipFill>
              <p:spPr>
                <a:xfrm>
                  <a:off x="10624253" y="3946387"/>
                  <a:ext cx="6696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393" name="Freihand 392">
                  <a:extLst>
                    <a:ext uri="{FF2B5EF4-FFF2-40B4-BE49-F238E27FC236}">
                      <a16:creationId xmlns:a16="http://schemas.microsoft.com/office/drawing/2014/main" id="{CC4C32F0-4FC0-4CDC-ABC6-58A9FEA9884F}"/>
                    </a:ext>
                  </a:extLst>
                </p14:cNvPr>
                <p14:cNvContentPartPr/>
                <p14:nvPr/>
              </p14:nvContentPartPr>
              <p14:xfrm>
                <a:off x="10669613" y="3994987"/>
                <a:ext cx="83160" cy="117720"/>
              </p14:xfrm>
            </p:contentPart>
          </mc:Choice>
          <mc:Fallback xmlns="">
            <p:pic>
              <p:nvPicPr>
                <p:cNvPr id="393" name="Freihand 392">
                  <a:extLst>
                    <a:ext uri="{FF2B5EF4-FFF2-40B4-BE49-F238E27FC236}">
                      <a16:creationId xmlns:a16="http://schemas.microsoft.com/office/drawing/2014/main" id="{CC4C32F0-4FC0-4CDC-ABC6-58A9FEA9884F}"/>
                    </a:ext>
                  </a:extLst>
                </p:cNvPr>
                <p:cNvPicPr/>
                <p:nvPr/>
              </p:nvPicPr>
              <p:blipFill>
                <a:blip r:embed="rId140"/>
                <a:stretch>
                  <a:fillRect/>
                </a:stretch>
              </p:blipFill>
              <p:spPr>
                <a:xfrm>
                  <a:off x="10665293" y="3990667"/>
                  <a:ext cx="9180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394" name="Freihand 393">
                  <a:extLst>
                    <a:ext uri="{FF2B5EF4-FFF2-40B4-BE49-F238E27FC236}">
                      <a16:creationId xmlns:a16="http://schemas.microsoft.com/office/drawing/2014/main" id="{D190D92E-F740-4D0F-A3E5-E0B0B2F21D7B}"/>
                    </a:ext>
                  </a:extLst>
                </p14:cNvPr>
                <p14:cNvContentPartPr/>
                <p14:nvPr/>
              </p14:nvContentPartPr>
              <p14:xfrm>
                <a:off x="10698773" y="3920467"/>
                <a:ext cx="117360" cy="237600"/>
              </p14:xfrm>
            </p:contentPart>
          </mc:Choice>
          <mc:Fallback xmlns="">
            <p:pic>
              <p:nvPicPr>
                <p:cNvPr id="394" name="Freihand 393">
                  <a:extLst>
                    <a:ext uri="{FF2B5EF4-FFF2-40B4-BE49-F238E27FC236}">
                      <a16:creationId xmlns:a16="http://schemas.microsoft.com/office/drawing/2014/main" id="{D190D92E-F740-4D0F-A3E5-E0B0B2F21D7B}"/>
                    </a:ext>
                  </a:extLst>
                </p:cNvPr>
                <p:cNvPicPr/>
                <p:nvPr/>
              </p:nvPicPr>
              <p:blipFill>
                <a:blip r:embed="rId142"/>
                <a:stretch>
                  <a:fillRect/>
                </a:stretch>
              </p:blipFill>
              <p:spPr>
                <a:xfrm>
                  <a:off x="10694453" y="3916147"/>
                  <a:ext cx="12600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397" name="Freihand 396">
                  <a:extLst>
                    <a:ext uri="{FF2B5EF4-FFF2-40B4-BE49-F238E27FC236}">
                      <a16:creationId xmlns:a16="http://schemas.microsoft.com/office/drawing/2014/main" id="{8CF6F593-9152-466D-8B87-9C8787E7F1E1}"/>
                    </a:ext>
                  </a:extLst>
                </p14:cNvPr>
                <p14:cNvContentPartPr/>
                <p14:nvPr/>
              </p14:nvContentPartPr>
              <p14:xfrm>
                <a:off x="10854293" y="3833347"/>
                <a:ext cx="360" cy="360"/>
              </p14:xfrm>
            </p:contentPart>
          </mc:Choice>
          <mc:Fallback xmlns="">
            <p:pic>
              <p:nvPicPr>
                <p:cNvPr id="397" name="Freihand 396">
                  <a:extLst>
                    <a:ext uri="{FF2B5EF4-FFF2-40B4-BE49-F238E27FC236}">
                      <a16:creationId xmlns:a16="http://schemas.microsoft.com/office/drawing/2014/main" id="{8CF6F593-9152-466D-8B87-9C8787E7F1E1}"/>
                    </a:ext>
                  </a:extLst>
                </p:cNvPr>
                <p:cNvPicPr/>
                <p:nvPr/>
              </p:nvPicPr>
              <p:blipFill>
                <a:blip r:embed="rId144"/>
                <a:stretch>
                  <a:fillRect/>
                </a:stretch>
              </p:blipFill>
              <p:spPr>
                <a:xfrm>
                  <a:off x="10849973" y="38290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398" name="Freihand 397">
                  <a:extLst>
                    <a:ext uri="{FF2B5EF4-FFF2-40B4-BE49-F238E27FC236}">
                      <a16:creationId xmlns:a16="http://schemas.microsoft.com/office/drawing/2014/main" id="{2DB0DD54-9315-4B12-BC33-F2BFEE921D15}"/>
                    </a:ext>
                  </a:extLst>
                </p14:cNvPr>
                <p14:cNvContentPartPr/>
                <p14:nvPr/>
              </p14:nvContentPartPr>
              <p14:xfrm>
                <a:off x="10825493" y="3746587"/>
                <a:ext cx="100800" cy="90720"/>
              </p14:xfrm>
            </p:contentPart>
          </mc:Choice>
          <mc:Fallback xmlns="">
            <p:pic>
              <p:nvPicPr>
                <p:cNvPr id="398" name="Freihand 397">
                  <a:extLst>
                    <a:ext uri="{FF2B5EF4-FFF2-40B4-BE49-F238E27FC236}">
                      <a16:creationId xmlns:a16="http://schemas.microsoft.com/office/drawing/2014/main" id="{2DB0DD54-9315-4B12-BC33-F2BFEE921D15}"/>
                    </a:ext>
                  </a:extLst>
                </p:cNvPr>
                <p:cNvPicPr/>
                <p:nvPr/>
              </p:nvPicPr>
              <p:blipFill>
                <a:blip r:embed="rId146"/>
                <a:stretch>
                  <a:fillRect/>
                </a:stretch>
              </p:blipFill>
              <p:spPr>
                <a:xfrm>
                  <a:off x="10821173" y="3742267"/>
                  <a:ext cx="1094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399" name="Freihand 398">
                  <a:extLst>
                    <a:ext uri="{FF2B5EF4-FFF2-40B4-BE49-F238E27FC236}">
                      <a16:creationId xmlns:a16="http://schemas.microsoft.com/office/drawing/2014/main" id="{D8540CA4-C301-4CA2-9AF2-C80BAFC27705}"/>
                    </a:ext>
                  </a:extLst>
                </p14:cNvPr>
                <p14:cNvContentPartPr/>
                <p14:nvPr/>
              </p14:nvContentPartPr>
              <p14:xfrm>
                <a:off x="10810013" y="3856387"/>
                <a:ext cx="137880" cy="15120"/>
              </p14:xfrm>
            </p:contentPart>
          </mc:Choice>
          <mc:Fallback xmlns="">
            <p:pic>
              <p:nvPicPr>
                <p:cNvPr id="399" name="Freihand 398">
                  <a:extLst>
                    <a:ext uri="{FF2B5EF4-FFF2-40B4-BE49-F238E27FC236}">
                      <a16:creationId xmlns:a16="http://schemas.microsoft.com/office/drawing/2014/main" id="{D8540CA4-C301-4CA2-9AF2-C80BAFC27705}"/>
                    </a:ext>
                  </a:extLst>
                </p:cNvPr>
                <p:cNvPicPr/>
                <p:nvPr/>
              </p:nvPicPr>
              <p:blipFill>
                <a:blip r:embed="rId148"/>
                <a:stretch>
                  <a:fillRect/>
                </a:stretch>
              </p:blipFill>
              <p:spPr>
                <a:xfrm>
                  <a:off x="10805693" y="3852067"/>
                  <a:ext cx="14652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400" name="Freihand 399">
                  <a:extLst>
                    <a:ext uri="{FF2B5EF4-FFF2-40B4-BE49-F238E27FC236}">
                      <a16:creationId xmlns:a16="http://schemas.microsoft.com/office/drawing/2014/main" id="{3AAEAB5B-5951-417C-9788-C3B9B7237030}"/>
                    </a:ext>
                  </a:extLst>
                </p14:cNvPr>
                <p14:cNvContentPartPr/>
                <p14:nvPr/>
              </p14:nvContentPartPr>
              <p14:xfrm>
                <a:off x="10845653" y="3885547"/>
                <a:ext cx="68400" cy="85320"/>
              </p14:xfrm>
            </p:contentPart>
          </mc:Choice>
          <mc:Fallback xmlns="">
            <p:pic>
              <p:nvPicPr>
                <p:cNvPr id="400" name="Freihand 399">
                  <a:extLst>
                    <a:ext uri="{FF2B5EF4-FFF2-40B4-BE49-F238E27FC236}">
                      <a16:creationId xmlns:a16="http://schemas.microsoft.com/office/drawing/2014/main" id="{3AAEAB5B-5951-417C-9788-C3B9B7237030}"/>
                    </a:ext>
                  </a:extLst>
                </p:cNvPr>
                <p:cNvPicPr/>
                <p:nvPr/>
              </p:nvPicPr>
              <p:blipFill>
                <a:blip r:embed="rId150"/>
                <a:stretch>
                  <a:fillRect/>
                </a:stretch>
              </p:blipFill>
              <p:spPr>
                <a:xfrm>
                  <a:off x="10841333" y="3881227"/>
                  <a:ext cx="77040" cy="93960"/>
                </a:xfrm>
                <a:prstGeom prst="rect">
                  <a:avLst/>
                </a:prstGeom>
              </p:spPr>
            </p:pic>
          </mc:Fallback>
        </mc:AlternateContent>
      </p:grpSp>
      <p:grpSp>
        <p:nvGrpSpPr>
          <p:cNvPr id="458" name="Gruppieren 457">
            <a:extLst>
              <a:ext uri="{FF2B5EF4-FFF2-40B4-BE49-F238E27FC236}">
                <a16:creationId xmlns:a16="http://schemas.microsoft.com/office/drawing/2014/main" id="{6AB2FB2A-0852-421D-A318-20BE8BE57EBD}"/>
              </a:ext>
            </a:extLst>
          </p:cNvPr>
          <p:cNvGrpSpPr/>
          <p:nvPr/>
        </p:nvGrpSpPr>
        <p:grpSpPr>
          <a:xfrm>
            <a:off x="49973" y="4066221"/>
            <a:ext cx="8183160" cy="2734246"/>
            <a:chOff x="49973" y="4066221"/>
            <a:chExt cx="8183160" cy="2734246"/>
          </a:xfrm>
        </p:grpSpPr>
        <mc:AlternateContent xmlns:mc="http://schemas.openxmlformats.org/markup-compatibility/2006" xmlns:p14="http://schemas.microsoft.com/office/powerpoint/2010/main">
          <mc:Choice Requires="p14">
            <p:contentPart p14:bwMode="auto" r:id="rId151">
              <p14:nvContentPartPr>
                <p14:cNvPr id="29" name="Freihand 28">
                  <a:extLst>
                    <a:ext uri="{FF2B5EF4-FFF2-40B4-BE49-F238E27FC236}">
                      <a16:creationId xmlns:a16="http://schemas.microsoft.com/office/drawing/2014/main" id="{7E5131C6-0A1C-448A-A506-BEF7D4B6816C}"/>
                    </a:ext>
                  </a:extLst>
                </p14:cNvPr>
                <p14:cNvContentPartPr/>
                <p14:nvPr/>
              </p14:nvContentPartPr>
              <p14:xfrm>
                <a:off x="3515693" y="4195101"/>
                <a:ext cx="302400" cy="141840"/>
              </p14:xfrm>
            </p:contentPart>
          </mc:Choice>
          <mc:Fallback xmlns="">
            <p:pic>
              <p:nvPicPr>
                <p:cNvPr id="29" name="Freihand 28">
                  <a:extLst>
                    <a:ext uri="{FF2B5EF4-FFF2-40B4-BE49-F238E27FC236}">
                      <a16:creationId xmlns:a16="http://schemas.microsoft.com/office/drawing/2014/main" id="{7E5131C6-0A1C-448A-A506-BEF7D4B6816C}"/>
                    </a:ext>
                  </a:extLst>
                </p:cNvPr>
                <p:cNvPicPr/>
                <p:nvPr/>
              </p:nvPicPr>
              <p:blipFill>
                <a:blip r:embed="rId152"/>
                <a:stretch>
                  <a:fillRect/>
                </a:stretch>
              </p:blipFill>
              <p:spPr>
                <a:xfrm>
                  <a:off x="3511373" y="4190781"/>
                  <a:ext cx="31104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30" name="Freihand 29">
                  <a:extLst>
                    <a:ext uri="{FF2B5EF4-FFF2-40B4-BE49-F238E27FC236}">
                      <a16:creationId xmlns:a16="http://schemas.microsoft.com/office/drawing/2014/main" id="{6586D8B3-836F-4A8C-9190-D35B330CA022}"/>
                    </a:ext>
                  </a:extLst>
                </p14:cNvPr>
                <p14:cNvContentPartPr/>
                <p14:nvPr/>
              </p14:nvContentPartPr>
              <p14:xfrm>
                <a:off x="3834653" y="4150101"/>
                <a:ext cx="141480" cy="140400"/>
              </p14:xfrm>
            </p:contentPart>
          </mc:Choice>
          <mc:Fallback xmlns="">
            <p:pic>
              <p:nvPicPr>
                <p:cNvPr id="30" name="Freihand 29">
                  <a:extLst>
                    <a:ext uri="{FF2B5EF4-FFF2-40B4-BE49-F238E27FC236}">
                      <a16:creationId xmlns:a16="http://schemas.microsoft.com/office/drawing/2014/main" id="{6586D8B3-836F-4A8C-9190-D35B330CA022}"/>
                    </a:ext>
                  </a:extLst>
                </p:cNvPr>
                <p:cNvPicPr/>
                <p:nvPr/>
              </p:nvPicPr>
              <p:blipFill>
                <a:blip r:embed="rId154"/>
                <a:stretch>
                  <a:fillRect/>
                </a:stretch>
              </p:blipFill>
              <p:spPr>
                <a:xfrm>
                  <a:off x="3830333" y="4145781"/>
                  <a:ext cx="1501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31" name="Freihand 30">
                  <a:extLst>
                    <a:ext uri="{FF2B5EF4-FFF2-40B4-BE49-F238E27FC236}">
                      <a16:creationId xmlns:a16="http://schemas.microsoft.com/office/drawing/2014/main" id="{0316C3B8-2A27-4B8D-B1D1-CE0408F4454D}"/>
                    </a:ext>
                  </a:extLst>
                </p14:cNvPr>
                <p14:cNvContentPartPr/>
                <p14:nvPr/>
              </p14:nvContentPartPr>
              <p14:xfrm>
                <a:off x="3987653" y="4197621"/>
                <a:ext cx="76680" cy="99360"/>
              </p14:xfrm>
            </p:contentPart>
          </mc:Choice>
          <mc:Fallback xmlns="">
            <p:pic>
              <p:nvPicPr>
                <p:cNvPr id="31" name="Freihand 30">
                  <a:extLst>
                    <a:ext uri="{FF2B5EF4-FFF2-40B4-BE49-F238E27FC236}">
                      <a16:creationId xmlns:a16="http://schemas.microsoft.com/office/drawing/2014/main" id="{0316C3B8-2A27-4B8D-B1D1-CE0408F4454D}"/>
                    </a:ext>
                  </a:extLst>
                </p:cNvPr>
                <p:cNvPicPr/>
                <p:nvPr/>
              </p:nvPicPr>
              <p:blipFill>
                <a:blip r:embed="rId156"/>
                <a:stretch>
                  <a:fillRect/>
                </a:stretch>
              </p:blipFill>
              <p:spPr>
                <a:xfrm>
                  <a:off x="3983333" y="4193301"/>
                  <a:ext cx="853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32" name="Freihand 31">
                  <a:extLst>
                    <a:ext uri="{FF2B5EF4-FFF2-40B4-BE49-F238E27FC236}">
                      <a16:creationId xmlns:a16="http://schemas.microsoft.com/office/drawing/2014/main" id="{C4819E7A-CEC0-4256-9C28-F1F9D96056E2}"/>
                    </a:ext>
                  </a:extLst>
                </p14:cNvPr>
                <p14:cNvContentPartPr/>
                <p14:nvPr/>
              </p14:nvContentPartPr>
              <p14:xfrm>
                <a:off x="4078373" y="4115901"/>
                <a:ext cx="248400" cy="160920"/>
              </p14:xfrm>
            </p:contentPart>
          </mc:Choice>
          <mc:Fallback xmlns="">
            <p:pic>
              <p:nvPicPr>
                <p:cNvPr id="32" name="Freihand 31">
                  <a:extLst>
                    <a:ext uri="{FF2B5EF4-FFF2-40B4-BE49-F238E27FC236}">
                      <a16:creationId xmlns:a16="http://schemas.microsoft.com/office/drawing/2014/main" id="{C4819E7A-CEC0-4256-9C28-F1F9D96056E2}"/>
                    </a:ext>
                  </a:extLst>
                </p:cNvPr>
                <p:cNvPicPr/>
                <p:nvPr/>
              </p:nvPicPr>
              <p:blipFill>
                <a:blip r:embed="rId158"/>
                <a:stretch>
                  <a:fillRect/>
                </a:stretch>
              </p:blipFill>
              <p:spPr>
                <a:xfrm>
                  <a:off x="4074053" y="4111581"/>
                  <a:ext cx="2570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33" name="Freihand 32">
                  <a:extLst>
                    <a:ext uri="{FF2B5EF4-FFF2-40B4-BE49-F238E27FC236}">
                      <a16:creationId xmlns:a16="http://schemas.microsoft.com/office/drawing/2014/main" id="{20A23F54-DED4-4561-A199-71E31AB13270}"/>
                    </a:ext>
                  </a:extLst>
                </p14:cNvPr>
                <p14:cNvContentPartPr/>
                <p14:nvPr/>
              </p14:nvContentPartPr>
              <p14:xfrm>
                <a:off x="4372133" y="4112301"/>
                <a:ext cx="20880" cy="60480"/>
              </p14:xfrm>
            </p:contentPart>
          </mc:Choice>
          <mc:Fallback xmlns="">
            <p:pic>
              <p:nvPicPr>
                <p:cNvPr id="33" name="Freihand 32">
                  <a:extLst>
                    <a:ext uri="{FF2B5EF4-FFF2-40B4-BE49-F238E27FC236}">
                      <a16:creationId xmlns:a16="http://schemas.microsoft.com/office/drawing/2014/main" id="{20A23F54-DED4-4561-A199-71E31AB13270}"/>
                    </a:ext>
                  </a:extLst>
                </p:cNvPr>
                <p:cNvPicPr/>
                <p:nvPr/>
              </p:nvPicPr>
              <p:blipFill>
                <a:blip r:embed="rId160"/>
                <a:stretch>
                  <a:fillRect/>
                </a:stretch>
              </p:blipFill>
              <p:spPr>
                <a:xfrm>
                  <a:off x="4367813" y="4107981"/>
                  <a:ext cx="295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34" name="Freihand 33">
                  <a:extLst>
                    <a:ext uri="{FF2B5EF4-FFF2-40B4-BE49-F238E27FC236}">
                      <a16:creationId xmlns:a16="http://schemas.microsoft.com/office/drawing/2014/main" id="{DBB11AE9-5D2F-41E8-89EC-9C85D1980542}"/>
                    </a:ext>
                  </a:extLst>
                </p14:cNvPr>
                <p14:cNvContentPartPr/>
                <p14:nvPr/>
              </p14:nvContentPartPr>
              <p14:xfrm>
                <a:off x="4338293" y="4196541"/>
                <a:ext cx="26640" cy="89640"/>
              </p14:xfrm>
            </p:contentPart>
          </mc:Choice>
          <mc:Fallback xmlns="">
            <p:pic>
              <p:nvPicPr>
                <p:cNvPr id="34" name="Freihand 33">
                  <a:extLst>
                    <a:ext uri="{FF2B5EF4-FFF2-40B4-BE49-F238E27FC236}">
                      <a16:creationId xmlns:a16="http://schemas.microsoft.com/office/drawing/2014/main" id="{DBB11AE9-5D2F-41E8-89EC-9C85D1980542}"/>
                    </a:ext>
                  </a:extLst>
                </p:cNvPr>
                <p:cNvPicPr/>
                <p:nvPr/>
              </p:nvPicPr>
              <p:blipFill>
                <a:blip r:embed="rId162"/>
                <a:stretch>
                  <a:fillRect/>
                </a:stretch>
              </p:blipFill>
              <p:spPr>
                <a:xfrm>
                  <a:off x="4333973" y="4192221"/>
                  <a:ext cx="352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35" name="Freihand 34">
                  <a:extLst>
                    <a:ext uri="{FF2B5EF4-FFF2-40B4-BE49-F238E27FC236}">
                      <a16:creationId xmlns:a16="http://schemas.microsoft.com/office/drawing/2014/main" id="{761C1033-7DB1-4847-99D1-939477C2B53F}"/>
                    </a:ext>
                  </a:extLst>
                </p14:cNvPr>
                <p14:cNvContentPartPr/>
                <p14:nvPr/>
              </p14:nvContentPartPr>
              <p14:xfrm>
                <a:off x="4398413" y="4100781"/>
                <a:ext cx="219960" cy="179280"/>
              </p14:xfrm>
            </p:contentPart>
          </mc:Choice>
          <mc:Fallback xmlns="">
            <p:pic>
              <p:nvPicPr>
                <p:cNvPr id="35" name="Freihand 34">
                  <a:extLst>
                    <a:ext uri="{FF2B5EF4-FFF2-40B4-BE49-F238E27FC236}">
                      <a16:creationId xmlns:a16="http://schemas.microsoft.com/office/drawing/2014/main" id="{761C1033-7DB1-4847-99D1-939477C2B53F}"/>
                    </a:ext>
                  </a:extLst>
                </p:cNvPr>
                <p:cNvPicPr/>
                <p:nvPr/>
              </p:nvPicPr>
              <p:blipFill>
                <a:blip r:embed="rId164"/>
                <a:stretch>
                  <a:fillRect/>
                </a:stretch>
              </p:blipFill>
              <p:spPr>
                <a:xfrm>
                  <a:off x="4394093" y="4096461"/>
                  <a:ext cx="2286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36" name="Freihand 35">
                  <a:extLst>
                    <a:ext uri="{FF2B5EF4-FFF2-40B4-BE49-F238E27FC236}">
                      <a16:creationId xmlns:a16="http://schemas.microsoft.com/office/drawing/2014/main" id="{63AB1041-E84E-4807-93EB-B40631874ED9}"/>
                    </a:ext>
                  </a:extLst>
                </p14:cNvPr>
                <p14:cNvContentPartPr/>
                <p14:nvPr/>
              </p14:nvContentPartPr>
              <p14:xfrm>
                <a:off x="4593173" y="4128501"/>
                <a:ext cx="22320" cy="19440"/>
              </p14:xfrm>
            </p:contentPart>
          </mc:Choice>
          <mc:Fallback xmlns="">
            <p:pic>
              <p:nvPicPr>
                <p:cNvPr id="36" name="Freihand 35">
                  <a:extLst>
                    <a:ext uri="{FF2B5EF4-FFF2-40B4-BE49-F238E27FC236}">
                      <a16:creationId xmlns:a16="http://schemas.microsoft.com/office/drawing/2014/main" id="{63AB1041-E84E-4807-93EB-B40631874ED9}"/>
                    </a:ext>
                  </a:extLst>
                </p:cNvPr>
                <p:cNvPicPr/>
                <p:nvPr/>
              </p:nvPicPr>
              <p:blipFill>
                <a:blip r:embed="rId166"/>
                <a:stretch>
                  <a:fillRect/>
                </a:stretch>
              </p:blipFill>
              <p:spPr>
                <a:xfrm>
                  <a:off x="4588853" y="4124181"/>
                  <a:ext cx="3096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37" name="Freihand 36">
                  <a:extLst>
                    <a:ext uri="{FF2B5EF4-FFF2-40B4-BE49-F238E27FC236}">
                      <a16:creationId xmlns:a16="http://schemas.microsoft.com/office/drawing/2014/main" id="{716B45F7-F2F1-472B-8573-A929FBF7E0BA}"/>
                    </a:ext>
                  </a:extLst>
                </p14:cNvPr>
                <p14:cNvContentPartPr/>
                <p14:nvPr/>
              </p14:nvContentPartPr>
              <p14:xfrm>
                <a:off x="4624493" y="4114461"/>
                <a:ext cx="133200" cy="157680"/>
              </p14:xfrm>
            </p:contentPart>
          </mc:Choice>
          <mc:Fallback xmlns="">
            <p:pic>
              <p:nvPicPr>
                <p:cNvPr id="37" name="Freihand 36">
                  <a:extLst>
                    <a:ext uri="{FF2B5EF4-FFF2-40B4-BE49-F238E27FC236}">
                      <a16:creationId xmlns:a16="http://schemas.microsoft.com/office/drawing/2014/main" id="{716B45F7-F2F1-472B-8573-A929FBF7E0BA}"/>
                    </a:ext>
                  </a:extLst>
                </p:cNvPr>
                <p:cNvPicPr/>
                <p:nvPr/>
              </p:nvPicPr>
              <p:blipFill>
                <a:blip r:embed="rId168"/>
                <a:stretch>
                  <a:fillRect/>
                </a:stretch>
              </p:blipFill>
              <p:spPr>
                <a:xfrm>
                  <a:off x="4620173" y="4110141"/>
                  <a:ext cx="1418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38" name="Freihand 37">
                  <a:extLst>
                    <a:ext uri="{FF2B5EF4-FFF2-40B4-BE49-F238E27FC236}">
                      <a16:creationId xmlns:a16="http://schemas.microsoft.com/office/drawing/2014/main" id="{DBA17D7D-D29A-42B0-BCD2-C0D07BF6FCA2}"/>
                    </a:ext>
                  </a:extLst>
                </p14:cNvPr>
                <p14:cNvContentPartPr/>
                <p14:nvPr/>
              </p14:nvContentPartPr>
              <p14:xfrm>
                <a:off x="4792253" y="4194021"/>
                <a:ext cx="97560" cy="74520"/>
              </p14:xfrm>
            </p:contentPart>
          </mc:Choice>
          <mc:Fallback xmlns="">
            <p:pic>
              <p:nvPicPr>
                <p:cNvPr id="38" name="Freihand 37">
                  <a:extLst>
                    <a:ext uri="{FF2B5EF4-FFF2-40B4-BE49-F238E27FC236}">
                      <a16:creationId xmlns:a16="http://schemas.microsoft.com/office/drawing/2014/main" id="{DBA17D7D-D29A-42B0-BCD2-C0D07BF6FCA2}"/>
                    </a:ext>
                  </a:extLst>
                </p:cNvPr>
                <p:cNvPicPr/>
                <p:nvPr/>
              </p:nvPicPr>
              <p:blipFill>
                <a:blip r:embed="rId170"/>
                <a:stretch>
                  <a:fillRect/>
                </a:stretch>
              </p:blipFill>
              <p:spPr>
                <a:xfrm>
                  <a:off x="4787933" y="4189701"/>
                  <a:ext cx="1062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39" name="Freihand 38">
                  <a:extLst>
                    <a:ext uri="{FF2B5EF4-FFF2-40B4-BE49-F238E27FC236}">
                      <a16:creationId xmlns:a16="http://schemas.microsoft.com/office/drawing/2014/main" id="{2521D9F0-3117-4169-A247-F968E90B1A4C}"/>
                    </a:ext>
                  </a:extLst>
                </p14:cNvPr>
                <p14:cNvContentPartPr/>
                <p14:nvPr/>
              </p14:nvContentPartPr>
              <p14:xfrm>
                <a:off x="4290053" y="4066221"/>
                <a:ext cx="99720" cy="2880"/>
              </p14:xfrm>
            </p:contentPart>
          </mc:Choice>
          <mc:Fallback xmlns="">
            <p:pic>
              <p:nvPicPr>
                <p:cNvPr id="39" name="Freihand 38">
                  <a:extLst>
                    <a:ext uri="{FF2B5EF4-FFF2-40B4-BE49-F238E27FC236}">
                      <a16:creationId xmlns:a16="http://schemas.microsoft.com/office/drawing/2014/main" id="{2521D9F0-3117-4169-A247-F968E90B1A4C}"/>
                    </a:ext>
                  </a:extLst>
                </p:cNvPr>
                <p:cNvPicPr/>
                <p:nvPr/>
              </p:nvPicPr>
              <p:blipFill>
                <a:blip r:embed="rId172"/>
                <a:stretch>
                  <a:fillRect/>
                </a:stretch>
              </p:blipFill>
              <p:spPr>
                <a:xfrm>
                  <a:off x="4285733" y="4061901"/>
                  <a:ext cx="108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41" name="Freihand 40">
                  <a:extLst>
                    <a:ext uri="{FF2B5EF4-FFF2-40B4-BE49-F238E27FC236}">
                      <a16:creationId xmlns:a16="http://schemas.microsoft.com/office/drawing/2014/main" id="{683CAACB-7497-46BD-8A1E-AC3214072E16}"/>
                    </a:ext>
                  </a:extLst>
                </p14:cNvPr>
                <p14:cNvContentPartPr/>
                <p14:nvPr/>
              </p14:nvContentPartPr>
              <p14:xfrm>
                <a:off x="5021213" y="4193661"/>
                <a:ext cx="131760" cy="93600"/>
              </p14:xfrm>
            </p:contentPart>
          </mc:Choice>
          <mc:Fallback xmlns="">
            <p:pic>
              <p:nvPicPr>
                <p:cNvPr id="41" name="Freihand 40">
                  <a:extLst>
                    <a:ext uri="{FF2B5EF4-FFF2-40B4-BE49-F238E27FC236}">
                      <a16:creationId xmlns:a16="http://schemas.microsoft.com/office/drawing/2014/main" id="{683CAACB-7497-46BD-8A1E-AC3214072E16}"/>
                    </a:ext>
                  </a:extLst>
                </p:cNvPr>
                <p:cNvPicPr/>
                <p:nvPr/>
              </p:nvPicPr>
              <p:blipFill>
                <a:blip r:embed="rId174"/>
                <a:stretch>
                  <a:fillRect/>
                </a:stretch>
              </p:blipFill>
              <p:spPr>
                <a:xfrm>
                  <a:off x="5016893" y="4189341"/>
                  <a:ext cx="1404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42" name="Freihand 41">
                  <a:extLst>
                    <a:ext uri="{FF2B5EF4-FFF2-40B4-BE49-F238E27FC236}">
                      <a16:creationId xmlns:a16="http://schemas.microsoft.com/office/drawing/2014/main" id="{A6CE6D34-9C1F-42FD-B016-EF0F39391102}"/>
                    </a:ext>
                  </a:extLst>
                </p14:cNvPr>
                <p14:cNvContentPartPr/>
                <p14:nvPr/>
              </p14:nvContentPartPr>
              <p14:xfrm>
                <a:off x="5148653" y="4211661"/>
                <a:ext cx="322560" cy="74160"/>
              </p14:xfrm>
            </p:contentPart>
          </mc:Choice>
          <mc:Fallback xmlns="">
            <p:pic>
              <p:nvPicPr>
                <p:cNvPr id="42" name="Freihand 41">
                  <a:extLst>
                    <a:ext uri="{FF2B5EF4-FFF2-40B4-BE49-F238E27FC236}">
                      <a16:creationId xmlns:a16="http://schemas.microsoft.com/office/drawing/2014/main" id="{A6CE6D34-9C1F-42FD-B016-EF0F39391102}"/>
                    </a:ext>
                  </a:extLst>
                </p:cNvPr>
                <p:cNvPicPr/>
                <p:nvPr/>
              </p:nvPicPr>
              <p:blipFill>
                <a:blip r:embed="rId176"/>
                <a:stretch>
                  <a:fillRect/>
                </a:stretch>
              </p:blipFill>
              <p:spPr>
                <a:xfrm>
                  <a:off x="5144333" y="4207341"/>
                  <a:ext cx="3312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43" name="Freihand 42">
                  <a:extLst>
                    <a:ext uri="{FF2B5EF4-FFF2-40B4-BE49-F238E27FC236}">
                      <a16:creationId xmlns:a16="http://schemas.microsoft.com/office/drawing/2014/main" id="{0377BA48-9618-48A3-B997-94E5078B7BF5}"/>
                    </a:ext>
                  </a:extLst>
                </p14:cNvPr>
                <p14:cNvContentPartPr/>
                <p14:nvPr/>
              </p14:nvContentPartPr>
              <p14:xfrm>
                <a:off x="5504693" y="4227501"/>
                <a:ext cx="152640" cy="52920"/>
              </p14:xfrm>
            </p:contentPart>
          </mc:Choice>
          <mc:Fallback xmlns="">
            <p:pic>
              <p:nvPicPr>
                <p:cNvPr id="43" name="Freihand 42">
                  <a:extLst>
                    <a:ext uri="{FF2B5EF4-FFF2-40B4-BE49-F238E27FC236}">
                      <a16:creationId xmlns:a16="http://schemas.microsoft.com/office/drawing/2014/main" id="{0377BA48-9618-48A3-B997-94E5078B7BF5}"/>
                    </a:ext>
                  </a:extLst>
                </p:cNvPr>
                <p:cNvPicPr/>
                <p:nvPr/>
              </p:nvPicPr>
              <p:blipFill>
                <a:blip r:embed="rId178"/>
                <a:stretch>
                  <a:fillRect/>
                </a:stretch>
              </p:blipFill>
              <p:spPr>
                <a:xfrm>
                  <a:off x="5500373" y="4223181"/>
                  <a:ext cx="16128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44" name="Freihand 43">
                  <a:extLst>
                    <a:ext uri="{FF2B5EF4-FFF2-40B4-BE49-F238E27FC236}">
                      <a16:creationId xmlns:a16="http://schemas.microsoft.com/office/drawing/2014/main" id="{8BEB50E4-FA87-49A2-B82F-FD3450ED68BB}"/>
                    </a:ext>
                  </a:extLst>
                </p14:cNvPr>
                <p14:cNvContentPartPr/>
                <p14:nvPr/>
              </p14:nvContentPartPr>
              <p14:xfrm>
                <a:off x="5664533" y="4196901"/>
                <a:ext cx="38880" cy="26280"/>
              </p14:xfrm>
            </p:contentPart>
          </mc:Choice>
          <mc:Fallback xmlns="">
            <p:pic>
              <p:nvPicPr>
                <p:cNvPr id="44" name="Freihand 43">
                  <a:extLst>
                    <a:ext uri="{FF2B5EF4-FFF2-40B4-BE49-F238E27FC236}">
                      <a16:creationId xmlns:a16="http://schemas.microsoft.com/office/drawing/2014/main" id="{8BEB50E4-FA87-49A2-B82F-FD3450ED68BB}"/>
                    </a:ext>
                  </a:extLst>
                </p:cNvPr>
                <p:cNvPicPr/>
                <p:nvPr/>
              </p:nvPicPr>
              <p:blipFill>
                <a:blip r:embed="rId180"/>
                <a:stretch>
                  <a:fillRect/>
                </a:stretch>
              </p:blipFill>
              <p:spPr>
                <a:xfrm>
                  <a:off x="5660213" y="4192581"/>
                  <a:ext cx="4752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45" name="Freihand 44">
                  <a:extLst>
                    <a:ext uri="{FF2B5EF4-FFF2-40B4-BE49-F238E27FC236}">
                      <a16:creationId xmlns:a16="http://schemas.microsoft.com/office/drawing/2014/main" id="{C93137FA-C9B5-4DA8-BCC9-184416351520}"/>
                    </a:ext>
                  </a:extLst>
                </p14:cNvPr>
                <p14:cNvContentPartPr/>
                <p14:nvPr/>
              </p14:nvContentPartPr>
              <p14:xfrm>
                <a:off x="5695853" y="4153341"/>
                <a:ext cx="276120" cy="140400"/>
              </p14:xfrm>
            </p:contentPart>
          </mc:Choice>
          <mc:Fallback xmlns="">
            <p:pic>
              <p:nvPicPr>
                <p:cNvPr id="45" name="Freihand 44">
                  <a:extLst>
                    <a:ext uri="{FF2B5EF4-FFF2-40B4-BE49-F238E27FC236}">
                      <a16:creationId xmlns:a16="http://schemas.microsoft.com/office/drawing/2014/main" id="{C93137FA-C9B5-4DA8-BCC9-184416351520}"/>
                    </a:ext>
                  </a:extLst>
                </p:cNvPr>
                <p:cNvPicPr/>
                <p:nvPr/>
              </p:nvPicPr>
              <p:blipFill>
                <a:blip r:embed="rId182"/>
                <a:stretch>
                  <a:fillRect/>
                </a:stretch>
              </p:blipFill>
              <p:spPr>
                <a:xfrm>
                  <a:off x="5691533" y="4149021"/>
                  <a:ext cx="28476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47" name="Freihand 46">
                  <a:extLst>
                    <a:ext uri="{FF2B5EF4-FFF2-40B4-BE49-F238E27FC236}">
                      <a16:creationId xmlns:a16="http://schemas.microsoft.com/office/drawing/2014/main" id="{84840BF2-18BD-4040-B348-5969EDD47133}"/>
                    </a:ext>
                  </a:extLst>
                </p14:cNvPr>
                <p14:cNvContentPartPr/>
                <p14:nvPr/>
              </p14:nvContentPartPr>
              <p14:xfrm>
                <a:off x="6099773" y="4156941"/>
                <a:ext cx="227520" cy="128520"/>
              </p14:xfrm>
            </p:contentPart>
          </mc:Choice>
          <mc:Fallback xmlns="">
            <p:pic>
              <p:nvPicPr>
                <p:cNvPr id="47" name="Freihand 46">
                  <a:extLst>
                    <a:ext uri="{FF2B5EF4-FFF2-40B4-BE49-F238E27FC236}">
                      <a16:creationId xmlns:a16="http://schemas.microsoft.com/office/drawing/2014/main" id="{84840BF2-18BD-4040-B348-5969EDD47133}"/>
                    </a:ext>
                  </a:extLst>
                </p:cNvPr>
                <p:cNvPicPr/>
                <p:nvPr/>
              </p:nvPicPr>
              <p:blipFill>
                <a:blip r:embed="rId184"/>
                <a:stretch>
                  <a:fillRect/>
                </a:stretch>
              </p:blipFill>
              <p:spPr>
                <a:xfrm>
                  <a:off x="6095453" y="4152621"/>
                  <a:ext cx="2361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48" name="Freihand 47">
                  <a:extLst>
                    <a:ext uri="{FF2B5EF4-FFF2-40B4-BE49-F238E27FC236}">
                      <a16:creationId xmlns:a16="http://schemas.microsoft.com/office/drawing/2014/main" id="{6412B20B-8F3D-40F6-AC75-18C933CBAE38}"/>
                    </a:ext>
                  </a:extLst>
                </p14:cNvPr>
                <p14:cNvContentPartPr/>
                <p14:nvPr/>
              </p14:nvContentPartPr>
              <p14:xfrm>
                <a:off x="6336293" y="4136781"/>
                <a:ext cx="199440" cy="152280"/>
              </p14:xfrm>
            </p:contentPart>
          </mc:Choice>
          <mc:Fallback xmlns="">
            <p:pic>
              <p:nvPicPr>
                <p:cNvPr id="48" name="Freihand 47">
                  <a:extLst>
                    <a:ext uri="{FF2B5EF4-FFF2-40B4-BE49-F238E27FC236}">
                      <a16:creationId xmlns:a16="http://schemas.microsoft.com/office/drawing/2014/main" id="{6412B20B-8F3D-40F6-AC75-18C933CBAE38}"/>
                    </a:ext>
                  </a:extLst>
                </p:cNvPr>
                <p:cNvPicPr/>
                <p:nvPr/>
              </p:nvPicPr>
              <p:blipFill>
                <a:blip r:embed="rId186"/>
                <a:stretch>
                  <a:fillRect/>
                </a:stretch>
              </p:blipFill>
              <p:spPr>
                <a:xfrm>
                  <a:off x="6331973" y="4132461"/>
                  <a:ext cx="20808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49" name="Freihand 48">
                  <a:extLst>
                    <a:ext uri="{FF2B5EF4-FFF2-40B4-BE49-F238E27FC236}">
                      <a16:creationId xmlns:a16="http://schemas.microsoft.com/office/drawing/2014/main" id="{C98E22EB-8314-4A1D-A898-ED9190EF4EA0}"/>
                    </a:ext>
                  </a:extLst>
                </p14:cNvPr>
                <p14:cNvContentPartPr/>
                <p14:nvPr/>
              </p14:nvContentPartPr>
              <p14:xfrm>
                <a:off x="6443213" y="4131741"/>
                <a:ext cx="61200" cy="20160"/>
              </p14:xfrm>
            </p:contentPart>
          </mc:Choice>
          <mc:Fallback xmlns="">
            <p:pic>
              <p:nvPicPr>
                <p:cNvPr id="49" name="Freihand 48">
                  <a:extLst>
                    <a:ext uri="{FF2B5EF4-FFF2-40B4-BE49-F238E27FC236}">
                      <a16:creationId xmlns:a16="http://schemas.microsoft.com/office/drawing/2014/main" id="{C98E22EB-8314-4A1D-A898-ED9190EF4EA0}"/>
                    </a:ext>
                  </a:extLst>
                </p:cNvPr>
                <p:cNvPicPr/>
                <p:nvPr/>
              </p:nvPicPr>
              <p:blipFill>
                <a:blip r:embed="rId188"/>
                <a:stretch>
                  <a:fillRect/>
                </a:stretch>
              </p:blipFill>
              <p:spPr>
                <a:xfrm>
                  <a:off x="6438893" y="4127421"/>
                  <a:ext cx="6984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50" name="Freihand 49">
                  <a:extLst>
                    <a:ext uri="{FF2B5EF4-FFF2-40B4-BE49-F238E27FC236}">
                      <a16:creationId xmlns:a16="http://schemas.microsoft.com/office/drawing/2014/main" id="{E310089B-340E-41F1-A133-407F97F74E56}"/>
                    </a:ext>
                  </a:extLst>
                </p14:cNvPr>
                <p14:cNvContentPartPr/>
                <p14:nvPr/>
              </p14:nvContentPartPr>
              <p14:xfrm>
                <a:off x="6541493" y="4182501"/>
                <a:ext cx="72000" cy="91800"/>
              </p14:xfrm>
            </p:contentPart>
          </mc:Choice>
          <mc:Fallback xmlns="">
            <p:pic>
              <p:nvPicPr>
                <p:cNvPr id="50" name="Freihand 49">
                  <a:extLst>
                    <a:ext uri="{FF2B5EF4-FFF2-40B4-BE49-F238E27FC236}">
                      <a16:creationId xmlns:a16="http://schemas.microsoft.com/office/drawing/2014/main" id="{E310089B-340E-41F1-A133-407F97F74E56}"/>
                    </a:ext>
                  </a:extLst>
                </p:cNvPr>
                <p:cNvPicPr/>
                <p:nvPr/>
              </p:nvPicPr>
              <p:blipFill>
                <a:blip r:embed="rId190"/>
                <a:stretch>
                  <a:fillRect/>
                </a:stretch>
              </p:blipFill>
              <p:spPr>
                <a:xfrm>
                  <a:off x="6537173" y="4178181"/>
                  <a:ext cx="806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51" name="Freihand 50">
                  <a:extLst>
                    <a:ext uri="{FF2B5EF4-FFF2-40B4-BE49-F238E27FC236}">
                      <a16:creationId xmlns:a16="http://schemas.microsoft.com/office/drawing/2014/main" id="{67279265-D062-4DCE-9579-A092C0FF34DE}"/>
                    </a:ext>
                  </a:extLst>
                </p14:cNvPr>
                <p14:cNvContentPartPr/>
                <p14:nvPr/>
              </p14:nvContentPartPr>
              <p14:xfrm>
                <a:off x="6648053" y="4131741"/>
                <a:ext cx="154800" cy="146160"/>
              </p14:xfrm>
            </p:contentPart>
          </mc:Choice>
          <mc:Fallback xmlns="">
            <p:pic>
              <p:nvPicPr>
                <p:cNvPr id="51" name="Freihand 50">
                  <a:extLst>
                    <a:ext uri="{FF2B5EF4-FFF2-40B4-BE49-F238E27FC236}">
                      <a16:creationId xmlns:a16="http://schemas.microsoft.com/office/drawing/2014/main" id="{67279265-D062-4DCE-9579-A092C0FF34DE}"/>
                    </a:ext>
                  </a:extLst>
                </p:cNvPr>
                <p:cNvPicPr/>
                <p:nvPr/>
              </p:nvPicPr>
              <p:blipFill>
                <a:blip r:embed="rId192"/>
                <a:stretch>
                  <a:fillRect/>
                </a:stretch>
              </p:blipFill>
              <p:spPr>
                <a:xfrm>
                  <a:off x="6643733" y="4127421"/>
                  <a:ext cx="16344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52" name="Freihand 51">
                  <a:extLst>
                    <a:ext uri="{FF2B5EF4-FFF2-40B4-BE49-F238E27FC236}">
                      <a16:creationId xmlns:a16="http://schemas.microsoft.com/office/drawing/2014/main" id="{6E7FFEF1-D97A-4580-85C7-1268FE274073}"/>
                    </a:ext>
                  </a:extLst>
                </p14:cNvPr>
                <p14:cNvContentPartPr/>
                <p14:nvPr/>
              </p14:nvContentPartPr>
              <p14:xfrm>
                <a:off x="6814013" y="4125621"/>
                <a:ext cx="267480" cy="243360"/>
              </p14:xfrm>
            </p:contentPart>
          </mc:Choice>
          <mc:Fallback xmlns="">
            <p:pic>
              <p:nvPicPr>
                <p:cNvPr id="52" name="Freihand 51">
                  <a:extLst>
                    <a:ext uri="{FF2B5EF4-FFF2-40B4-BE49-F238E27FC236}">
                      <a16:creationId xmlns:a16="http://schemas.microsoft.com/office/drawing/2014/main" id="{6E7FFEF1-D97A-4580-85C7-1268FE274073}"/>
                    </a:ext>
                  </a:extLst>
                </p:cNvPr>
                <p:cNvPicPr/>
                <p:nvPr/>
              </p:nvPicPr>
              <p:blipFill>
                <a:blip r:embed="rId194"/>
                <a:stretch>
                  <a:fillRect/>
                </a:stretch>
              </p:blipFill>
              <p:spPr>
                <a:xfrm>
                  <a:off x="6809693" y="4121301"/>
                  <a:ext cx="27612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53" name="Freihand 52">
                  <a:extLst>
                    <a:ext uri="{FF2B5EF4-FFF2-40B4-BE49-F238E27FC236}">
                      <a16:creationId xmlns:a16="http://schemas.microsoft.com/office/drawing/2014/main" id="{92A98323-C563-4391-8C40-86FCDEC5F552}"/>
                    </a:ext>
                  </a:extLst>
                </p14:cNvPr>
                <p14:cNvContentPartPr/>
                <p14:nvPr/>
              </p14:nvContentPartPr>
              <p14:xfrm>
                <a:off x="7079333" y="4198341"/>
                <a:ext cx="63720" cy="80640"/>
              </p14:xfrm>
            </p:contentPart>
          </mc:Choice>
          <mc:Fallback xmlns="">
            <p:pic>
              <p:nvPicPr>
                <p:cNvPr id="53" name="Freihand 52">
                  <a:extLst>
                    <a:ext uri="{FF2B5EF4-FFF2-40B4-BE49-F238E27FC236}">
                      <a16:creationId xmlns:a16="http://schemas.microsoft.com/office/drawing/2014/main" id="{92A98323-C563-4391-8C40-86FCDEC5F552}"/>
                    </a:ext>
                  </a:extLst>
                </p:cNvPr>
                <p:cNvPicPr/>
                <p:nvPr/>
              </p:nvPicPr>
              <p:blipFill>
                <a:blip r:embed="rId196"/>
                <a:stretch>
                  <a:fillRect/>
                </a:stretch>
              </p:blipFill>
              <p:spPr>
                <a:xfrm>
                  <a:off x="7075013" y="4194021"/>
                  <a:ext cx="7236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54" name="Freihand 53">
                  <a:extLst>
                    <a:ext uri="{FF2B5EF4-FFF2-40B4-BE49-F238E27FC236}">
                      <a16:creationId xmlns:a16="http://schemas.microsoft.com/office/drawing/2014/main" id="{5400A1EE-05EF-4EC8-9113-06CB8E32FD4A}"/>
                    </a:ext>
                  </a:extLst>
                </p14:cNvPr>
                <p14:cNvContentPartPr/>
                <p14:nvPr/>
              </p14:nvContentPartPr>
              <p14:xfrm>
                <a:off x="7153493" y="4198701"/>
                <a:ext cx="198720" cy="101880"/>
              </p14:xfrm>
            </p:contentPart>
          </mc:Choice>
          <mc:Fallback xmlns="">
            <p:pic>
              <p:nvPicPr>
                <p:cNvPr id="54" name="Freihand 53">
                  <a:extLst>
                    <a:ext uri="{FF2B5EF4-FFF2-40B4-BE49-F238E27FC236}">
                      <a16:creationId xmlns:a16="http://schemas.microsoft.com/office/drawing/2014/main" id="{5400A1EE-05EF-4EC8-9113-06CB8E32FD4A}"/>
                    </a:ext>
                  </a:extLst>
                </p:cNvPr>
                <p:cNvPicPr/>
                <p:nvPr/>
              </p:nvPicPr>
              <p:blipFill>
                <a:blip r:embed="rId198"/>
                <a:stretch>
                  <a:fillRect/>
                </a:stretch>
              </p:blipFill>
              <p:spPr>
                <a:xfrm>
                  <a:off x="7149173" y="4194381"/>
                  <a:ext cx="2073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55" name="Freihand 54">
                  <a:extLst>
                    <a:ext uri="{FF2B5EF4-FFF2-40B4-BE49-F238E27FC236}">
                      <a16:creationId xmlns:a16="http://schemas.microsoft.com/office/drawing/2014/main" id="{B339C002-3AC4-457B-86D7-C315D0B2405F}"/>
                    </a:ext>
                  </a:extLst>
                </p14:cNvPr>
                <p14:cNvContentPartPr/>
                <p14:nvPr/>
              </p14:nvContentPartPr>
              <p14:xfrm>
                <a:off x="7349693" y="4217781"/>
                <a:ext cx="123840" cy="53640"/>
              </p14:xfrm>
            </p:contentPart>
          </mc:Choice>
          <mc:Fallback xmlns="">
            <p:pic>
              <p:nvPicPr>
                <p:cNvPr id="55" name="Freihand 54">
                  <a:extLst>
                    <a:ext uri="{FF2B5EF4-FFF2-40B4-BE49-F238E27FC236}">
                      <a16:creationId xmlns:a16="http://schemas.microsoft.com/office/drawing/2014/main" id="{B339C002-3AC4-457B-86D7-C315D0B2405F}"/>
                    </a:ext>
                  </a:extLst>
                </p:cNvPr>
                <p:cNvPicPr/>
                <p:nvPr/>
              </p:nvPicPr>
              <p:blipFill>
                <a:blip r:embed="rId200"/>
                <a:stretch>
                  <a:fillRect/>
                </a:stretch>
              </p:blipFill>
              <p:spPr>
                <a:xfrm>
                  <a:off x="7345373" y="4213461"/>
                  <a:ext cx="13248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56" name="Freihand 55">
                  <a:extLst>
                    <a:ext uri="{FF2B5EF4-FFF2-40B4-BE49-F238E27FC236}">
                      <a16:creationId xmlns:a16="http://schemas.microsoft.com/office/drawing/2014/main" id="{A013A699-4DB2-4FE5-BE0D-27F29E0CB165}"/>
                    </a:ext>
                  </a:extLst>
                </p14:cNvPr>
                <p14:cNvContentPartPr/>
                <p14:nvPr/>
              </p14:nvContentPartPr>
              <p14:xfrm>
                <a:off x="7479653" y="4127421"/>
                <a:ext cx="121680" cy="140400"/>
              </p14:xfrm>
            </p:contentPart>
          </mc:Choice>
          <mc:Fallback xmlns="">
            <p:pic>
              <p:nvPicPr>
                <p:cNvPr id="56" name="Freihand 55">
                  <a:extLst>
                    <a:ext uri="{FF2B5EF4-FFF2-40B4-BE49-F238E27FC236}">
                      <a16:creationId xmlns:a16="http://schemas.microsoft.com/office/drawing/2014/main" id="{A013A699-4DB2-4FE5-BE0D-27F29E0CB165}"/>
                    </a:ext>
                  </a:extLst>
                </p:cNvPr>
                <p:cNvPicPr/>
                <p:nvPr/>
              </p:nvPicPr>
              <p:blipFill>
                <a:blip r:embed="rId202"/>
                <a:stretch>
                  <a:fillRect/>
                </a:stretch>
              </p:blipFill>
              <p:spPr>
                <a:xfrm>
                  <a:off x="7475333" y="4123101"/>
                  <a:ext cx="13032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57" name="Freihand 56">
                  <a:extLst>
                    <a:ext uri="{FF2B5EF4-FFF2-40B4-BE49-F238E27FC236}">
                      <a16:creationId xmlns:a16="http://schemas.microsoft.com/office/drawing/2014/main" id="{9140D85D-AB57-4698-AFA2-1BE378D0D343}"/>
                    </a:ext>
                  </a:extLst>
                </p14:cNvPr>
                <p14:cNvContentPartPr/>
                <p14:nvPr/>
              </p14:nvContentPartPr>
              <p14:xfrm>
                <a:off x="7605293" y="4190061"/>
                <a:ext cx="90000" cy="77400"/>
              </p14:xfrm>
            </p:contentPart>
          </mc:Choice>
          <mc:Fallback xmlns="">
            <p:pic>
              <p:nvPicPr>
                <p:cNvPr id="57" name="Freihand 56">
                  <a:extLst>
                    <a:ext uri="{FF2B5EF4-FFF2-40B4-BE49-F238E27FC236}">
                      <a16:creationId xmlns:a16="http://schemas.microsoft.com/office/drawing/2014/main" id="{9140D85D-AB57-4698-AFA2-1BE378D0D343}"/>
                    </a:ext>
                  </a:extLst>
                </p:cNvPr>
                <p:cNvPicPr/>
                <p:nvPr/>
              </p:nvPicPr>
              <p:blipFill>
                <a:blip r:embed="rId204"/>
                <a:stretch>
                  <a:fillRect/>
                </a:stretch>
              </p:blipFill>
              <p:spPr>
                <a:xfrm>
                  <a:off x="7600973" y="4185741"/>
                  <a:ext cx="9864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58" name="Freihand 57">
                  <a:extLst>
                    <a:ext uri="{FF2B5EF4-FFF2-40B4-BE49-F238E27FC236}">
                      <a16:creationId xmlns:a16="http://schemas.microsoft.com/office/drawing/2014/main" id="{EC6DC8A8-3A9E-49DE-8BF9-A0C8C6677978}"/>
                    </a:ext>
                  </a:extLst>
                </p14:cNvPr>
                <p14:cNvContentPartPr/>
                <p14:nvPr/>
              </p14:nvContentPartPr>
              <p14:xfrm>
                <a:off x="7701053" y="4113381"/>
                <a:ext cx="451800" cy="152640"/>
              </p14:xfrm>
            </p:contentPart>
          </mc:Choice>
          <mc:Fallback xmlns="">
            <p:pic>
              <p:nvPicPr>
                <p:cNvPr id="58" name="Freihand 57">
                  <a:extLst>
                    <a:ext uri="{FF2B5EF4-FFF2-40B4-BE49-F238E27FC236}">
                      <a16:creationId xmlns:a16="http://schemas.microsoft.com/office/drawing/2014/main" id="{EC6DC8A8-3A9E-49DE-8BF9-A0C8C6677978}"/>
                    </a:ext>
                  </a:extLst>
                </p:cNvPr>
                <p:cNvPicPr/>
                <p:nvPr/>
              </p:nvPicPr>
              <p:blipFill>
                <a:blip r:embed="rId206"/>
                <a:stretch>
                  <a:fillRect/>
                </a:stretch>
              </p:blipFill>
              <p:spPr>
                <a:xfrm>
                  <a:off x="7696733" y="4109061"/>
                  <a:ext cx="46044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3" name="Freihand 2">
                  <a:extLst>
                    <a:ext uri="{FF2B5EF4-FFF2-40B4-BE49-F238E27FC236}">
                      <a16:creationId xmlns:a16="http://schemas.microsoft.com/office/drawing/2014/main" id="{73FD89D2-8BF6-4287-9D80-3CE4101F4C53}"/>
                    </a:ext>
                  </a:extLst>
                </p14:cNvPr>
                <p14:cNvContentPartPr/>
                <p14:nvPr/>
              </p14:nvContentPartPr>
              <p14:xfrm>
                <a:off x="458573" y="4282581"/>
                <a:ext cx="231840" cy="184320"/>
              </p14:xfrm>
            </p:contentPart>
          </mc:Choice>
          <mc:Fallback xmlns="">
            <p:pic>
              <p:nvPicPr>
                <p:cNvPr id="3" name="Freihand 2">
                  <a:extLst>
                    <a:ext uri="{FF2B5EF4-FFF2-40B4-BE49-F238E27FC236}">
                      <a16:creationId xmlns:a16="http://schemas.microsoft.com/office/drawing/2014/main" id="{73FD89D2-8BF6-4287-9D80-3CE4101F4C53}"/>
                    </a:ext>
                  </a:extLst>
                </p:cNvPr>
                <p:cNvPicPr/>
                <p:nvPr/>
              </p:nvPicPr>
              <p:blipFill>
                <a:blip r:embed="rId208"/>
                <a:stretch>
                  <a:fillRect/>
                </a:stretch>
              </p:blipFill>
              <p:spPr>
                <a:xfrm>
                  <a:off x="454253" y="4278261"/>
                  <a:ext cx="24048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4" name="Freihand 3">
                  <a:extLst>
                    <a:ext uri="{FF2B5EF4-FFF2-40B4-BE49-F238E27FC236}">
                      <a16:creationId xmlns:a16="http://schemas.microsoft.com/office/drawing/2014/main" id="{46BB8AF9-0089-4753-A3DE-EDFD196ACC67}"/>
                    </a:ext>
                  </a:extLst>
                </p14:cNvPr>
                <p14:cNvContentPartPr/>
                <p14:nvPr/>
              </p14:nvContentPartPr>
              <p14:xfrm>
                <a:off x="698333" y="4366101"/>
                <a:ext cx="72000" cy="103680"/>
              </p14:xfrm>
            </p:contentPart>
          </mc:Choice>
          <mc:Fallback xmlns="">
            <p:pic>
              <p:nvPicPr>
                <p:cNvPr id="4" name="Freihand 3">
                  <a:extLst>
                    <a:ext uri="{FF2B5EF4-FFF2-40B4-BE49-F238E27FC236}">
                      <a16:creationId xmlns:a16="http://schemas.microsoft.com/office/drawing/2014/main" id="{46BB8AF9-0089-4753-A3DE-EDFD196ACC67}"/>
                    </a:ext>
                  </a:extLst>
                </p:cNvPr>
                <p:cNvPicPr/>
                <p:nvPr/>
              </p:nvPicPr>
              <p:blipFill>
                <a:blip r:embed="rId210"/>
                <a:stretch>
                  <a:fillRect/>
                </a:stretch>
              </p:blipFill>
              <p:spPr>
                <a:xfrm>
                  <a:off x="694013" y="4361781"/>
                  <a:ext cx="806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5" name="Freihand 4">
                  <a:extLst>
                    <a:ext uri="{FF2B5EF4-FFF2-40B4-BE49-F238E27FC236}">
                      <a16:creationId xmlns:a16="http://schemas.microsoft.com/office/drawing/2014/main" id="{7B9CF269-D939-4600-A57C-1070EE6BBAF8}"/>
                    </a:ext>
                  </a:extLst>
                </p14:cNvPr>
                <p14:cNvContentPartPr/>
                <p14:nvPr/>
              </p14:nvContentPartPr>
              <p14:xfrm>
                <a:off x="780773" y="4383741"/>
                <a:ext cx="135720" cy="76680"/>
              </p14:xfrm>
            </p:contentPart>
          </mc:Choice>
          <mc:Fallback xmlns="">
            <p:pic>
              <p:nvPicPr>
                <p:cNvPr id="5" name="Freihand 4">
                  <a:extLst>
                    <a:ext uri="{FF2B5EF4-FFF2-40B4-BE49-F238E27FC236}">
                      <a16:creationId xmlns:a16="http://schemas.microsoft.com/office/drawing/2014/main" id="{7B9CF269-D939-4600-A57C-1070EE6BBAF8}"/>
                    </a:ext>
                  </a:extLst>
                </p:cNvPr>
                <p:cNvPicPr/>
                <p:nvPr/>
              </p:nvPicPr>
              <p:blipFill>
                <a:blip r:embed="rId212"/>
                <a:stretch>
                  <a:fillRect/>
                </a:stretch>
              </p:blipFill>
              <p:spPr>
                <a:xfrm>
                  <a:off x="776453" y="4379421"/>
                  <a:ext cx="1443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8" name="Freihand 7">
                  <a:extLst>
                    <a:ext uri="{FF2B5EF4-FFF2-40B4-BE49-F238E27FC236}">
                      <a16:creationId xmlns:a16="http://schemas.microsoft.com/office/drawing/2014/main" id="{AC1CCC75-ACD5-405A-A941-7ED75ACA21A2}"/>
                    </a:ext>
                  </a:extLst>
                </p14:cNvPr>
                <p14:cNvContentPartPr/>
                <p14:nvPr/>
              </p14:nvContentPartPr>
              <p14:xfrm>
                <a:off x="938813" y="4284021"/>
                <a:ext cx="135000" cy="173160"/>
              </p14:xfrm>
            </p:contentPart>
          </mc:Choice>
          <mc:Fallback xmlns="">
            <p:pic>
              <p:nvPicPr>
                <p:cNvPr id="8" name="Freihand 7">
                  <a:extLst>
                    <a:ext uri="{FF2B5EF4-FFF2-40B4-BE49-F238E27FC236}">
                      <a16:creationId xmlns:a16="http://schemas.microsoft.com/office/drawing/2014/main" id="{AC1CCC75-ACD5-405A-A941-7ED75ACA21A2}"/>
                    </a:ext>
                  </a:extLst>
                </p:cNvPr>
                <p:cNvPicPr/>
                <p:nvPr/>
              </p:nvPicPr>
              <p:blipFill>
                <a:blip r:embed="rId214"/>
                <a:stretch>
                  <a:fillRect/>
                </a:stretch>
              </p:blipFill>
              <p:spPr>
                <a:xfrm>
                  <a:off x="934493" y="4279701"/>
                  <a:ext cx="14364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9" name="Freihand 8">
                  <a:extLst>
                    <a:ext uri="{FF2B5EF4-FFF2-40B4-BE49-F238E27FC236}">
                      <a16:creationId xmlns:a16="http://schemas.microsoft.com/office/drawing/2014/main" id="{75139247-98DD-4024-9DA8-A0187AB94B4D}"/>
                    </a:ext>
                  </a:extLst>
                </p14:cNvPr>
                <p14:cNvContentPartPr/>
                <p14:nvPr/>
              </p14:nvContentPartPr>
              <p14:xfrm>
                <a:off x="881213" y="4332621"/>
                <a:ext cx="150480" cy="3240"/>
              </p14:xfrm>
            </p:contentPart>
          </mc:Choice>
          <mc:Fallback xmlns="">
            <p:pic>
              <p:nvPicPr>
                <p:cNvPr id="9" name="Freihand 8">
                  <a:extLst>
                    <a:ext uri="{FF2B5EF4-FFF2-40B4-BE49-F238E27FC236}">
                      <a16:creationId xmlns:a16="http://schemas.microsoft.com/office/drawing/2014/main" id="{75139247-98DD-4024-9DA8-A0187AB94B4D}"/>
                    </a:ext>
                  </a:extLst>
                </p:cNvPr>
                <p:cNvPicPr/>
                <p:nvPr/>
              </p:nvPicPr>
              <p:blipFill>
                <a:blip r:embed="rId216"/>
                <a:stretch>
                  <a:fillRect/>
                </a:stretch>
              </p:blipFill>
              <p:spPr>
                <a:xfrm>
                  <a:off x="876893" y="4328301"/>
                  <a:ext cx="15912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0" name="Freihand 9">
                  <a:extLst>
                    <a:ext uri="{FF2B5EF4-FFF2-40B4-BE49-F238E27FC236}">
                      <a16:creationId xmlns:a16="http://schemas.microsoft.com/office/drawing/2014/main" id="{1318E2A2-6C94-49F0-B72F-9BDBA204C867}"/>
                    </a:ext>
                  </a:extLst>
                </p14:cNvPr>
                <p14:cNvContentPartPr/>
                <p14:nvPr/>
              </p14:nvContentPartPr>
              <p14:xfrm>
                <a:off x="1099733" y="4279701"/>
                <a:ext cx="139320" cy="283680"/>
              </p14:xfrm>
            </p:contentPart>
          </mc:Choice>
          <mc:Fallback xmlns="">
            <p:pic>
              <p:nvPicPr>
                <p:cNvPr id="10" name="Freihand 9">
                  <a:extLst>
                    <a:ext uri="{FF2B5EF4-FFF2-40B4-BE49-F238E27FC236}">
                      <a16:creationId xmlns:a16="http://schemas.microsoft.com/office/drawing/2014/main" id="{1318E2A2-6C94-49F0-B72F-9BDBA204C867}"/>
                    </a:ext>
                  </a:extLst>
                </p:cNvPr>
                <p:cNvPicPr/>
                <p:nvPr/>
              </p:nvPicPr>
              <p:blipFill>
                <a:blip r:embed="rId218"/>
                <a:stretch>
                  <a:fillRect/>
                </a:stretch>
              </p:blipFill>
              <p:spPr>
                <a:xfrm>
                  <a:off x="1095413" y="4275381"/>
                  <a:ext cx="14796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1" name="Freihand 10">
                  <a:extLst>
                    <a:ext uri="{FF2B5EF4-FFF2-40B4-BE49-F238E27FC236}">
                      <a16:creationId xmlns:a16="http://schemas.microsoft.com/office/drawing/2014/main" id="{FD42D844-3C5B-4C5A-85BA-8B6D40C66332}"/>
                    </a:ext>
                  </a:extLst>
                </p14:cNvPr>
                <p14:cNvContentPartPr/>
                <p14:nvPr/>
              </p14:nvContentPartPr>
              <p14:xfrm>
                <a:off x="1231493" y="4377981"/>
                <a:ext cx="239760" cy="227880"/>
              </p14:xfrm>
            </p:contentPart>
          </mc:Choice>
          <mc:Fallback xmlns="">
            <p:pic>
              <p:nvPicPr>
                <p:cNvPr id="11" name="Freihand 10">
                  <a:extLst>
                    <a:ext uri="{FF2B5EF4-FFF2-40B4-BE49-F238E27FC236}">
                      <a16:creationId xmlns:a16="http://schemas.microsoft.com/office/drawing/2014/main" id="{FD42D844-3C5B-4C5A-85BA-8B6D40C66332}"/>
                    </a:ext>
                  </a:extLst>
                </p:cNvPr>
                <p:cNvPicPr/>
                <p:nvPr/>
              </p:nvPicPr>
              <p:blipFill>
                <a:blip r:embed="rId220"/>
                <a:stretch>
                  <a:fillRect/>
                </a:stretch>
              </p:blipFill>
              <p:spPr>
                <a:xfrm>
                  <a:off x="1227173" y="4373661"/>
                  <a:ext cx="24840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2" name="Freihand 11">
                  <a:extLst>
                    <a:ext uri="{FF2B5EF4-FFF2-40B4-BE49-F238E27FC236}">
                      <a16:creationId xmlns:a16="http://schemas.microsoft.com/office/drawing/2014/main" id="{66AA7262-2E47-42C3-B17A-3F39BECB7548}"/>
                    </a:ext>
                  </a:extLst>
                </p14:cNvPr>
                <p14:cNvContentPartPr/>
                <p14:nvPr/>
              </p14:nvContentPartPr>
              <p14:xfrm>
                <a:off x="1567733" y="4354581"/>
                <a:ext cx="13680" cy="104040"/>
              </p14:xfrm>
            </p:contentPart>
          </mc:Choice>
          <mc:Fallback xmlns="">
            <p:pic>
              <p:nvPicPr>
                <p:cNvPr id="12" name="Freihand 11">
                  <a:extLst>
                    <a:ext uri="{FF2B5EF4-FFF2-40B4-BE49-F238E27FC236}">
                      <a16:creationId xmlns:a16="http://schemas.microsoft.com/office/drawing/2014/main" id="{66AA7262-2E47-42C3-B17A-3F39BECB7548}"/>
                    </a:ext>
                  </a:extLst>
                </p:cNvPr>
                <p:cNvPicPr/>
                <p:nvPr/>
              </p:nvPicPr>
              <p:blipFill>
                <a:blip r:embed="rId222"/>
                <a:stretch>
                  <a:fillRect/>
                </a:stretch>
              </p:blipFill>
              <p:spPr>
                <a:xfrm>
                  <a:off x="1563413" y="4350261"/>
                  <a:ext cx="2232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4" name="Freihand 13">
                  <a:extLst>
                    <a:ext uri="{FF2B5EF4-FFF2-40B4-BE49-F238E27FC236}">
                      <a16:creationId xmlns:a16="http://schemas.microsoft.com/office/drawing/2014/main" id="{A56A22F4-3970-48AD-991B-DB73E7EB411D}"/>
                    </a:ext>
                  </a:extLst>
                </p14:cNvPr>
                <p14:cNvContentPartPr/>
                <p14:nvPr/>
              </p14:nvContentPartPr>
              <p14:xfrm>
                <a:off x="1694813" y="4255221"/>
                <a:ext cx="181800" cy="149760"/>
              </p14:xfrm>
            </p:contentPart>
          </mc:Choice>
          <mc:Fallback xmlns="">
            <p:pic>
              <p:nvPicPr>
                <p:cNvPr id="14" name="Freihand 13">
                  <a:extLst>
                    <a:ext uri="{FF2B5EF4-FFF2-40B4-BE49-F238E27FC236}">
                      <a16:creationId xmlns:a16="http://schemas.microsoft.com/office/drawing/2014/main" id="{A56A22F4-3970-48AD-991B-DB73E7EB411D}"/>
                    </a:ext>
                  </a:extLst>
                </p:cNvPr>
                <p:cNvPicPr/>
                <p:nvPr/>
              </p:nvPicPr>
              <p:blipFill>
                <a:blip r:embed="rId224"/>
                <a:stretch>
                  <a:fillRect/>
                </a:stretch>
              </p:blipFill>
              <p:spPr>
                <a:xfrm>
                  <a:off x="1690493" y="4250901"/>
                  <a:ext cx="1904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5" name="Freihand 14">
                  <a:extLst>
                    <a:ext uri="{FF2B5EF4-FFF2-40B4-BE49-F238E27FC236}">
                      <a16:creationId xmlns:a16="http://schemas.microsoft.com/office/drawing/2014/main" id="{44432520-385E-48B7-92D3-03B7171DE129}"/>
                    </a:ext>
                  </a:extLst>
                </p14:cNvPr>
                <p14:cNvContentPartPr/>
                <p14:nvPr/>
              </p14:nvContentPartPr>
              <p14:xfrm>
                <a:off x="1899653" y="4339461"/>
                <a:ext cx="16560" cy="59040"/>
              </p14:xfrm>
            </p:contentPart>
          </mc:Choice>
          <mc:Fallback xmlns="">
            <p:pic>
              <p:nvPicPr>
                <p:cNvPr id="15" name="Freihand 14">
                  <a:extLst>
                    <a:ext uri="{FF2B5EF4-FFF2-40B4-BE49-F238E27FC236}">
                      <a16:creationId xmlns:a16="http://schemas.microsoft.com/office/drawing/2014/main" id="{44432520-385E-48B7-92D3-03B7171DE129}"/>
                    </a:ext>
                  </a:extLst>
                </p:cNvPr>
                <p:cNvPicPr/>
                <p:nvPr/>
              </p:nvPicPr>
              <p:blipFill>
                <a:blip r:embed="rId226"/>
                <a:stretch>
                  <a:fillRect/>
                </a:stretch>
              </p:blipFill>
              <p:spPr>
                <a:xfrm>
                  <a:off x="1895333" y="4335141"/>
                  <a:ext cx="2520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6" name="Freihand 15">
                  <a:extLst>
                    <a:ext uri="{FF2B5EF4-FFF2-40B4-BE49-F238E27FC236}">
                      <a16:creationId xmlns:a16="http://schemas.microsoft.com/office/drawing/2014/main" id="{CD3D63D7-EF85-4785-9BE9-5ED8D29F4969}"/>
                    </a:ext>
                  </a:extLst>
                </p14:cNvPr>
                <p14:cNvContentPartPr/>
                <p14:nvPr/>
              </p14:nvContentPartPr>
              <p14:xfrm>
                <a:off x="1956173" y="4191861"/>
                <a:ext cx="74520" cy="203760"/>
              </p14:xfrm>
            </p:contentPart>
          </mc:Choice>
          <mc:Fallback xmlns="">
            <p:pic>
              <p:nvPicPr>
                <p:cNvPr id="16" name="Freihand 15">
                  <a:extLst>
                    <a:ext uri="{FF2B5EF4-FFF2-40B4-BE49-F238E27FC236}">
                      <a16:creationId xmlns:a16="http://schemas.microsoft.com/office/drawing/2014/main" id="{CD3D63D7-EF85-4785-9BE9-5ED8D29F4969}"/>
                    </a:ext>
                  </a:extLst>
                </p:cNvPr>
                <p:cNvPicPr/>
                <p:nvPr/>
              </p:nvPicPr>
              <p:blipFill>
                <a:blip r:embed="rId228"/>
                <a:stretch>
                  <a:fillRect/>
                </a:stretch>
              </p:blipFill>
              <p:spPr>
                <a:xfrm>
                  <a:off x="1951853" y="4187541"/>
                  <a:ext cx="831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7" name="Freihand 16">
                  <a:extLst>
                    <a:ext uri="{FF2B5EF4-FFF2-40B4-BE49-F238E27FC236}">
                      <a16:creationId xmlns:a16="http://schemas.microsoft.com/office/drawing/2014/main" id="{67A0203A-7B77-4821-B53D-2BC672615960}"/>
                    </a:ext>
                  </a:extLst>
                </p14:cNvPr>
                <p14:cNvContentPartPr/>
                <p14:nvPr/>
              </p14:nvContentPartPr>
              <p14:xfrm>
                <a:off x="2168933" y="4223901"/>
                <a:ext cx="105120" cy="146880"/>
              </p14:xfrm>
            </p:contentPart>
          </mc:Choice>
          <mc:Fallback xmlns="">
            <p:pic>
              <p:nvPicPr>
                <p:cNvPr id="17" name="Freihand 16">
                  <a:extLst>
                    <a:ext uri="{FF2B5EF4-FFF2-40B4-BE49-F238E27FC236}">
                      <a16:creationId xmlns:a16="http://schemas.microsoft.com/office/drawing/2014/main" id="{67A0203A-7B77-4821-B53D-2BC672615960}"/>
                    </a:ext>
                  </a:extLst>
                </p:cNvPr>
                <p:cNvPicPr/>
                <p:nvPr/>
              </p:nvPicPr>
              <p:blipFill>
                <a:blip r:embed="rId230"/>
                <a:stretch>
                  <a:fillRect/>
                </a:stretch>
              </p:blipFill>
              <p:spPr>
                <a:xfrm>
                  <a:off x="2164613" y="4219581"/>
                  <a:ext cx="1137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8" name="Freihand 17">
                  <a:extLst>
                    <a:ext uri="{FF2B5EF4-FFF2-40B4-BE49-F238E27FC236}">
                      <a16:creationId xmlns:a16="http://schemas.microsoft.com/office/drawing/2014/main" id="{570469CF-C39E-4C73-852D-48C7062B1B69}"/>
                    </a:ext>
                  </a:extLst>
                </p14:cNvPr>
                <p14:cNvContentPartPr/>
                <p14:nvPr/>
              </p14:nvContentPartPr>
              <p14:xfrm>
                <a:off x="2282333" y="4305621"/>
                <a:ext cx="57600" cy="65160"/>
              </p14:xfrm>
            </p:contentPart>
          </mc:Choice>
          <mc:Fallback xmlns="">
            <p:pic>
              <p:nvPicPr>
                <p:cNvPr id="18" name="Freihand 17">
                  <a:extLst>
                    <a:ext uri="{FF2B5EF4-FFF2-40B4-BE49-F238E27FC236}">
                      <a16:creationId xmlns:a16="http://schemas.microsoft.com/office/drawing/2014/main" id="{570469CF-C39E-4C73-852D-48C7062B1B69}"/>
                    </a:ext>
                  </a:extLst>
                </p:cNvPr>
                <p:cNvPicPr/>
                <p:nvPr/>
              </p:nvPicPr>
              <p:blipFill>
                <a:blip r:embed="rId232"/>
                <a:stretch>
                  <a:fillRect/>
                </a:stretch>
              </p:blipFill>
              <p:spPr>
                <a:xfrm>
                  <a:off x="2278013" y="4301301"/>
                  <a:ext cx="662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9" name="Freihand 18">
                  <a:extLst>
                    <a:ext uri="{FF2B5EF4-FFF2-40B4-BE49-F238E27FC236}">
                      <a16:creationId xmlns:a16="http://schemas.microsoft.com/office/drawing/2014/main" id="{EEF9013B-A7A7-4FCD-A315-CDCEF5BC5325}"/>
                    </a:ext>
                  </a:extLst>
                </p14:cNvPr>
                <p14:cNvContentPartPr/>
                <p14:nvPr/>
              </p14:nvContentPartPr>
              <p14:xfrm>
                <a:off x="2368733" y="4211661"/>
                <a:ext cx="144000" cy="155880"/>
              </p14:xfrm>
            </p:contentPart>
          </mc:Choice>
          <mc:Fallback xmlns="">
            <p:pic>
              <p:nvPicPr>
                <p:cNvPr id="19" name="Freihand 18">
                  <a:extLst>
                    <a:ext uri="{FF2B5EF4-FFF2-40B4-BE49-F238E27FC236}">
                      <a16:creationId xmlns:a16="http://schemas.microsoft.com/office/drawing/2014/main" id="{EEF9013B-A7A7-4FCD-A315-CDCEF5BC5325}"/>
                    </a:ext>
                  </a:extLst>
                </p:cNvPr>
                <p:cNvPicPr/>
                <p:nvPr/>
              </p:nvPicPr>
              <p:blipFill>
                <a:blip r:embed="rId234"/>
                <a:stretch>
                  <a:fillRect/>
                </a:stretch>
              </p:blipFill>
              <p:spPr>
                <a:xfrm>
                  <a:off x="2364413" y="4207341"/>
                  <a:ext cx="1526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0" name="Freihand 19">
                  <a:extLst>
                    <a:ext uri="{FF2B5EF4-FFF2-40B4-BE49-F238E27FC236}">
                      <a16:creationId xmlns:a16="http://schemas.microsoft.com/office/drawing/2014/main" id="{59A0E13E-6548-49A9-AA49-CE4B724E48D6}"/>
                    </a:ext>
                  </a:extLst>
                </p14:cNvPr>
                <p14:cNvContentPartPr/>
                <p14:nvPr/>
              </p14:nvContentPartPr>
              <p14:xfrm>
                <a:off x="2612813" y="4190421"/>
                <a:ext cx="34920" cy="172080"/>
              </p14:xfrm>
            </p:contentPart>
          </mc:Choice>
          <mc:Fallback xmlns="">
            <p:pic>
              <p:nvPicPr>
                <p:cNvPr id="20" name="Freihand 19">
                  <a:extLst>
                    <a:ext uri="{FF2B5EF4-FFF2-40B4-BE49-F238E27FC236}">
                      <a16:creationId xmlns:a16="http://schemas.microsoft.com/office/drawing/2014/main" id="{59A0E13E-6548-49A9-AA49-CE4B724E48D6}"/>
                    </a:ext>
                  </a:extLst>
                </p:cNvPr>
                <p:cNvPicPr/>
                <p:nvPr/>
              </p:nvPicPr>
              <p:blipFill>
                <a:blip r:embed="rId236"/>
                <a:stretch>
                  <a:fillRect/>
                </a:stretch>
              </p:blipFill>
              <p:spPr>
                <a:xfrm>
                  <a:off x="2608493" y="4186101"/>
                  <a:ext cx="4356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21" name="Freihand 20">
                  <a:extLst>
                    <a:ext uri="{FF2B5EF4-FFF2-40B4-BE49-F238E27FC236}">
                      <a16:creationId xmlns:a16="http://schemas.microsoft.com/office/drawing/2014/main" id="{EABB1C6A-3B90-439A-9052-1A18F8B0A6A7}"/>
                    </a:ext>
                  </a:extLst>
                </p14:cNvPr>
                <p14:cNvContentPartPr/>
                <p14:nvPr/>
              </p14:nvContentPartPr>
              <p14:xfrm>
                <a:off x="2657813" y="4286541"/>
                <a:ext cx="83880" cy="82440"/>
              </p14:xfrm>
            </p:contentPart>
          </mc:Choice>
          <mc:Fallback xmlns="">
            <p:pic>
              <p:nvPicPr>
                <p:cNvPr id="21" name="Freihand 20">
                  <a:extLst>
                    <a:ext uri="{FF2B5EF4-FFF2-40B4-BE49-F238E27FC236}">
                      <a16:creationId xmlns:a16="http://schemas.microsoft.com/office/drawing/2014/main" id="{EABB1C6A-3B90-439A-9052-1A18F8B0A6A7}"/>
                    </a:ext>
                  </a:extLst>
                </p:cNvPr>
                <p:cNvPicPr/>
                <p:nvPr/>
              </p:nvPicPr>
              <p:blipFill>
                <a:blip r:embed="rId238"/>
                <a:stretch>
                  <a:fillRect/>
                </a:stretch>
              </p:blipFill>
              <p:spPr>
                <a:xfrm>
                  <a:off x="2653493" y="4282221"/>
                  <a:ext cx="9252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22" name="Freihand 21">
                  <a:extLst>
                    <a:ext uri="{FF2B5EF4-FFF2-40B4-BE49-F238E27FC236}">
                      <a16:creationId xmlns:a16="http://schemas.microsoft.com/office/drawing/2014/main" id="{2CBA88F7-5867-431D-BE8B-189D6B51DD3E}"/>
                    </a:ext>
                  </a:extLst>
                </p14:cNvPr>
                <p14:cNvContentPartPr/>
                <p14:nvPr/>
              </p14:nvContentPartPr>
              <p14:xfrm>
                <a:off x="2743493" y="4196181"/>
                <a:ext cx="136800" cy="164880"/>
              </p14:xfrm>
            </p:contentPart>
          </mc:Choice>
          <mc:Fallback xmlns="">
            <p:pic>
              <p:nvPicPr>
                <p:cNvPr id="22" name="Freihand 21">
                  <a:extLst>
                    <a:ext uri="{FF2B5EF4-FFF2-40B4-BE49-F238E27FC236}">
                      <a16:creationId xmlns:a16="http://schemas.microsoft.com/office/drawing/2014/main" id="{2CBA88F7-5867-431D-BE8B-189D6B51DD3E}"/>
                    </a:ext>
                  </a:extLst>
                </p:cNvPr>
                <p:cNvPicPr/>
                <p:nvPr/>
              </p:nvPicPr>
              <p:blipFill>
                <a:blip r:embed="rId240"/>
                <a:stretch>
                  <a:fillRect/>
                </a:stretch>
              </p:blipFill>
              <p:spPr>
                <a:xfrm>
                  <a:off x="2739173" y="4191861"/>
                  <a:ext cx="1454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23" name="Freihand 22">
                  <a:extLst>
                    <a:ext uri="{FF2B5EF4-FFF2-40B4-BE49-F238E27FC236}">
                      <a16:creationId xmlns:a16="http://schemas.microsoft.com/office/drawing/2014/main" id="{3923866D-BE44-4790-8EA2-F198322B72E1}"/>
                    </a:ext>
                  </a:extLst>
                </p14:cNvPr>
                <p14:cNvContentPartPr/>
                <p14:nvPr/>
              </p14:nvContentPartPr>
              <p14:xfrm>
                <a:off x="3016733" y="4220301"/>
                <a:ext cx="123480" cy="128520"/>
              </p14:xfrm>
            </p:contentPart>
          </mc:Choice>
          <mc:Fallback xmlns="">
            <p:pic>
              <p:nvPicPr>
                <p:cNvPr id="23" name="Freihand 22">
                  <a:extLst>
                    <a:ext uri="{FF2B5EF4-FFF2-40B4-BE49-F238E27FC236}">
                      <a16:creationId xmlns:a16="http://schemas.microsoft.com/office/drawing/2014/main" id="{3923866D-BE44-4790-8EA2-F198322B72E1}"/>
                    </a:ext>
                  </a:extLst>
                </p:cNvPr>
                <p:cNvPicPr/>
                <p:nvPr/>
              </p:nvPicPr>
              <p:blipFill>
                <a:blip r:embed="rId242"/>
                <a:stretch>
                  <a:fillRect/>
                </a:stretch>
              </p:blipFill>
              <p:spPr>
                <a:xfrm>
                  <a:off x="3012413" y="4215981"/>
                  <a:ext cx="1321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24" name="Freihand 23">
                  <a:extLst>
                    <a:ext uri="{FF2B5EF4-FFF2-40B4-BE49-F238E27FC236}">
                      <a16:creationId xmlns:a16="http://schemas.microsoft.com/office/drawing/2014/main" id="{257DC2A1-1548-44CF-8B67-4F2FFFB50C85}"/>
                    </a:ext>
                  </a:extLst>
                </p14:cNvPr>
                <p14:cNvContentPartPr/>
                <p14:nvPr/>
              </p14:nvContentPartPr>
              <p14:xfrm>
                <a:off x="3138053" y="4277541"/>
                <a:ext cx="93240" cy="72000"/>
              </p14:xfrm>
            </p:contentPart>
          </mc:Choice>
          <mc:Fallback xmlns="">
            <p:pic>
              <p:nvPicPr>
                <p:cNvPr id="24" name="Freihand 23">
                  <a:extLst>
                    <a:ext uri="{FF2B5EF4-FFF2-40B4-BE49-F238E27FC236}">
                      <a16:creationId xmlns:a16="http://schemas.microsoft.com/office/drawing/2014/main" id="{257DC2A1-1548-44CF-8B67-4F2FFFB50C85}"/>
                    </a:ext>
                  </a:extLst>
                </p:cNvPr>
                <p:cNvPicPr/>
                <p:nvPr/>
              </p:nvPicPr>
              <p:blipFill>
                <a:blip r:embed="rId244"/>
                <a:stretch>
                  <a:fillRect/>
                </a:stretch>
              </p:blipFill>
              <p:spPr>
                <a:xfrm>
                  <a:off x="3133733" y="4273221"/>
                  <a:ext cx="1018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25" name="Freihand 24">
                  <a:extLst>
                    <a:ext uri="{FF2B5EF4-FFF2-40B4-BE49-F238E27FC236}">
                      <a16:creationId xmlns:a16="http://schemas.microsoft.com/office/drawing/2014/main" id="{12C5156C-7E46-4260-B4CE-1A6C10317229}"/>
                    </a:ext>
                  </a:extLst>
                </p14:cNvPr>
                <p14:cNvContentPartPr/>
                <p14:nvPr/>
              </p14:nvContentPartPr>
              <p14:xfrm>
                <a:off x="3259013" y="4263501"/>
                <a:ext cx="96480" cy="96120"/>
              </p14:xfrm>
            </p:contentPart>
          </mc:Choice>
          <mc:Fallback xmlns="">
            <p:pic>
              <p:nvPicPr>
                <p:cNvPr id="25" name="Freihand 24">
                  <a:extLst>
                    <a:ext uri="{FF2B5EF4-FFF2-40B4-BE49-F238E27FC236}">
                      <a16:creationId xmlns:a16="http://schemas.microsoft.com/office/drawing/2014/main" id="{12C5156C-7E46-4260-B4CE-1A6C10317229}"/>
                    </a:ext>
                  </a:extLst>
                </p:cNvPr>
                <p:cNvPicPr/>
                <p:nvPr/>
              </p:nvPicPr>
              <p:blipFill>
                <a:blip r:embed="rId246"/>
                <a:stretch>
                  <a:fillRect/>
                </a:stretch>
              </p:blipFill>
              <p:spPr>
                <a:xfrm>
                  <a:off x="3254693" y="4259181"/>
                  <a:ext cx="1051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60" name="Freihand 59">
                  <a:extLst>
                    <a:ext uri="{FF2B5EF4-FFF2-40B4-BE49-F238E27FC236}">
                      <a16:creationId xmlns:a16="http://schemas.microsoft.com/office/drawing/2014/main" id="{A0473EEE-24A7-44D1-A055-38A555339659}"/>
                    </a:ext>
                  </a:extLst>
                </p14:cNvPr>
                <p14:cNvContentPartPr/>
                <p14:nvPr/>
              </p14:nvContentPartPr>
              <p14:xfrm>
                <a:off x="1752413" y="4555461"/>
                <a:ext cx="220680" cy="69480"/>
              </p14:xfrm>
            </p:contentPart>
          </mc:Choice>
          <mc:Fallback xmlns="">
            <p:pic>
              <p:nvPicPr>
                <p:cNvPr id="60" name="Freihand 59">
                  <a:extLst>
                    <a:ext uri="{FF2B5EF4-FFF2-40B4-BE49-F238E27FC236}">
                      <a16:creationId xmlns:a16="http://schemas.microsoft.com/office/drawing/2014/main" id="{A0473EEE-24A7-44D1-A055-38A555339659}"/>
                    </a:ext>
                  </a:extLst>
                </p:cNvPr>
                <p:cNvPicPr/>
                <p:nvPr/>
              </p:nvPicPr>
              <p:blipFill>
                <a:blip r:embed="rId248"/>
                <a:stretch>
                  <a:fillRect/>
                </a:stretch>
              </p:blipFill>
              <p:spPr>
                <a:xfrm>
                  <a:off x="1748093" y="4551141"/>
                  <a:ext cx="2293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61" name="Freihand 60">
                  <a:extLst>
                    <a:ext uri="{FF2B5EF4-FFF2-40B4-BE49-F238E27FC236}">
                      <a16:creationId xmlns:a16="http://schemas.microsoft.com/office/drawing/2014/main" id="{FE72764B-DCE3-45E8-8E20-E380541F1899}"/>
                    </a:ext>
                  </a:extLst>
                </p14:cNvPr>
                <p14:cNvContentPartPr/>
                <p14:nvPr/>
              </p14:nvContentPartPr>
              <p14:xfrm>
                <a:off x="1944293" y="4487421"/>
                <a:ext cx="48240" cy="15120"/>
              </p14:xfrm>
            </p:contentPart>
          </mc:Choice>
          <mc:Fallback xmlns="">
            <p:pic>
              <p:nvPicPr>
                <p:cNvPr id="61" name="Freihand 60">
                  <a:extLst>
                    <a:ext uri="{FF2B5EF4-FFF2-40B4-BE49-F238E27FC236}">
                      <a16:creationId xmlns:a16="http://schemas.microsoft.com/office/drawing/2014/main" id="{FE72764B-DCE3-45E8-8E20-E380541F1899}"/>
                    </a:ext>
                  </a:extLst>
                </p:cNvPr>
                <p:cNvPicPr/>
                <p:nvPr/>
              </p:nvPicPr>
              <p:blipFill>
                <a:blip r:embed="rId250"/>
                <a:stretch>
                  <a:fillRect/>
                </a:stretch>
              </p:blipFill>
              <p:spPr>
                <a:xfrm>
                  <a:off x="1939973" y="4483101"/>
                  <a:ext cx="568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251">
              <p14:nvContentPartPr>
                <p14:cNvPr id="62" name="Freihand 61">
                  <a:extLst>
                    <a:ext uri="{FF2B5EF4-FFF2-40B4-BE49-F238E27FC236}">
                      <a16:creationId xmlns:a16="http://schemas.microsoft.com/office/drawing/2014/main" id="{2CDF3418-6BEE-40BE-ADAF-27FA97ADE456}"/>
                    </a:ext>
                  </a:extLst>
                </p14:cNvPr>
                <p14:cNvContentPartPr/>
                <p14:nvPr/>
              </p14:nvContentPartPr>
              <p14:xfrm>
                <a:off x="2143733" y="4455741"/>
                <a:ext cx="87480" cy="155880"/>
              </p14:xfrm>
            </p:contentPart>
          </mc:Choice>
          <mc:Fallback xmlns="">
            <p:pic>
              <p:nvPicPr>
                <p:cNvPr id="62" name="Freihand 61">
                  <a:extLst>
                    <a:ext uri="{FF2B5EF4-FFF2-40B4-BE49-F238E27FC236}">
                      <a16:creationId xmlns:a16="http://schemas.microsoft.com/office/drawing/2014/main" id="{2CDF3418-6BEE-40BE-ADAF-27FA97ADE456}"/>
                    </a:ext>
                  </a:extLst>
                </p:cNvPr>
                <p:cNvPicPr/>
                <p:nvPr/>
              </p:nvPicPr>
              <p:blipFill>
                <a:blip r:embed="rId252"/>
                <a:stretch>
                  <a:fillRect/>
                </a:stretch>
              </p:blipFill>
              <p:spPr>
                <a:xfrm>
                  <a:off x="2139413" y="4451421"/>
                  <a:ext cx="9612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63" name="Freihand 62">
                  <a:extLst>
                    <a:ext uri="{FF2B5EF4-FFF2-40B4-BE49-F238E27FC236}">
                      <a16:creationId xmlns:a16="http://schemas.microsoft.com/office/drawing/2014/main" id="{0B5A7F54-0622-4488-B07D-32710E924EB7}"/>
                    </a:ext>
                  </a:extLst>
                </p14:cNvPr>
                <p14:cNvContentPartPr/>
                <p14:nvPr/>
              </p14:nvContentPartPr>
              <p14:xfrm>
                <a:off x="2283053" y="4436661"/>
                <a:ext cx="218160" cy="181440"/>
              </p14:xfrm>
            </p:contentPart>
          </mc:Choice>
          <mc:Fallback xmlns="">
            <p:pic>
              <p:nvPicPr>
                <p:cNvPr id="63" name="Freihand 62">
                  <a:extLst>
                    <a:ext uri="{FF2B5EF4-FFF2-40B4-BE49-F238E27FC236}">
                      <a16:creationId xmlns:a16="http://schemas.microsoft.com/office/drawing/2014/main" id="{0B5A7F54-0622-4488-B07D-32710E924EB7}"/>
                    </a:ext>
                  </a:extLst>
                </p:cNvPr>
                <p:cNvPicPr/>
                <p:nvPr/>
              </p:nvPicPr>
              <p:blipFill>
                <a:blip r:embed="rId254"/>
                <a:stretch>
                  <a:fillRect/>
                </a:stretch>
              </p:blipFill>
              <p:spPr>
                <a:xfrm>
                  <a:off x="2278733" y="4432341"/>
                  <a:ext cx="22680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64" name="Freihand 63">
                  <a:extLst>
                    <a:ext uri="{FF2B5EF4-FFF2-40B4-BE49-F238E27FC236}">
                      <a16:creationId xmlns:a16="http://schemas.microsoft.com/office/drawing/2014/main" id="{AC719D31-0530-49FB-8C5F-57D4243A8213}"/>
                    </a:ext>
                  </a:extLst>
                </p14:cNvPr>
                <p14:cNvContentPartPr/>
                <p14:nvPr/>
              </p14:nvContentPartPr>
              <p14:xfrm>
                <a:off x="2406893" y="4452861"/>
                <a:ext cx="32760" cy="10080"/>
              </p14:xfrm>
            </p:contentPart>
          </mc:Choice>
          <mc:Fallback xmlns="">
            <p:pic>
              <p:nvPicPr>
                <p:cNvPr id="64" name="Freihand 63">
                  <a:extLst>
                    <a:ext uri="{FF2B5EF4-FFF2-40B4-BE49-F238E27FC236}">
                      <a16:creationId xmlns:a16="http://schemas.microsoft.com/office/drawing/2014/main" id="{AC719D31-0530-49FB-8C5F-57D4243A8213}"/>
                    </a:ext>
                  </a:extLst>
                </p:cNvPr>
                <p:cNvPicPr/>
                <p:nvPr/>
              </p:nvPicPr>
              <p:blipFill>
                <a:blip r:embed="rId256"/>
                <a:stretch>
                  <a:fillRect/>
                </a:stretch>
              </p:blipFill>
              <p:spPr>
                <a:xfrm>
                  <a:off x="2402573" y="4448541"/>
                  <a:ext cx="41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65" name="Freihand 64">
                  <a:extLst>
                    <a:ext uri="{FF2B5EF4-FFF2-40B4-BE49-F238E27FC236}">
                      <a16:creationId xmlns:a16="http://schemas.microsoft.com/office/drawing/2014/main" id="{EC8867C2-29E1-410A-B1B7-8CB27B3AFE41}"/>
                    </a:ext>
                  </a:extLst>
                </p14:cNvPr>
                <p14:cNvContentPartPr/>
                <p14:nvPr/>
              </p14:nvContentPartPr>
              <p14:xfrm>
                <a:off x="2524973" y="4507941"/>
                <a:ext cx="65160" cy="83160"/>
              </p14:xfrm>
            </p:contentPart>
          </mc:Choice>
          <mc:Fallback xmlns="">
            <p:pic>
              <p:nvPicPr>
                <p:cNvPr id="65" name="Freihand 64">
                  <a:extLst>
                    <a:ext uri="{FF2B5EF4-FFF2-40B4-BE49-F238E27FC236}">
                      <a16:creationId xmlns:a16="http://schemas.microsoft.com/office/drawing/2014/main" id="{EC8867C2-29E1-410A-B1B7-8CB27B3AFE41}"/>
                    </a:ext>
                  </a:extLst>
                </p:cNvPr>
                <p:cNvPicPr/>
                <p:nvPr/>
              </p:nvPicPr>
              <p:blipFill>
                <a:blip r:embed="rId258"/>
                <a:stretch>
                  <a:fillRect/>
                </a:stretch>
              </p:blipFill>
              <p:spPr>
                <a:xfrm>
                  <a:off x="2520653" y="4503621"/>
                  <a:ext cx="738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66" name="Freihand 65">
                  <a:extLst>
                    <a:ext uri="{FF2B5EF4-FFF2-40B4-BE49-F238E27FC236}">
                      <a16:creationId xmlns:a16="http://schemas.microsoft.com/office/drawing/2014/main" id="{EFB77B25-AB0C-4CCF-8BE1-EE1E6AD2BE13}"/>
                    </a:ext>
                  </a:extLst>
                </p14:cNvPr>
                <p14:cNvContentPartPr/>
                <p14:nvPr/>
              </p14:nvContentPartPr>
              <p14:xfrm>
                <a:off x="2586533" y="4502181"/>
                <a:ext cx="472680" cy="80640"/>
              </p14:xfrm>
            </p:contentPart>
          </mc:Choice>
          <mc:Fallback xmlns="">
            <p:pic>
              <p:nvPicPr>
                <p:cNvPr id="66" name="Freihand 65">
                  <a:extLst>
                    <a:ext uri="{FF2B5EF4-FFF2-40B4-BE49-F238E27FC236}">
                      <a16:creationId xmlns:a16="http://schemas.microsoft.com/office/drawing/2014/main" id="{EFB77B25-AB0C-4CCF-8BE1-EE1E6AD2BE13}"/>
                    </a:ext>
                  </a:extLst>
                </p:cNvPr>
                <p:cNvPicPr/>
                <p:nvPr/>
              </p:nvPicPr>
              <p:blipFill>
                <a:blip r:embed="rId260"/>
                <a:stretch>
                  <a:fillRect/>
                </a:stretch>
              </p:blipFill>
              <p:spPr>
                <a:xfrm>
                  <a:off x="2582213" y="4497861"/>
                  <a:ext cx="48132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68" name="Freihand 67">
                  <a:extLst>
                    <a:ext uri="{FF2B5EF4-FFF2-40B4-BE49-F238E27FC236}">
                      <a16:creationId xmlns:a16="http://schemas.microsoft.com/office/drawing/2014/main" id="{58C7F705-AC9E-4DD5-8856-B8044C7B6683}"/>
                    </a:ext>
                  </a:extLst>
                </p14:cNvPr>
                <p14:cNvContentPartPr/>
                <p14:nvPr/>
              </p14:nvContentPartPr>
              <p14:xfrm>
                <a:off x="3219053" y="4470141"/>
                <a:ext cx="109800" cy="119880"/>
              </p14:xfrm>
            </p:contentPart>
          </mc:Choice>
          <mc:Fallback xmlns="">
            <p:pic>
              <p:nvPicPr>
                <p:cNvPr id="68" name="Freihand 67">
                  <a:extLst>
                    <a:ext uri="{FF2B5EF4-FFF2-40B4-BE49-F238E27FC236}">
                      <a16:creationId xmlns:a16="http://schemas.microsoft.com/office/drawing/2014/main" id="{58C7F705-AC9E-4DD5-8856-B8044C7B6683}"/>
                    </a:ext>
                  </a:extLst>
                </p:cNvPr>
                <p:cNvPicPr/>
                <p:nvPr/>
              </p:nvPicPr>
              <p:blipFill>
                <a:blip r:embed="rId262"/>
                <a:stretch>
                  <a:fillRect/>
                </a:stretch>
              </p:blipFill>
              <p:spPr>
                <a:xfrm>
                  <a:off x="3214733" y="4465821"/>
                  <a:ext cx="11844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69" name="Freihand 68">
                  <a:extLst>
                    <a:ext uri="{FF2B5EF4-FFF2-40B4-BE49-F238E27FC236}">
                      <a16:creationId xmlns:a16="http://schemas.microsoft.com/office/drawing/2014/main" id="{B12F6FC3-80D0-4B9F-BC9B-A3ECF14EF52D}"/>
                    </a:ext>
                  </a:extLst>
                </p14:cNvPr>
                <p14:cNvContentPartPr/>
                <p14:nvPr/>
              </p14:nvContentPartPr>
              <p14:xfrm>
                <a:off x="3345413" y="4477701"/>
                <a:ext cx="114480" cy="72000"/>
              </p14:xfrm>
            </p:contentPart>
          </mc:Choice>
          <mc:Fallback xmlns="">
            <p:pic>
              <p:nvPicPr>
                <p:cNvPr id="69" name="Freihand 68">
                  <a:extLst>
                    <a:ext uri="{FF2B5EF4-FFF2-40B4-BE49-F238E27FC236}">
                      <a16:creationId xmlns:a16="http://schemas.microsoft.com/office/drawing/2014/main" id="{B12F6FC3-80D0-4B9F-BC9B-A3ECF14EF52D}"/>
                    </a:ext>
                  </a:extLst>
                </p:cNvPr>
                <p:cNvPicPr/>
                <p:nvPr/>
              </p:nvPicPr>
              <p:blipFill>
                <a:blip r:embed="rId264"/>
                <a:stretch>
                  <a:fillRect/>
                </a:stretch>
              </p:blipFill>
              <p:spPr>
                <a:xfrm>
                  <a:off x="3341093" y="4473381"/>
                  <a:ext cx="12312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70" name="Freihand 69">
                  <a:extLst>
                    <a:ext uri="{FF2B5EF4-FFF2-40B4-BE49-F238E27FC236}">
                      <a16:creationId xmlns:a16="http://schemas.microsoft.com/office/drawing/2014/main" id="{8C55247B-32AB-413C-8CB7-8B1C8F1A446F}"/>
                    </a:ext>
                  </a:extLst>
                </p14:cNvPr>
                <p14:cNvContentPartPr/>
                <p14:nvPr/>
              </p14:nvContentPartPr>
              <p14:xfrm>
                <a:off x="3484733" y="4466181"/>
                <a:ext cx="20520" cy="103680"/>
              </p14:xfrm>
            </p:contentPart>
          </mc:Choice>
          <mc:Fallback xmlns="">
            <p:pic>
              <p:nvPicPr>
                <p:cNvPr id="70" name="Freihand 69">
                  <a:extLst>
                    <a:ext uri="{FF2B5EF4-FFF2-40B4-BE49-F238E27FC236}">
                      <a16:creationId xmlns:a16="http://schemas.microsoft.com/office/drawing/2014/main" id="{8C55247B-32AB-413C-8CB7-8B1C8F1A446F}"/>
                    </a:ext>
                  </a:extLst>
                </p:cNvPr>
                <p:cNvPicPr/>
                <p:nvPr/>
              </p:nvPicPr>
              <p:blipFill>
                <a:blip r:embed="rId266"/>
                <a:stretch>
                  <a:fillRect/>
                </a:stretch>
              </p:blipFill>
              <p:spPr>
                <a:xfrm>
                  <a:off x="3480413" y="4461861"/>
                  <a:ext cx="291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71" name="Freihand 70">
                  <a:extLst>
                    <a:ext uri="{FF2B5EF4-FFF2-40B4-BE49-F238E27FC236}">
                      <a16:creationId xmlns:a16="http://schemas.microsoft.com/office/drawing/2014/main" id="{AD7A04E9-5846-4475-BB48-EC408D74632C}"/>
                    </a:ext>
                  </a:extLst>
                </p14:cNvPr>
                <p14:cNvContentPartPr/>
                <p14:nvPr/>
              </p14:nvContentPartPr>
              <p14:xfrm>
                <a:off x="3544493" y="4447461"/>
                <a:ext cx="69120" cy="127080"/>
              </p14:xfrm>
            </p:contentPart>
          </mc:Choice>
          <mc:Fallback xmlns="">
            <p:pic>
              <p:nvPicPr>
                <p:cNvPr id="71" name="Freihand 70">
                  <a:extLst>
                    <a:ext uri="{FF2B5EF4-FFF2-40B4-BE49-F238E27FC236}">
                      <a16:creationId xmlns:a16="http://schemas.microsoft.com/office/drawing/2014/main" id="{AD7A04E9-5846-4475-BB48-EC408D74632C}"/>
                    </a:ext>
                  </a:extLst>
                </p:cNvPr>
                <p:cNvPicPr/>
                <p:nvPr/>
              </p:nvPicPr>
              <p:blipFill>
                <a:blip r:embed="rId268"/>
                <a:stretch>
                  <a:fillRect/>
                </a:stretch>
              </p:blipFill>
              <p:spPr>
                <a:xfrm>
                  <a:off x="3540173" y="4443141"/>
                  <a:ext cx="7776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72" name="Freihand 71">
                  <a:extLst>
                    <a:ext uri="{FF2B5EF4-FFF2-40B4-BE49-F238E27FC236}">
                      <a16:creationId xmlns:a16="http://schemas.microsoft.com/office/drawing/2014/main" id="{543A303A-04F4-4FD6-ACC7-0729A6071F58}"/>
                    </a:ext>
                  </a:extLst>
                </p14:cNvPr>
                <p14:cNvContentPartPr/>
                <p14:nvPr/>
              </p14:nvContentPartPr>
              <p14:xfrm>
                <a:off x="3681293" y="4487421"/>
                <a:ext cx="63720" cy="14040"/>
              </p14:xfrm>
            </p:contentPart>
          </mc:Choice>
          <mc:Fallback xmlns="">
            <p:pic>
              <p:nvPicPr>
                <p:cNvPr id="72" name="Freihand 71">
                  <a:extLst>
                    <a:ext uri="{FF2B5EF4-FFF2-40B4-BE49-F238E27FC236}">
                      <a16:creationId xmlns:a16="http://schemas.microsoft.com/office/drawing/2014/main" id="{543A303A-04F4-4FD6-ACC7-0729A6071F58}"/>
                    </a:ext>
                  </a:extLst>
                </p:cNvPr>
                <p:cNvPicPr/>
                <p:nvPr/>
              </p:nvPicPr>
              <p:blipFill>
                <a:blip r:embed="rId270"/>
                <a:stretch>
                  <a:fillRect/>
                </a:stretch>
              </p:blipFill>
              <p:spPr>
                <a:xfrm>
                  <a:off x="3676973" y="4483101"/>
                  <a:ext cx="7236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73" name="Freihand 72">
                  <a:extLst>
                    <a:ext uri="{FF2B5EF4-FFF2-40B4-BE49-F238E27FC236}">
                      <a16:creationId xmlns:a16="http://schemas.microsoft.com/office/drawing/2014/main" id="{D5D76838-65CB-4782-A312-D6D2D58A1575}"/>
                    </a:ext>
                  </a:extLst>
                </p14:cNvPr>
                <p14:cNvContentPartPr/>
                <p14:nvPr/>
              </p14:nvContentPartPr>
              <p14:xfrm>
                <a:off x="3817013" y="4443861"/>
                <a:ext cx="110160" cy="103680"/>
              </p14:xfrm>
            </p:contentPart>
          </mc:Choice>
          <mc:Fallback xmlns="">
            <p:pic>
              <p:nvPicPr>
                <p:cNvPr id="73" name="Freihand 72">
                  <a:extLst>
                    <a:ext uri="{FF2B5EF4-FFF2-40B4-BE49-F238E27FC236}">
                      <a16:creationId xmlns:a16="http://schemas.microsoft.com/office/drawing/2014/main" id="{D5D76838-65CB-4782-A312-D6D2D58A1575}"/>
                    </a:ext>
                  </a:extLst>
                </p:cNvPr>
                <p:cNvPicPr/>
                <p:nvPr/>
              </p:nvPicPr>
              <p:blipFill>
                <a:blip r:embed="rId272"/>
                <a:stretch>
                  <a:fillRect/>
                </a:stretch>
              </p:blipFill>
              <p:spPr>
                <a:xfrm>
                  <a:off x="3812693" y="4439541"/>
                  <a:ext cx="11880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74" name="Freihand 73">
                  <a:extLst>
                    <a:ext uri="{FF2B5EF4-FFF2-40B4-BE49-F238E27FC236}">
                      <a16:creationId xmlns:a16="http://schemas.microsoft.com/office/drawing/2014/main" id="{33DE26D8-1B77-4DC4-91BE-5C1C9E4629AF}"/>
                    </a:ext>
                  </a:extLst>
                </p14:cNvPr>
                <p14:cNvContentPartPr/>
                <p14:nvPr/>
              </p14:nvContentPartPr>
              <p14:xfrm>
                <a:off x="3922493" y="4447101"/>
                <a:ext cx="108720" cy="96120"/>
              </p14:xfrm>
            </p:contentPart>
          </mc:Choice>
          <mc:Fallback xmlns="">
            <p:pic>
              <p:nvPicPr>
                <p:cNvPr id="74" name="Freihand 73">
                  <a:extLst>
                    <a:ext uri="{FF2B5EF4-FFF2-40B4-BE49-F238E27FC236}">
                      <a16:creationId xmlns:a16="http://schemas.microsoft.com/office/drawing/2014/main" id="{33DE26D8-1B77-4DC4-91BE-5C1C9E4629AF}"/>
                    </a:ext>
                  </a:extLst>
                </p:cNvPr>
                <p:cNvPicPr/>
                <p:nvPr/>
              </p:nvPicPr>
              <p:blipFill>
                <a:blip r:embed="rId274"/>
                <a:stretch>
                  <a:fillRect/>
                </a:stretch>
              </p:blipFill>
              <p:spPr>
                <a:xfrm>
                  <a:off x="3918173" y="4442781"/>
                  <a:ext cx="1173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75" name="Freihand 74">
                  <a:extLst>
                    <a:ext uri="{FF2B5EF4-FFF2-40B4-BE49-F238E27FC236}">
                      <a16:creationId xmlns:a16="http://schemas.microsoft.com/office/drawing/2014/main" id="{7430875F-2838-4EC9-A0A5-F47E66445E9A}"/>
                    </a:ext>
                  </a:extLst>
                </p14:cNvPr>
                <p14:cNvContentPartPr/>
                <p14:nvPr/>
              </p14:nvContentPartPr>
              <p14:xfrm>
                <a:off x="4110773" y="4432341"/>
                <a:ext cx="20880" cy="97560"/>
              </p14:xfrm>
            </p:contentPart>
          </mc:Choice>
          <mc:Fallback xmlns="">
            <p:pic>
              <p:nvPicPr>
                <p:cNvPr id="75" name="Freihand 74">
                  <a:extLst>
                    <a:ext uri="{FF2B5EF4-FFF2-40B4-BE49-F238E27FC236}">
                      <a16:creationId xmlns:a16="http://schemas.microsoft.com/office/drawing/2014/main" id="{7430875F-2838-4EC9-A0A5-F47E66445E9A}"/>
                    </a:ext>
                  </a:extLst>
                </p:cNvPr>
                <p:cNvPicPr/>
                <p:nvPr/>
              </p:nvPicPr>
              <p:blipFill>
                <a:blip r:embed="rId276"/>
                <a:stretch>
                  <a:fillRect/>
                </a:stretch>
              </p:blipFill>
              <p:spPr>
                <a:xfrm>
                  <a:off x="4106453" y="4428021"/>
                  <a:ext cx="2952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76" name="Freihand 75">
                  <a:extLst>
                    <a:ext uri="{FF2B5EF4-FFF2-40B4-BE49-F238E27FC236}">
                      <a16:creationId xmlns:a16="http://schemas.microsoft.com/office/drawing/2014/main" id="{96271F04-E28C-440F-93DC-661E94527402}"/>
                    </a:ext>
                  </a:extLst>
                </p14:cNvPr>
                <p14:cNvContentPartPr/>
                <p14:nvPr/>
              </p14:nvContentPartPr>
              <p14:xfrm>
                <a:off x="4135253" y="4417581"/>
                <a:ext cx="136800" cy="179640"/>
              </p14:xfrm>
            </p:contentPart>
          </mc:Choice>
          <mc:Fallback xmlns="">
            <p:pic>
              <p:nvPicPr>
                <p:cNvPr id="76" name="Freihand 75">
                  <a:extLst>
                    <a:ext uri="{FF2B5EF4-FFF2-40B4-BE49-F238E27FC236}">
                      <a16:creationId xmlns:a16="http://schemas.microsoft.com/office/drawing/2014/main" id="{96271F04-E28C-440F-93DC-661E94527402}"/>
                    </a:ext>
                  </a:extLst>
                </p:cNvPr>
                <p:cNvPicPr/>
                <p:nvPr/>
              </p:nvPicPr>
              <p:blipFill>
                <a:blip r:embed="rId278"/>
                <a:stretch>
                  <a:fillRect/>
                </a:stretch>
              </p:blipFill>
              <p:spPr>
                <a:xfrm>
                  <a:off x="4130933" y="4413261"/>
                  <a:ext cx="14544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78" name="Freihand 77">
                  <a:extLst>
                    <a:ext uri="{FF2B5EF4-FFF2-40B4-BE49-F238E27FC236}">
                      <a16:creationId xmlns:a16="http://schemas.microsoft.com/office/drawing/2014/main" id="{5DC96F11-45D1-4136-AEB0-4C4A44F401BE}"/>
                    </a:ext>
                  </a:extLst>
                </p14:cNvPr>
                <p14:cNvContentPartPr/>
                <p14:nvPr/>
              </p14:nvContentPartPr>
              <p14:xfrm>
                <a:off x="4369973" y="4368981"/>
                <a:ext cx="147960" cy="160560"/>
              </p14:xfrm>
            </p:contentPart>
          </mc:Choice>
          <mc:Fallback xmlns="">
            <p:pic>
              <p:nvPicPr>
                <p:cNvPr id="78" name="Freihand 77">
                  <a:extLst>
                    <a:ext uri="{FF2B5EF4-FFF2-40B4-BE49-F238E27FC236}">
                      <a16:creationId xmlns:a16="http://schemas.microsoft.com/office/drawing/2014/main" id="{5DC96F11-45D1-4136-AEB0-4C4A44F401BE}"/>
                    </a:ext>
                  </a:extLst>
                </p:cNvPr>
                <p:cNvPicPr/>
                <p:nvPr/>
              </p:nvPicPr>
              <p:blipFill>
                <a:blip r:embed="rId280"/>
                <a:stretch>
                  <a:fillRect/>
                </a:stretch>
              </p:blipFill>
              <p:spPr>
                <a:xfrm>
                  <a:off x="4365653" y="4364661"/>
                  <a:ext cx="1566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79" name="Freihand 78">
                  <a:extLst>
                    <a:ext uri="{FF2B5EF4-FFF2-40B4-BE49-F238E27FC236}">
                      <a16:creationId xmlns:a16="http://schemas.microsoft.com/office/drawing/2014/main" id="{D1C22827-70FD-4A84-98C8-5A65808AB2BB}"/>
                    </a:ext>
                  </a:extLst>
                </p14:cNvPr>
                <p14:cNvContentPartPr/>
                <p14:nvPr/>
              </p14:nvContentPartPr>
              <p14:xfrm>
                <a:off x="4426853" y="4596141"/>
                <a:ext cx="48240" cy="11520"/>
              </p14:xfrm>
            </p:contentPart>
          </mc:Choice>
          <mc:Fallback xmlns="">
            <p:pic>
              <p:nvPicPr>
                <p:cNvPr id="79" name="Freihand 78">
                  <a:extLst>
                    <a:ext uri="{FF2B5EF4-FFF2-40B4-BE49-F238E27FC236}">
                      <a16:creationId xmlns:a16="http://schemas.microsoft.com/office/drawing/2014/main" id="{D1C22827-70FD-4A84-98C8-5A65808AB2BB}"/>
                    </a:ext>
                  </a:extLst>
                </p:cNvPr>
                <p:cNvPicPr/>
                <p:nvPr/>
              </p:nvPicPr>
              <p:blipFill>
                <a:blip r:embed="rId282"/>
                <a:stretch>
                  <a:fillRect/>
                </a:stretch>
              </p:blipFill>
              <p:spPr>
                <a:xfrm>
                  <a:off x="4422533" y="4591821"/>
                  <a:ext cx="568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94" name="Freihand 93">
                  <a:extLst>
                    <a:ext uri="{FF2B5EF4-FFF2-40B4-BE49-F238E27FC236}">
                      <a16:creationId xmlns:a16="http://schemas.microsoft.com/office/drawing/2014/main" id="{3843BAED-2250-43A3-B5C9-3EB8E5B5F8B3}"/>
                    </a:ext>
                  </a:extLst>
                </p14:cNvPr>
                <p14:cNvContentPartPr/>
                <p14:nvPr/>
              </p14:nvContentPartPr>
              <p14:xfrm>
                <a:off x="2020253" y="4892467"/>
                <a:ext cx="198720" cy="119160"/>
              </p14:xfrm>
            </p:contentPart>
          </mc:Choice>
          <mc:Fallback xmlns="">
            <p:pic>
              <p:nvPicPr>
                <p:cNvPr id="94" name="Freihand 93">
                  <a:extLst>
                    <a:ext uri="{FF2B5EF4-FFF2-40B4-BE49-F238E27FC236}">
                      <a16:creationId xmlns:a16="http://schemas.microsoft.com/office/drawing/2014/main" id="{3843BAED-2250-43A3-B5C9-3EB8E5B5F8B3}"/>
                    </a:ext>
                  </a:extLst>
                </p:cNvPr>
                <p:cNvPicPr/>
                <p:nvPr/>
              </p:nvPicPr>
              <p:blipFill>
                <a:blip r:embed="rId284"/>
                <a:stretch>
                  <a:fillRect/>
                </a:stretch>
              </p:blipFill>
              <p:spPr>
                <a:xfrm>
                  <a:off x="2015933" y="4888147"/>
                  <a:ext cx="20736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95" name="Freihand 94">
                  <a:extLst>
                    <a:ext uri="{FF2B5EF4-FFF2-40B4-BE49-F238E27FC236}">
                      <a16:creationId xmlns:a16="http://schemas.microsoft.com/office/drawing/2014/main" id="{199FB657-4BB3-4E54-9477-579B236DF6BC}"/>
                    </a:ext>
                  </a:extLst>
                </p14:cNvPr>
                <p14:cNvContentPartPr/>
                <p14:nvPr/>
              </p14:nvContentPartPr>
              <p14:xfrm>
                <a:off x="2262173" y="4906867"/>
                <a:ext cx="86040" cy="79560"/>
              </p14:xfrm>
            </p:contentPart>
          </mc:Choice>
          <mc:Fallback xmlns="">
            <p:pic>
              <p:nvPicPr>
                <p:cNvPr id="95" name="Freihand 94">
                  <a:extLst>
                    <a:ext uri="{FF2B5EF4-FFF2-40B4-BE49-F238E27FC236}">
                      <a16:creationId xmlns:a16="http://schemas.microsoft.com/office/drawing/2014/main" id="{199FB657-4BB3-4E54-9477-579B236DF6BC}"/>
                    </a:ext>
                  </a:extLst>
                </p:cNvPr>
                <p:cNvPicPr/>
                <p:nvPr/>
              </p:nvPicPr>
              <p:blipFill>
                <a:blip r:embed="rId286"/>
                <a:stretch>
                  <a:fillRect/>
                </a:stretch>
              </p:blipFill>
              <p:spPr>
                <a:xfrm>
                  <a:off x="2257853" y="4902547"/>
                  <a:ext cx="946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96" name="Freihand 95">
                  <a:extLst>
                    <a:ext uri="{FF2B5EF4-FFF2-40B4-BE49-F238E27FC236}">
                      <a16:creationId xmlns:a16="http://schemas.microsoft.com/office/drawing/2014/main" id="{A5ECCDB6-FA92-47DA-8297-EA4576AE2962}"/>
                    </a:ext>
                  </a:extLst>
                </p14:cNvPr>
                <p14:cNvContentPartPr/>
                <p14:nvPr/>
              </p14:nvContentPartPr>
              <p14:xfrm>
                <a:off x="2382413" y="4896427"/>
                <a:ext cx="101880" cy="94680"/>
              </p14:xfrm>
            </p:contentPart>
          </mc:Choice>
          <mc:Fallback xmlns="">
            <p:pic>
              <p:nvPicPr>
                <p:cNvPr id="96" name="Freihand 95">
                  <a:extLst>
                    <a:ext uri="{FF2B5EF4-FFF2-40B4-BE49-F238E27FC236}">
                      <a16:creationId xmlns:a16="http://schemas.microsoft.com/office/drawing/2014/main" id="{A5ECCDB6-FA92-47DA-8297-EA4576AE2962}"/>
                    </a:ext>
                  </a:extLst>
                </p:cNvPr>
                <p:cNvPicPr/>
                <p:nvPr/>
              </p:nvPicPr>
              <p:blipFill>
                <a:blip r:embed="rId288"/>
                <a:stretch>
                  <a:fillRect/>
                </a:stretch>
              </p:blipFill>
              <p:spPr>
                <a:xfrm>
                  <a:off x="2378093" y="4892107"/>
                  <a:ext cx="11052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98" name="Freihand 97">
                  <a:extLst>
                    <a:ext uri="{FF2B5EF4-FFF2-40B4-BE49-F238E27FC236}">
                      <a16:creationId xmlns:a16="http://schemas.microsoft.com/office/drawing/2014/main" id="{6558FB5C-09F9-4235-8C46-4CA88E5565D0}"/>
                    </a:ext>
                  </a:extLst>
                </p14:cNvPr>
                <p14:cNvContentPartPr/>
                <p14:nvPr/>
              </p14:nvContentPartPr>
              <p14:xfrm>
                <a:off x="2526413" y="4821907"/>
                <a:ext cx="97920" cy="192960"/>
              </p14:xfrm>
            </p:contentPart>
          </mc:Choice>
          <mc:Fallback xmlns="">
            <p:pic>
              <p:nvPicPr>
                <p:cNvPr id="98" name="Freihand 97">
                  <a:extLst>
                    <a:ext uri="{FF2B5EF4-FFF2-40B4-BE49-F238E27FC236}">
                      <a16:creationId xmlns:a16="http://schemas.microsoft.com/office/drawing/2014/main" id="{6558FB5C-09F9-4235-8C46-4CA88E5565D0}"/>
                    </a:ext>
                  </a:extLst>
                </p:cNvPr>
                <p:cNvPicPr/>
                <p:nvPr/>
              </p:nvPicPr>
              <p:blipFill>
                <a:blip r:embed="rId290"/>
                <a:stretch>
                  <a:fillRect/>
                </a:stretch>
              </p:blipFill>
              <p:spPr>
                <a:xfrm>
                  <a:off x="2522093" y="4817587"/>
                  <a:ext cx="10656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99" name="Freihand 98">
                  <a:extLst>
                    <a:ext uri="{FF2B5EF4-FFF2-40B4-BE49-F238E27FC236}">
                      <a16:creationId xmlns:a16="http://schemas.microsoft.com/office/drawing/2014/main" id="{AE272871-8F8B-4CF5-A061-5294BD88F62D}"/>
                    </a:ext>
                  </a:extLst>
                </p14:cNvPr>
                <p14:cNvContentPartPr/>
                <p14:nvPr/>
              </p14:nvContentPartPr>
              <p14:xfrm>
                <a:off x="2644133" y="4873387"/>
                <a:ext cx="114120" cy="82800"/>
              </p14:xfrm>
            </p:contentPart>
          </mc:Choice>
          <mc:Fallback xmlns="">
            <p:pic>
              <p:nvPicPr>
                <p:cNvPr id="99" name="Freihand 98">
                  <a:extLst>
                    <a:ext uri="{FF2B5EF4-FFF2-40B4-BE49-F238E27FC236}">
                      <a16:creationId xmlns:a16="http://schemas.microsoft.com/office/drawing/2014/main" id="{AE272871-8F8B-4CF5-A061-5294BD88F62D}"/>
                    </a:ext>
                  </a:extLst>
                </p:cNvPr>
                <p:cNvPicPr/>
                <p:nvPr/>
              </p:nvPicPr>
              <p:blipFill>
                <a:blip r:embed="rId292"/>
                <a:stretch>
                  <a:fillRect/>
                </a:stretch>
              </p:blipFill>
              <p:spPr>
                <a:xfrm>
                  <a:off x="2639813" y="4869067"/>
                  <a:ext cx="12276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100" name="Freihand 99">
                  <a:extLst>
                    <a:ext uri="{FF2B5EF4-FFF2-40B4-BE49-F238E27FC236}">
                      <a16:creationId xmlns:a16="http://schemas.microsoft.com/office/drawing/2014/main" id="{88143EF2-E4EE-40DA-96CC-8E879F170467}"/>
                    </a:ext>
                  </a:extLst>
                </p14:cNvPr>
                <p14:cNvContentPartPr/>
                <p14:nvPr/>
              </p14:nvContentPartPr>
              <p14:xfrm>
                <a:off x="2797853" y="4875187"/>
                <a:ext cx="52200" cy="124560"/>
              </p14:xfrm>
            </p:contentPart>
          </mc:Choice>
          <mc:Fallback xmlns="">
            <p:pic>
              <p:nvPicPr>
                <p:cNvPr id="100" name="Freihand 99">
                  <a:extLst>
                    <a:ext uri="{FF2B5EF4-FFF2-40B4-BE49-F238E27FC236}">
                      <a16:creationId xmlns:a16="http://schemas.microsoft.com/office/drawing/2014/main" id="{88143EF2-E4EE-40DA-96CC-8E879F170467}"/>
                    </a:ext>
                  </a:extLst>
                </p:cNvPr>
                <p:cNvPicPr/>
                <p:nvPr/>
              </p:nvPicPr>
              <p:blipFill>
                <a:blip r:embed="rId294"/>
                <a:stretch>
                  <a:fillRect/>
                </a:stretch>
              </p:blipFill>
              <p:spPr>
                <a:xfrm>
                  <a:off x="2793533" y="4870867"/>
                  <a:ext cx="6084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101" name="Freihand 100">
                  <a:extLst>
                    <a:ext uri="{FF2B5EF4-FFF2-40B4-BE49-F238E27FC236}">
                      <a16:creationId xmlns:a16="http://schemas.microsoft.com/office/drawing/2014/main" id="{F441293B-C7A1-4326-A88B-4DCAE91E906D}"/>
                    </a:ext>
                  </a:extLst>
                </p14:cNvPr>
                <p14:cNvContentPartPr/>
                <p14:nvPr/>
              </p14:nvContentPartPr>
              <p14:xfrm>
                <a:off x="2773013" y="4923787"/>
                <a:ext cx="99000" cy="1080"/>
              </p14:xfrm>
            </p:contentPart>
          </mc:Choice>
          <mc:Fallback xmlns="">
            <p:pic>
              <p:nvPicPr>
                <p:cNvPr id="101" name="Freihand 100">
                  <a:extLst>
                    <a:ext uri="{FF2B5EF4-FFF2-40B4-BE49-F238E27FC236}">
                      <a16:creationId xmlns:a16="http://schemas.microsoft.com/office/drawing/2014/main" id="{F441293B-C7A1-4326-A88B-4DCAE91E906D}"/>
                    </a:ext>
                  </a:extLst>
                </p:cNvPr>
                <p:cNvPicPr/>
                <p:nvPr/>
              </p:nvPicPr>
              <p:blipFill>
                <a:blip r:embed="rId296"/>
                <a:stretch>
                  <a:fillRect/>
                </a:stretch>
              </p:blipFill>
              <p:spPr>
                <a:xfrm>
                  <a:off x="2768693" y="4919467"/>
                  <a:ext cx="107640" cy="972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102" name="Freihand 101">
                  <a:extLst>
                    <a:ext uri="{FF2B5EF4-FFF2-40B4-BE49-F238E27FC236}">
                      <a16:creationId xmlns:a16="http://schemas.microsoft.com/office/drawing/2014/main" id="{CDF181C5-C385-47F1-B45B-3B87C5C5FE0C}"/>
                    </a:ext>
                  </a:extLst>
                </p14:cNvPr>
                <p14:cNvContentPartPr/>
                <p14:nvPr/>
              </p14:nvContentPartPr>
              <p14:xfrm>
                <a:off x="2907293" y="4902547"/>
                <a:ext cx="100440" cy="164160"/>
              </p14:xfrm>
            </p:contentPart>
          </mc:Choice>
          <mc:Fallback xmlns="">
            <p:pic>
              <p:nvPicPr>
                <p:cNvPr id="102" name="Freihand 101">
                  <a:extLst>
                    <a:ext uri="{FF2B5EF4-FFF2-40B4-BE49-F238E27FC236}">
                      <a16:creationId xmlns:a16="http://schemas.microsoft.com/office/drawing/2014/main" id="{CDF181C5-C385-47F1-B45B-3B87C5C5FE0C}"/>
                    </a:ext>
                  </a:extLst>
                </p:cNvPr>
                <p:cNvPicPr/>
                <p:nvPr/>
              </p:nvPicPr>
              <p:blipFill>
                <a:blip r:embed="rId298"/>
                <a:stretch>
                  <a:fillRect/>
                </a:stretch>
              </p:blipFill>
              <p:spPr>
                <a:xfrm>
                  <a:off x="2902973" y="4898227"/>
                  <a:ext cx="10908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103" name="Freihand 102">
                  <a:extLst>
                    <a:ext uri="{FF2B5EF4-FFF2-40B4-BE49-F238E27FC236}">
                      <a16:creationId xmlns:a16="http://schemas.microsoft.com/office/drawing/2014/main" id="{09A635A5-093C-428F-A646-042828D221CB}"/>
                    </a:ext>
                  </a:extLst>
                </p14:cNvPr>
                <p14:cNvContentPartPr/>
                <p14:nvPr/>
              </p14:nvContentPartPr>
              <p14:xfrm>
                <a:off x="2914133" y="4842427"/>
                <a:ext cx="113040" cy="5040"/>
              </p14:xfrm>
            </p:contentPart>
          </mc:Choice>
          <mc:Fallback xmlns="">
            <p:pic>
              <p:nvPicPr>
                <p:cNvPr id="103" name="Freihand 102">
                  <a:extLst>
                    <a:ext uri="{FF2B5EF4-FFF2-40B4-BE49-F238E27FC236}">
                      <a16:creationId xmlns:a16="http://schemas.microsoft.com/office/drawing/2014/main" id="{09A635A5-093C-428F-A646-042828D221CB}"/>
                    </a:ext>
                  </a:extLst>
                </p:cNvPr>
                <p:cNvPicPr/>
                <p:nvPr/>
              </p:nvPicPr>
              <p:blipFill>
                <a:blip r:embed="rId300"/>
                <a:stretch>
                  <a:fillRect/>
                </a:stretch>
              </p:blipFill>
              <p:spPr>
                <a:xfrm>
                  <a:off x="2909813" y="4838107"/>
                  <a:ext cx="12168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104" name="Freihand 103">
                  <a:extLst>
                    <a:ext uri="{FF2B5EF4-FFF2-40B4-BE49-F238E27FC236}">
                      <a16:creationId xmlns:a16="http://schemas.microsoft.com/office/drawing/2014/main" id="{F8C6F609-58CF-43B4-B1F6-358DDFE7C1DD}"/>
                    </a:ext>
                  </a:extLst>
                </p14:cNvPr>
                <p14:cNvContentPartPr/>
                <p14:nvPr/>
              </p14:nvContentPartPr>
              <p14:xfrm>
                <a:off x="3060293" y="4804627"/>
                <a:ext cx="81000" cy="223560"/>
              </p14:xfrm>
            </p:contentPart>
          </mc:Choice>
          <mc:Fallback xmlns="">
            <p:pic>
              <p:nvPicPr>
                <p:cNvPr id="104" name="Freihand 103">
                  <a:extLst>
                    <a:ext uri="{FF2B5EF4-FFF2-40B4-BE49-F238E27FC236}">
                      <a16:creationId xmlns:a16="http://schemas.microsoft.com/office/drawing/2014/main" id="{F8C6F609-58CF-43B4-B1F6-358DDFE7C1DD}"/>
                    </a:ext>
                  </a:extLst>
                </p:cNvPr>
                <p:cNvPicPr/>
                <p:nvPr/>
              </p:nvPicPr>
              <p:blipFill>
                <a:blip r:embed="rId302"/>
                <a:stretch>
                  <a:fillRect/>
                </a:stretch>
              </p:blipFill>
              <p:spPr>
                <a:xfrm>
                  <a:off x="3055973" y="4800307"/>
                  <a:ext cx="89640" cy="23220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105" name="Freihand 104">
                  <a:extLst>
                    <a:ext uri="{FF2B5EF4-FFF2-40B4-BE49-F238E27FC236}">
                      <a16:creationId xmlns:a16="http://schemas.microsoft.com/office/drawing/2014/main" id="{44C659BC-1A94-44FA-94F3-A086C0273612}"/>
                    </a:ext>
                  </a:extLst>
                </p14:cNvPr>
                <p14:cNvContentPartPr/>
                <p14:nvPr/>
              </p14:nvContentPartPr>
              <p14:xfrm>
                <a:off x="3145613" y="4797427"/>
                <a:ext cx="86400" cy="205920"/>
              </p14:xfrm>
            </p:contentPart>
          </mc:Choice>
          <mc:Fallback xmlns="">
            <p:pic>
              <p:nvPicPr>
                <p:cNvPr id="105" name="Freihand 104">
                  <a:extLst>
                    <a:ext uri="{FF2B5EF4-FFF2-40B4-BE49-F238E27FC236}">
                      <a16:creationId xmlns:a16="http://schemas.microsoft.com/office/drawing/2014/main" id="{44C659BC-1A94-44FA-94F3-A086C0273612}"/>
                    </a:ext>
                  </a:extLst>
                </p:cNvPr>
                <p:cNvPicPr/>
                <p:nvPr/>
              </p:nvPicPr>
              <p:blipFill>
                <a:blip r:embed="rId304"/>
                <a:stretch>
                  <a:fillRect/>
                </a:stretch>
              </p:blipFill>
              <p:spPr>
                <a:xfrm>
                  <a:off x="3141293" y="4793107"/>
                  <a:ext cx="9504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106" name="Freihand 105">
                  <a:extLst>
                    <a:ext uri="{FF2B5EF4-FFF2-40B4-BE49-F238E27FC236}">
                      <a16:creationId xmlns:a16="http://schemas.microsoft.com/office/drawing/2014/main" id="{973E8F4C-FD0E-4C71-BF89-8F621C56146F}"/>
                    </a:ext>
                  </a:extLst>
                </p14:cNvPr>
                <p14:cNvContentPartPr/>
                <p14:nvPr/>
              </p14:nvContentPartPr>
              <p14:xfrm>
                <a:off x="3239213" y="4852507"/>
                <a:ext cx="143640" cy="83880"/>
              </p14:xfrm>
            </p:contentPart>
          </mc:Choice>
          <mc:Fallback xmlns="">
            <p:pic>
              <p:nvPicPr>
                <p:cNvPr id="106" name="Freihand 105">
                  <a:extLst>
                    <a:ext uri="{FF2B5EF4-FFF2-40B4-BE49-F238E27FC236}">
                      <a16:creationId xmlns:a16="http://schemas.microsoft.com/office/drawing/2014/main" id="{973E8F4C-FD0E-4C71-BF89-8F621C56146F}"/>
                    </a:ext>
                  </a:extLst>
                </p:cNvPr>
                <p:cNvPicPr/>
                <p:nvPr/>
              </p:nvPicPr>
              <p:blipFill>
                <a:blip r:embed="rId306"/>
                <a:stretch>
                  <a:fillRect/>
                </a:stretch>
              </p:blipFill>
              <p:spPr>
                <a:xfrm>
                  <a:off x="3234893" y="4848187"/>
                  <a:ext cx="1522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107" name="Freihand 106">
                  <a:extLst>
                    <a:ext uri="{FF2B5EF4-FFF2-40B4-BE49-F238E27FC236}">
                      <a16:creationId xmlns:a16="http://schemas.microsoft.com/office/drawing/2014/main" id="{75040F21-C149-4FBF-8A82-731165C7F671}"/>
                    </a:ext>
                  </a:extLst>
                </p14:cNvPr>
                <p14:cNvContentPartPr/>
                <p14:nvPr/>
              </p14:nvContentPartPr>
              <p14:xfrm>
                <a:off x="3380333" y="4872667"/>
                <a:ext cx="75240" cy="96120"/>
              </p14:xfrm>
            </p:contentPart>
          </mc:Choice>
          <mc:Fallback xmlns="">
            <p:pic>
              <p:nvPicPr>
                <p:cNvPr id="107" name="Freihand 106">
                  <a:extLst>
                    <a:ext uri="{FF2B5EF4-FFF2-40B4-BE49-F238E27FC236}">
                      <a16:creationId xmlns:a16="http://schemas.microsoft.com/office/drawing/2014/main" id="{75040F21-C149-4FBF-8A82-731165C7F671}"/>
                    </a:ext>
                  </a:extLst>
                </p:cNvPr>
                <p:cNvPicPr/>
                <p:nvPr/>
              </p:nvPicPr>
              <p:blipFill>
                <a:blip r:embed="rId308"/>
                <a:stretch>
                  <a:fillRect/>
                </a:stretch>
              </p:blipFill>
              <p:spPr>
                <a:xfrm>
                  <a:off x="3376013" y="4868347"/>
                  <a:ext cx="838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08" name="Freihand 107">
                  <a:extLst>
                    <a:ext uri="{FF2B5EF4-FFF2-40B4-BE49-F238E27FC236}">
                      <a16:creationId xmlns:a16="http://schemas.microsoft.com/office/drawing/2014/main" id="{236857F0-F055-4F56-9BAB-597CD2C49509}"/>
                    </a:ext>
                  </a:extLst>
                </p14:cNvPr>
                <p14:cNvContentPartPr/>
                <p14:nvPr/>
              </p14:nvContentPartPr>
              <p14:xfrm>
                <a:off x="3500573" y="4878427"/>
                <a:ext cx="109800" cy="170640"/>
              </p14:xfrm>
            </p:contentPart>
          </mc:Choice>
          <mc:Fallback xmlns="">
            <p:pic>
              <p:nvPicPr>
                <p:cNvPr id="108" name="Freihand 107">
                  <a:extLst>
                    <a:ext uri="{FF2B5EF4-FFF2-40B4-BE49-F238E27FC236}">
                      <a16:creationId xmlns:a16="http://schemas.microsoft.com/office/drawing/2014/main" id="{236857F0-F055-4F56-9BAB-597CD2C49509}"/>
                    </a:ext>
                  </a:extLst>
                </p:cNvPr>
                <p:cNvPicPr/>
                <p:nvPr/>
              </p:nvPicPr>
              <p:blipFill>
                <a:blip r:embed="rId310"/>
                <a:stretch>
                  <a:fillRect/>
                </a:stretch>
              </p:blipFill>
              <p:spPr>
                <a:xfrm>
                  <a:off x="3496253" y="4874107"/>
                  <a:ext cx="118440" cy="17928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09" name="Freihand 108">
                  <a:extLst>
                    <a:ext uri="{FF2B5EF4-FFF2-40B4-BE49-F238E27FC236}">
                      <a16:creationId xmlns:a16="http://schemas.microsoft.com/office/drawing/2014/main" id="{57E32DE6-12CE-4240-B76E-351AA9077516}"/>
                    </a:ext>
                  </a:extLst>
                </p14:cNvPr>
                <p14:cNvContentPartPr/>
                <p14:nvPr/>
              </p14:nvContentPartPr>
              <p14:xfrm>
                <a:off x="3525053" y="4807867"/>
                <a:ext cx="99000" cy="11880"/>
              </p14:xfrm>
            </p:contentPart>
          </mc:Choice>
          <mc:Fallback xmlns="">
            <p:pic>
              <p:nvPicPr>
                <p:cNvPr id="109" name="Freihand 108">
                  <a:extLst>
                    <a:ext uri="{FF2B5EF4-FFF2-40B4-BE49-F238E27FC236}">
                      <a16:creationId xmlns:a16="http://schemas.microsoft.com/office/drawing/2014/main" id="{57E32DE6-12CE-4240-B76E-351AA9077516}"/>
                    </a:ext>
                  </a:extLst>
                </p:cNvPr>
                <p:cNvPicPr/>
                <p:nvPr/>
              </p:nvPicPr>
              <p:blipFill>
                <a:blip r:embed="rId312"/>
                <a:stretch>
                  <a:fillRect/>
                </a:stretch>
              </p:blipFill>
              <p:spPr>
                <a:xfrm>
                  <a:off x="3520733" y="4803547"/>
                  <a:ext cx="107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10" name="Freihand 109">
                  <a:extLst>
                    <a:ext uri="{FF2B5EF4-FFF2-40B4-BE49-F238E27FC236}">
                      <a16:creationId xmlns:a16="http://schemas.microsoft.com/office/drawing/2014/main" id="{E94CC9FD-22EE-4B55-B67E-44F1622D9C2E}"/>
                    </a:ext>
                  </a:extLst>
                </p14:cNvPr>
                <p14:cNvContentPartPr/>
                <p14:nvPr/>
              </p14:nvContentPartPr>
              <p14:xfrm>
                <a:off x="3586973" y="4802107"/>
                <a:ext cx="93600" cy="244440"/>
              </p14:xfrm>
            </p:contentPart>
          </mc:Choice>
          <mc:Fallback xmlns="">
            <p:pic>
              <p:nvPicPr>
                <p:cNvPr id="110" name="Freihand 109">
                  <a:extLst>
                    <a:ext uri="{FF2B5EF4-FFF2-40B4-BE49-F238E27FC236}">
                      <a16:creationId xmlns:a16="http://schemas.microsoft.com/office/drawing/2014/main" id="{E94CC9FD-22EE-4B55-B67E-44F1622D9C2E}"/>
                    </a:ext>
                  </a:extLst>
                </p:cNvPr>
                <p:cNvPicPr/>
                <p:nvPr/>
              </p:nvPicPr>
              <p:blipFill>
                <a:blip r:embed="rId314"/>
                <a:stretch>
                  <a:fillRect/>
                </a:stretch>
              </p:blipFill>
              <p:spPr>
                <a:xfrm>
                  <a:off x="3582653" y="4797787"/>
                  <a:ext cx="1022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11" name="Freihand 110">
                  <a:extLst>
                    <a:ext uri="{FF2B5EF4-FFF2-40B4-BE49-F238E27FC236}">
                      <a16:creationId xmlns:a16="http://schemas.microsoft.com/office/drawing/2014/main" id="{E132F264-88AF-4A93-8834-1F68D8315CE2}"/>
                    </a:ext>
                  </a:extLst>
                </p14:cNvPr>
                <p14:cNvContentPartPr/>
                <p14:nvPr/>
              </p14:nvContentPartPr>
              <p14:xfrm>
                <a:off x="3690653" y="4789867"/>
                <a:ext cx="75960" cy="198360"/>
              </p14:xfrm>
            </p:contentPart>
          </mc:Choice>
          <mc:Fallback xmlns="">
            <p:pic>
              <p:nvPicPr>
                <p:cNvPr id="111" name="Freihand 110">
                  <a:extLst>
                    <a:ext uri="{FF2B5EF4-FFF2-40B4-BE49-F238E27FC236}">
                      <a16:creationId xmlns:a16="http://schemas.microsoft.com/office/drawing/2014/main" id="{E132F264-88AF-4A93-8834-1F68D8315CE2}"/>
                    </a:ext>
                  </a:extLst>
                </p:cNvPr>
                <p:cNvPicPr/>
                <p:nvPr/>
              </p:nvPicPr>
              <p:blipFill>
                <a:blip r:embed="rId316"/>
                <a:stretch>
                  <a:fillRect/>
                </a:stretch>
              </p:blipFill>
              <p:spPr>
                <a:xfrm>
                  <a:off x="3686333" y="4785547"/>
                  <a:ext cx="8460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12" name="Freihand 111">
                  <a:extLst>
                    <a:ext uri="{FF2B5EF4-FFF2-40B4-BE49-F238E27FC236}">
                      <a16:creationId xmlns:a16="http://schemas.microsoft.com/office/drawing/2014/main" id="{8A36939A-261F-4D1A-B8E0-B97F9501D829}"/>
                    </a:ext>
                  </a:extLst>
                </p14:cNvPr>
                <p14:cNvContentPartPr/>
                <p14:nvPr/>
              </p14:nvContentPartPr>
              <p14:xfrm>
                <a:off x="3790013" y="4829107"/>
                <a:ext cx="120960" cy="95400"/>
              </p14:xfrm>
            </p:contentPart>
          </mc:Choice>
          <mc:Fallback xmlns="">
            <p:pic>
              <p:nvPicPr>
                <p:cNvPr id="112" name="Freihand 111">
                  <a:extLst>
                    <a:ext uri="{FF2B5EF4-FFF2-40B4-BE49-F238E27FC236}">
                      <a16:creationId xmlns:a16="http://schemas.microsoft.com/office/drawing/2014/main" id="{8A36939A-261F-4D1A-B8E0-B97F9501D829}"/>
                    </a:ext>
                  </a:extLst>
                </p:cNvPr>
                <p:cNvPicPr/>
                <p:nvPr/>
              </p:nvPicPr>
              <p:blipFill>
                <a:blip r:embed="rId318"/>
                <a:stretch>
                  <a:fillRect/>
                </a:stretch>
              </p:blipFill>
              <p:spPr>
                <a:xfrm>
                  <a:off x="3785693" y="4824787"/>
                  <a:ext cx="1296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13" name="Freihand 112">
                  <a:extLst>
                    <a:ext uri="{FF2B5EF4-FFF2-40B4-BE49-F238E27FC236}">
                      <a16:creationId xmlns:a16="http://schemas.microsoft.com/office/drawing/2014/main" id="{43DA0E7E-7121-4B4F-8DD1-A24268C9B5B5}"/>
                    </a:ext>
                  </a:extLst>
                </p14:cNvPr>
                <p14:cNvContentPartPr/>
                <p14:nvPr/>
              </p14:nvContentPartPr>
              <p14:xfrm>
                <a:off x="3928613" y="4856467"/>
                <a:ext cx="105480" cy="104400"/>
              </p14:xfrm>
            </p:contentPart>
          </mc:Choice>
          <mc:Fallback xmlns="">
            <p:pic>
              <p:nvPicPr>
                <p:cNvPr id="113" name="Freihand 112">
                  <a:extLst>
                    <a:ext uri="{FF2B5EF4-FFF2-40B4-BE49-F238E27FC236}">
                      <a16:creationId xmlns:a16="http://schemas.microsoft.com/office/drawing/2014/main" id="{43DA0E7E-7121-4B4F-8DD1-A24268C9B5B5}"/>
                    </a:ext>
                  </a:extLst>
                </p:cNvPr>
                <p:cNvPicPr/>
                <p:nvPr/>
              </p:nvPicPr>
              <p:blipFill>
                <a:blip r:embed="rId320"/>
                <a:stretch>
                  <a:fillRect/>
                </a:stretch>
              </p:blipFill>
              <p:spPr>
                <a:xfrm>
                  <a:off x="3924293" y="4852147"/>
                  <a:ext cx="11412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14" name="Freihand 113">
                  <a:extLst>
                    <a:ext uri="{FF2B5EF4-FFF2-40B4-BE49-F238E27FC236}">
                      <a16:creationId xmlns:a16="http://schemas.microsoft.com/office/drawing/2014/main" id="{54483999-94B1-4BAF-BED6-DBDB585C241F}"/>
                    </a:ext>
                  </a:extLst>
                </p14:cNvPr>
                <p14:cNvContentPartPr/>
                <p14:nvPr/>
              </p14:nvContentPartPr>
              <p14:xfrm>
                <a:off x="4086653" y="4867267"/>
                <a:ext cx="91080" cy="178920"/>
              </p14:xfrm>
            </p:contentPart>
          </mc:Choice>
          <mc:Fallback xmlns="">
            <p:pic>
              <p:nvPicPr>
                <p:cNvPr id="114" name="Freihand 113">
                  <a:extLst>
                    <a:ext uri="{FF2B5EF4-FFF2-40B4-BE49-F238E27FC236}">
                      <a16:creationId xmlns:a16="http://schemas.microsoft.com/office/drawing/2014/main" id="{54483999-94B1-4BAF-BED6-DBDB585C241F}"/>
                    </a:ext>
                  </a:extLst>
                </p:cNvPr>
                <p:cNvPicPr/>
                <p:nvPr/>
              </p:nvPicPr>
              <p:blipFill>
                <a:blip r:embed="rId322"/>
                <a:stretch>
                  <a:fillRect/>
                </a:stretch>
              </p:blipFill>
              <p:spPr>
                <a:xfrm>
                  <a:off x="4082333" y="4862947"/>
                  <a:ext cx="9972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115" name="Freihand 114">
                  <a:extLst>
                    <a:ext uri="{FF2B5EF4-FFF2-40B4-BE49-F238E27FC236}">
                      <a16:creationId xmlns:a16="http://schemas.microsoft.com/office/drawing/2014/main" id="{7FA7ED9C-21D3-4AAB-BA21-7D77A43E324B}"/>
                    </a:ext>
                  </a:extLst>
                </p14:cNvPr>
                <p14:cNvContentPartPr/>
                <p14:nvPr/>
              </p14:nvContentPartPr>
              <p14:xfrm>
                <a:off x="4087013" y="4795267"/>
                <a:ext cx="135360" cy="4680"/>
              </p14:xfrm>
            </p:contentPart>
          </mc:Choice>
          <mc:Fallback xmlns="">
            <p:pic>
              <p:nvPicPr>
                <p:cNvPr id="115" name="Freihand 114">
                  <a:extLst>
                    <a:ext uri="{FF2B5EF4-FFF2-40B4-BE49-F238E27FC236}">
                      <a16:creationId xmlns:a16="http://schemas.microsoft.com/office/drawing/2014/main" id="{7FA7ED9C-21D3-4AAB-BA21-7D77A43E324B}"/>
                    </a:ext>
                  </a:extLst>
                </p:cNvPr>
                <p:cNvPicPr/>
                <p:nvPr/>
              </p:nvPicPr>
              <p:blipFill>
                <a:blip r:embed="rId324"/>
                <a:stretch>
                  <a:fillRect/>
                </a:stretch>
              </p:blipFill>
              <p:spPr>
                <a:xfrm>
                  <a:off x="4082693" y="4790947"/>
                  <a:ext cx="144000" cy="133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116" name="Freihand 115">
                  <a:extLst>
                    <a:ext uri="{FF2B5EF4-FFF2-40B4-BE49-F238E27FC236}">
                      <a16:creationId xmlns:a16="http://schemas.microsoft.com/office/drawing/2014/main" id="{92B47360-43C5-4DEA-AEB8-D73403E4762A}"/>
                    </a:ext>
                  </a:extLst>
                </p14:cNvPr>
                <p14:cNvContentPartPr/>
                <p14:nvPr/>
              </p14:nvContentPartPr>
              <p14:xfrm>
                <a:off x="4148933" y="4772227"/>
                <a:ext cx="114480" cy="276840"/>
              </p14:xfrm>
            </p:contentPart>
          </mc:Choice>
          <mc:Fallback xmlns="">
            <p:pic>
              <p:nvPicPr>
                <p:cNvPr id="116" name="Freihand 115">
                  <a:extLst>
                    <a:ext uri="{FF2B5EF4-FFF2-40B4-BE49-F238E27FC236}">
                      <a16:creationId xmlns:a16="http://schemas.microsoft.com/office/drawing/2014/main" id="{92B47360-43C5-4DEA-AEB8-D73403E4762A}"/>
                    </a:ext>
                  </a:extLst>
                </p:cNvPr>
                <p:cNvPicPr/>
                <p:nvPr/>
              </p:nvPicPr>
              <p:blipFill>
                <a:blip r:embed="rId326"/>
                <a:stretch>
                  <a:fillRect/>
                </a:stretch>
              </p:blipFill>
              <p:spPr>
                <a:xfrm>
                  <a:off x="4144613" y="4767907"/>
                  <a:ext cx="12312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137" name="Freihand 136">
                  <a:extLst>
                    <a:ext uri="{FF2B5EF4-FFF2-40B4-BE49-F238E27FC236}">
                      <a16:creationId xmlns:a16="http://schemas.microsoft.com/office/drawing/2014/main" id="{EE209E28-E224-49F4-BBB9-C429FD1F2EB5}"/>
                    </a:ext>
                  </a:extLst>
                </p14:cNvPr>
                <p14:cNvContentPartPr/>
                <p14:nvPr/>
              </p14:nvContentPartPr>
              <p14:xfrm>
                <a:off x="2578613" y="4696987"/>
                <a:ext cx="866160" cy="100800"/>
              </p14:xfrm>
            </p:contentPart>
          </mc:Choice>
          <mc:Fallback xmlns="">
            <p:pic>
              <p:nvPicPr>
                <p:cNvPr id="137" name="Freihand 136">
                  <a:extLst>
                    <a:ext uri="{FF2B5EF4-FFF2-40B4-BE49-F238E27FC236}">
                      <a16:creationId xmlns:a16="http://schemas.microsoft.com/office/drawing/2014/main" id="{EE209E28-E224-49F4-BBB9-C429FD1F2EB5}"/>
                    </a:ext>
                  </a:extLst>
                </p:cNvPr>
                <p:cNvPicPr/>
                <p:nvPr/>
              </p:nvPicPr>
              <p:blipFill>
                <a:blip r:embed="rId328"/>
                <a:stretch>
                  <a:fillRect/>
                </a:stretch>
              </p:blipFill>
              <p:spPr>
                <a:xfrm>
                  <a:off x="2574293" y="4692667"/>
                  <a:ext cx="8748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138" name="Freihand 137">
                  <a:extLst>
                    <a:ext uri="{FF2B5EF4-FFF2-40B4-BE49-F238E27FC236}">
                      <a16:creationId xmlns:a16="http://schemas.microsoft.com/office/drawing/2014/main" id="{08D0FE02-626B-481C-B624-1DF90C02173E}"/>
                    </a:ext>
                  </a:extLst>
                </p14:cNvPr>
                <p14:cNvContentPartPr/>
                <p14:nvPr/>
              </p14:nvContentPartPr>
              <p14:xfrm>
                <a:off x="3428213" y="4691947"/>
                <a:ext cx="644040" cy="57240"/>
              </p14:xfrm>
            </p:contentPart>
          </mc:Choice>
          <mc:Fallback xmlns="">
            <p:pic>
              <p:nvPicPr>
                <p:cNvPr id="138" name="Freihand 137">
                  <a:extLst>
                    <a:ext uri="{FF2B5EF4-FFF2-40B4-BE49-F238E27FC236}">
                      <a16:creationId xmlns:a16="http://schemas.microsoft.com/office/drawing/2014/main" id="{08D0FE02-626B-481C-B624-1DF90C02173E}"/>
                    </a:ext>
                  </a:extLst>
                </p:cNvPr>
                <p:cNvPicPr/>
                <p:nvPr/>
              </p:nvPicPr>
              <p:blipFill>
                <a:blip r:embed="rId330"/>
                <a:stretch>
                  <a:fillRect/>
                </a:stretch>
              </p:blipFill>
              <p:spPr>
                <a:xfrm>
                  <a:off x="3423893" y="4687627"/>
                  <a:ext cx="6526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139" name="Freihand 138">
                  <a:extLst>
                    <a:ext uri="{FF2B5EF4-FFF2-40B4-BE49-F238E27FC236}">
                      <a16:creationId xmlns:a16="http://schemas.microsoft.com/office/drawing/2014/main" id="{B2C9D916-F639-4AD4-B395-F4427C53C7FA}"/>
                    </a:ext>
                  </a:extLst>
                </p14:cNvPr>
                <p14:cNvContentPartPr/>
                <p14:nvPr/>
              </p14:nvContentPartPr>
              <p14:xfrm>
                <a:off x="2997293" y="4603387"/>
                <a:ext cx="143640" cy="95760"/>
              </p14:xfrm>
            </p:contentPart>
          </mc:Choice>
          <mc:Fallback xmlns="">
            <p:pic>
              <p:nvPicPr>
                <p:cNvPr id="139" name="Freihand 138">
                  <a:extLst>
                    <a:ext uri="{FF2B5EF4-FFF2-40B4-BE49-F238E27FC236}">
                      <a16:creationId xmlns:a16="http://schemas.microsoft.com/office/drawing/2014/main" id="{B2C9D916-F639-4AD4-B395-F4427C53C7FA}"/>
                    </a:ext>
                  </a:extLst>
                </p:cNvPr>
                <p:cNvPicPr/>
                <p:nvPr/>
              </p:nvPicPr>
              <p:blipFill>
                <a:blip r:embed="rId332"/>
                <a:stretch>
                  <a:fillRect/>
                </a:stretch>
              </p:blipFill>
              <p:spPr>
                <a:xfrm>
                  <a:off x="2992973" y="4599067"/>
                  <a:ext cx="1522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140" name="Freihand 139">
                  <a:extLst>
                    <a:ext uri="{FF2B5EF4-FFF2-40B4-BE49-F238E27FC236}">
                      <a16:creationId xmlns:a16="http://schemas.microsoft.com/office/drawing/2014/main" id="{CE7B0E3E-6779-44C2-878A-E520381FDC50}"/>
                    </a:ext>
                  </a:extLst>
                </p14:cNvPr>
                <p14:cNvContentPartPr/>
                <p14:nvPr/>
              </p14:nvContentPartPr>
              <p14:xfrm>
                <a:off x="3177293" y="4633987"/>
                <a:ext cx="27000" cy="80640"/>
              </p14:xfrm>
            </p:contentPart>
          </mc:Choice>
          <mc:Fallback xmlns="">
            <p:pic>
              <p:nvPicPr>
                <p:cNvPr id="140" name="Freihand 139">
                  <a:extLst>
                    <a:ext uri="{FF2B5EF4-FFF2-40B4-BE49-F238E27FC236}">
                      <a16:creationId xmlns:a16="http://schemas.microsoft.com/office/drawing/2014/main" id="{CE7B0E3E-6779-44C2-878A-E520381FDC50}"/>
                    </a:ext>
                  </a:extLst>
                </p:cNvPr>
                <p:cNvPicPr/>
                <p:nvPr/>
              </p:nvPicPr>
              <p:blipFill>
                <a:blip r:embed="rId334"/>
                <a:stretch>
                  <a:fillRect/>
                </a:stretch>
              </p:blipFill>
              <p:spPr>
                <a:xfrm>
                  <a:off x="3172973" y="4629667"/>
                  <a:ext cx="3564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141" name="Freihand 140">
                  <a:extLst>
                    <a:ext uri="{FF2B5EF4-FFF2-40B4-BE49-F238E27FC236}">
                      <a16:creationId xmlns:a16="http://schemas.microsoft.com/office/drawing/2014/main" id="{CC052DA0-B9C3-49AF-9992-65C3CEA60FCE}"/>
                    </a:ext>
                  </a:extLst>
                </p14:cNvPr>
                <p14:cNvContentPartPr/>
                <p14:nvPr/>
              </p14:nvContentPartPr>
              <p14:xfrm>
                <a:off x="3137693" y="4665307"/>
                <a:ext cx="112680" cy="5040"/>
              </p14:xfrm>
            </p:contentPart>
          </mc:Choice>
          <mc:Fallback xmlns="">
            <p:pic>
              <p:nvPicPr>
                <p:cNvPr id="141" name="Freihand 140">
                  <a:extLst>
                    <a:ext uri="{FF2B5EF4-FFF2-40B4-BE49-F238E27FC236}">
                      <a16:creationId xmlns:a16="http://schemas.microsoft.com/office/drawing/2014/main" id="{CC052DA0-B9C3-49AF-9992-65C3CEA60FCE}"/>
                    </a:ext>
                  </a:extLst>
                </p:cNvPr>
                <p:cNvPicPr/>
                <p:nvPr/>
              </p:nvPicPr>
              <p:blipFill>
                <a:blip r:embed="rId336"/>
                <a:stretch>
                  <a:fillRect/>
                </a:stretch>
              </p:blipFill>
              <p:spPr>
                <a:xfrm>
                  <a:off x="3133373" y="4660987"/>
                  <a:ext cx="12132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142" name="Freihand 141">
                  <a:extLst>
                    <a:ext uri="{FF2B5EF4-FFF2-40B4-BE49-F238E27FC236}">
                      <a16:creationId xmlns:a16="http://schemas.microsoft.com/office/drawing/2014/main" id="{FE44172B-ACDF-4D0C-889C-BD36DFADC531}"/>
                    </a:ext>
                  </a:extLst>
                </p14:cNvPr>
                <p14:cNvContentPartPr/>
                <p14:nvPr/>
              </p14:nvContentPartPr>
              <p14:xfrm>
                <a:off x="3218333" y="4641907"/>
                <a:ext cx="75240" cy="109080"/>
              </p14:xfrm>
            </p:contentPart>
          </mc:Choice>
          <mc:Fallback xmlns="">
            <p:pic>
              <p:nvPicPr>
                <p:cNvPr id="142" name="Freihand 141">
                  <a:extLst>
                    <a:ext uri="{FF2B5EF4-FFF2-40B4-BE49-F238E27FC236}">
                      <a16:creationId xmlns:a16="http://schemas.microsoft.com/office/drawing/2014/main" id="{FE44172B-ACDF-4D0C-889C-BD36DFADC531}"/>
                    </a:ext>
                  </a:extLst>
                </p:cNvPr>
                <p:cNvPicPr/>
                <p:nvPr/>
              </p:nvPicPr>
              <p:blipFill>
                <a:blip r:embed="rId338"/>
                <a:stretch>
                  <a:fillRect/>
                </a:stretch>
              </p:blipFill>
              <p:spPr>
                <a:xfrm>
                  <a:off x="3214013" y="4637587"/>
                  <a:ext cx="838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143" name="Freihand 142">
                  <a:extLst>
                    <a:ext uri="{FF2B5EF4-FFF2-40B4-BE49-F238E27FC236}">
                      <a16:creationId xmlns:a16="http://schemas.microsoft.com/office/drawing/2014/main" id="{49DBC019-814C-4CFF-B3BB-675B1B9F98E5}"/>
                    </a:ext>
                  </a:extLst>
                </p14:cNvPr>
                <p14:cNvContentPartPr/>
                <p14:nvPr/>
              </p14:nvContentPartPr>
              <p14:xfrm>
                <a:off x="3226253" y="4610587"/>
                <a:ext cx="99720" cy="2880"/>
              </p14:xfrm>
            </p:contentPart>
          </mc:Choice>
          <mc:Fallback xmlns="">
            <p:pic>
              <p:nvPicPr>
                <p:cNvPr id="143" name="Freihand 142">
                  <a:extLst>
                    <a:ext uri="{FF2B5EF4-FFF2-40B4-BE49-F238E27FC236}">
                      <a16:creationId xmlns:a16="http://schemas.microsoft.com/office/drawing/2014/main" id="{49DBC019-814C-4CFF-B3BB-675B1B9F98E5}"/>
                    </a:ext>
                  </a:extLst>
                </p:cNvPr>
                <p:cNvPicPr/>
                <p:nvPr/>
              </p:nvPicPr>
              <p:blipFill>
                <a:blip r:embed="rId340"/>
                <a:stretch>
                  <a:fillRect/>
                </a:stretch>
              </p:blipFill>
              <p:spPr>
                <a:xfrm>
                  <a:off x="3221933" y="4606267"/>
                  <a:ext cx="10836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144" name="Freihand 143">
                  <a:extLst>
                    <a:ext uri="{FF2B5EF4-FFF2-40B4-BE49-F238E27FC236}">
                      <a16:creationId xmlns:a16="http://schemas.microsoft.com/office/drawing/2014/main" id="{7FEFE12B-78BB-4FF9-8CAC-9A45569A663D}"/>
                    </a:ext>
                  </a:extLst>
                </p14:cNvPr>
                <p14:cNvContentPartPr/>
                <p14:nvPr/>
              </p14:nvContentPartPr>
              <p14:xfrm>
                <a:off x="3234173" y="4588987"/>
                <a:ext cx="123840" cy="130680"/>
              </p14:xfrm>
            </p:contentPart>
          </mc:Choice>
          <mc:Fallback xmlns="">
            <p:pic>
              <p:nvPicPr>
                <p:cNvPr id="144" name="Freihand 143">
                  <a:extLst>
                    <a:ext uri="{FF2B5EF4-FFF2-40B4-BE49-F238E27FC236}">
                      <a16:creationId xmlns:a16="http://schemas.microsoft.com/office/drawing/2014/main" id="{7FEFE12B-78BB-4FF9-8CAC-9A45569A663D}"/>
                    </a:ext>
                  </a:extLst>
                </p:cNvPr>
                <p:cNvPicPr/>
                <p:nvPr/>
              </p:nvPicPr>
              <p:blipFill>
                <a:blip r:embed="rId342"/>
                <a:stretch>
                  <a:fillRect/>
                </a:stretch>
              </p:blipFill>
              <p:spPr>
                <a:xfrm>
                  <a:off x="3229853" y="4584667"/>
                  <a:ext cx="1324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145" name="Freihand 144">
                  <a:extLst>
                    <a:ext uri="{FF2B5EF4-FFF2-40B4-BE49-F238E27FC236}">
                      <a16:creationId xmlns:a16="http://schemas.microsoft.com/office/drawing/2014/main" id="{3311A56B-0763-419A-8CDB-B4D8858CDB11}"/>
                    </a:ext>
                  </a:extLst>
                </p14:cNvPr>
                <p14:cNvContentPartPr/>
                <p14:nvPr/>
              </p14:nvContentPartPr>
              <p14:xfrm>
                <a:off x="2929973" y="4596907"/>
                <a:ext cx="109440" cy="149760"/>
              </p14:xfrm>
            </p:contentPart>
          </mc:Choice>
          <mc:Fallback xmlns="">
            <p:pic>
              <p:nvPicPr>
                <p:cNvPr id="145" name="Freihand 144">
                  <a:extLst>
                    <a:ext uri="{FF2B5EF4-FFF2-40B4-BE49-F238E27FC236}">
                      <a16:creationId xmlns:a16="http://schemas.microsoft.com/office/drawing/2014/main" id="{3311A56B-0763-419A-8CDB-B4D8858CDB11}"/>
                    </a:ext>
                  </a:extLst>
                </p:cNvPr>
                <p:cNvPicPr/>
                <p:nvPr/>
              </p:nvPicPr>
              <p:blipFill>
                <a:blip r:embed="rId344"/>
                <a:stretch>
                  <a:fillRect/>
                </a:stretch>
              </p:blipFill>
              <p:spPr>
                <a:xfrm>
                  <a:off x="2925653" y="4592587"/>
                  <a:ext cx="11808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146" name="Freihand 145">
                  <a:extLst>
                    <a:ext uri="{FF2B5EF4-FFF2-40B4-BE49-F238E27FC236}">
                      <a16:creationId xmlns:a16="http://schemas.microsoft.com/office/drawing/2014/main" id="{EB21C8D0-0041-4BBF-AF33-9AFAC62C9857}"/>
                    </a:ext>
                  </a:extLst>
                </p14:cNvPr>
                <p14:cNvContentPartPr/>
                <p14:nvPr/>
              </p14:nvContentPartPr>
              <p14:xfrm>
                <a:off x="3365213" y="4563787"/>
                <a:ext cx="64800" cy="82440"/>
              </p14:xfrm>
            </p:contentPart>
          </mc:Choice>
          <mc:Fallback xmlns="">
            <p:pic>
              <p:nvPicPr>
                <p:cNvPr id="146" name="Freihand 145">
                  <a:extLst>
                    <a:ext uri="{FF2B5EF4-FFF2-40B4-BE49-F238E27FC236}">
                      <a16:creationId xmlns:a16="http://schemas.microsoft.com/office/drawing/2014/main" id="{EB21C8D0-0041-4BBF-AF33-9AFAC62C9857}"/>
                    </a:ext>
                  </a:extLst>
                </p:cNvPr>
                <p:cNvPicPr/>
                <p:nvPr/>
              </p:nvPicPr>
              <p:blipFill>
                <a:blip r:embed="rId346"/>
                <a:stretch>
                  <a:fillRect/>
                </a:stretch>
              </p:blipFill>
              <p:spPr>
                <a:xfrm>
                  <a:off x="3360893" y="4559467"/>
                  <a:ext cx="7344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127" name="Freihand 126">
                  <a:extLst>
                    <a:ext uri="{FF2B5EF4-FFF2-40B4-BE49-F238E27FC236}">
                      <a16:creationId xmlns:a16="http://schemas.microsoft.com/office/drawing/2014/main" id="{F124B8EF-1173-4925-A4D5-39AC2F03D7A6}"/>
                    </a:ext>
                  </a:extLst>
                </p14:cNvPr>
                <p14:cNvContentPartPr/>
                <p14:nvPr/>
              </p14:nvContentPartPr>
              <p14:xfrm>
                <a:off x="4426853" y="4826227"/>
                <a:ext cx="100440" cy="11880"/>
              </p14:xfrm>
            </p:contentPart>
          </mc:Choice>
          <mc:Fallback xmlns="">
            <p:pic>
              <p:nvPicPr>
                <p:cNvPr id="127" name="Freihand 126">
                  <a:extLst>
                    <a:ext uri="{FF2B5EF4-FFF2-40B4-BE49-F238E27FC236}">
                      <a16:creationId xmlns:a16="http://schemas.microsoft.com/office/drawing/2014/main" id="{F124B8EF-1173-4925-A4D5-39AC2F03D7A6}"/>
                    </a:ext>
                  </a:extLst>
                </p:cNvPr>
                <p:cNvPicPr/>
                <p:nvPr/>
              </p:nvPicPr>
              <p:blipFill>
                <a:blip r:embed="rId348"/>
                <a:stretch>
                  <a:fillRect/>
                </a:stretch>
              </p:blipFill>
              <p:spPr>
                <a:xfrm>
                  <a:off x="4422533" y="4821907"/>
                  <a:ext cx="1090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128" name="Freihand 127">
                  <a:extLst>
                    <a:ext uri="{FF2B5EF4-FFF2-40B4-BE49-F238E27FC236}">
                      <a16:creationId xmlns:a16="http://schemas.microsoft.com/office/drawing/2014/main" id="{904106ED-E370-44DF-810D-98343D8A55BD}"/>
                    </a:ext>
                  </a:extLst>
                </p14:cNvPr>
                <p14:cNvContentPartPr/>
                <p14:nvPr/>
              </p14:nvContentPartPr>
              <p14:xfrm>
                <a:off x="4442333" y="4858267"/>
                <a:ext cx="90360" cy="20160"/>
              </p14:xfrm>
            </p:contentPart>
          </mc:Choice>
          <mc:Fallback xmlns="">
            <p:pic>
              <p:nvPicPr>
                <p:cNvPr id="128" name="Freihand 127">
                  <a:extLst>
                    <a:ext uri="{FF2B5EF4-FFF2-40B4-BE49-F238E27FC236}">
                      <a16:creationId xmlns:a16="http://schemas.microsoft.com/office/drawing/2014/main" id="{904106ED-E370-44DF-810D-98343D8A55BD}"/>
                    </a:ext>
                  </a:extLst>
                </p:cNvPr>
                <p:cNvPicPr/>
                <p:nvPr/>
              </p:nvPicPr>
              <p:blipFill>
                <a:blip r:embed="rId350"/>
                <a:stretch>
                  <a:fillRect/>
                </a:stretch>
              </p:blipFill>
              <p:spPr>
                <a:xfrm>
                  <a:off x="4438013" y="4853947"/>
                  <a:ext cx="99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129" name="Freihand 128">
                  <a:extLst>
                    <a:ext uri="{FF2B5EF4-FFF2-40B4-BE49-F238E27FC236}">
                      <a16:creationId xmlns:a16="http://schemas.microsoft.com/office/drawing/2014/main" id="{C8B55F32-6040-4B25-B47A-1570F71F2A09}"/>
                    </a:ext>
                  </a:extLst>
                </p14:cNvPr>
                <p14:cNvContentPartPr/>
                <p14:nvPr/>
              </p14:nvContentPartPr>
              <p14:xfrm>
                <a:off x="4637093" y="4754947"/>
                <a:ext cx="123120" cy="120240"/>
              </p14:xfrm>
            </p:contentPart>
          </mc:Choice>
          <mc:Fallback xmlns="">
            <p:pic>
              <p:nvPicPr>
                <p:cNvPr id="129" name="Freihand 128">
                  <a:extLst>
                    <a:ext uri="{FF2B5EF4-FFF2-40B4-BE49-F238E27FC236}">
                      <a16:creationId xmlns:a16="http://schemas.microsoft.com/office/drawing/2014/main" id="{C8B55F32-6040-4B25-B47A-1570F71F2A09}"/>
                    </a:ext>
                  </a:extLst>
                </p:cNvPr>
                <p:cNvPicPr/>
                <p:nvPr/>
              </p:nvPicPr>
              <p:blipFill>
                <a:blip r:embed="rId352"/>
                <a:stretch>
                  <a:fillRect/>
                </a:stretch>
              </p:blipFill>
              <p:spPr>
                <a:xfrm>
                  <a:off x="4632773" y="4750627"/>
                  <a:ext cx="13176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130" name="Freihand 129">
                  <a:extLst>
                    <a:ext uri="{FF2B5EF4-FFF2-40B4-BE49-F238E27FC236}">
                      <a16:creationId xmlns:a16="http://schemas.microsoft.com/office/drawing/2014/main" id="{88E07EA4-E27C-460F-B38E-1E2CC1BA4DBD}"/>
                    </a:ext>
                  </a:extLst>
                </p14:cNvPr>
                <p14:cNvContentPartPr/>
                <p14:nvPr/>
              </p14:nvContentPartPr>
              <p14:xfrm>
                <a:off x="4818173" y="4740187"/>
                <a:ext cx="84240" cy="106560"/>
              </p14:xfrm>
            </p:contentPart>
          </mc:Choice>
          <mc:Fallback xmlns="">
            <p:pic>
              <p:nvPicPr>
                <p:cNvPr id="130" name="Freihand 129">
                  <a:extLst>
                    <a:ext uri="{FF2B5EF4-FFF2-40B4-BE49-F238E27FC236}">
                      <a16:creationId xmlns:a16="http://schemas.microsoft.com/office/drawing/2014/main" id="{88E07EA4-E27C-460F-B38E-1E2CC1BA4DBD}"/>
                    </a:ext>
                  </a:extLst>
                </p:cNvPr>
                <p:cNvPicPr/>
                <p:nvPr/>
              </p:nvPicPr>
              <p:blipFill>
                <a:blip r:embed="rId354"/>
                <a:stretch>
                  <a:fillRect/>
                </a:stretch>
              </p:blipFill>
              <p:spPr>
                <a:xfrm>
                  <a:off x="4813853" y="4735867"/>
                  <a:ext cx="928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131" name="Freihand 130">
                  <a:extLst>
                    <a:ext uri="{FF2B5EF4-FFF2-40B4-BE49-F238E27FC236}">
                      <a16:creationId xmlns:a16="http://schemas.microsoft.com/office/drawing/2014/main" id="{A7279764-B7FD-43FB-8D6F-40BED1AD55CF}"/>
                    </a:ext>
                  </a:extLst>
                </p14:cNvPr>
                <p14:cNvContentPartPr/>
                <p14:nvPr/>
              </p14:nvContentPartPr>
              <p14:xfrm>
                <a:off x="4877933" y="4764667"/>
                <a:ext cx="31320" cy="104040"/>
              </p14:xfrm>
            </p:contentPart>
          </mc:Choice>
          <mc:Fallback xmlns="">
            <p:pic>
              <p:nvPicPr>
                <p:cNvPr id="131" name="Freihand 130">
                  <a:extLst>
                    <a:ext uri="{FF2B5EF4-FFF2-40B4-BE49-F238E27FC236}">
                      <a16:creationId xmlns:a16="http://schemas.microsoft.com/office/drawing/2014/main" id="{A7279764-B7FD-43FB-8D6F-40BED1AD55CF}"/>
                    </a:ext>
                  </a:extLst>
                </p:cNvPr>
                <p:cNvPicPr/>
                <p:nvPr/>
              </p:nvPicPr>
              <p:blipFill>
                <a:blip r:embed="rId356"/>
                <a:stretch>
                  <a:fillRect/>
                </a:stretch>
              </p:blipFill>
              <p:spPr>
                <a:xfrm>
                  <a:off x="4873613" y="4760347"/>
                  <a:ext cx="3996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132" name="Freihand 131">
                  <a:extLst>
                    <a:ext uri="{FF2B5EF4-FFF2-40B4-BE49-F238E27FC236}">
                      <a16:creationId xmlns:a16="http://schemas.microsoft.com/office/drawing/2014/main" id="{0F46D8A0-E47F-4686-B052-14E94D6A49CA}"/>
                    </a:ext>
                  </a:extLst>
                </p14:cNvPr>
                <p14:cNvContentPartPr/>
                <p14:nvPr/>
              </p14:nvContentPartPr>
              <p14:xfrm>
                <a:off x="4962533" y="4739467"/>
                <a:ext cx="70920" cy="134640"/>
              </p14:xfrm>
            </p:contentPart>
          </mc:Choice>
          <mc:Fallback xmlns="">
            <p:pic>
              <p:nvPicPr>
                <p:cNvPr id="132" name="Freihand 131">
                  <a:extLst>
                    <a:ext uri="{FF2B5EF4-FFF2-40B4-BE49-F238E27FC236}">
                      <a16:creationId xmlns:a16="http://schemas.microsoft.com/office/drawing/2014/main" id="{0F46D8A0-E47F-4686-B052-14E94D6A49CA}"/>
                    </a:ext>
                  </a:extLst>
                </p:cNvPr>
                <p:cNvPicPr/>
                <p:nvPr/>
              </p:nvPicPr>
              <p:blipFill>
                <a:blip r:embed="rId358"/>
                <a:stretch>
                  <a:fillRect/>
                </a:stretch>
              </p:blipFill>
              <p:spPr>
                <a:xfrm>
                  <a:off x="4958213" y="4735147"/>
                  <a:ext cx="7956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133" name="Freihand 132">
                  <a:extLst>
                    <a:ext uri="{FF2B5EF4-FFF2-40B4-BE49-F238E27FC236}">
                      <a16:creationId xmlns:a16="http://schemas.microsoft.com/office/drawing/2014/main" id="{8AE72863-4FF1-4E81-A723-FAA2199F202F}"/>
                    </a:ext>
                  </a:extLst>
                </p14:cNvPr>
                <p14:cNvContentPartPr/>
                <p14:nvPr/>
              </p14:nvContentPartPr>
              <p14:xfrm>
                <a:off x="5046413" y="4837747"/>
                <a:ext cx="18360" cy="89640"/>
              </p14:xfrm>
            </p:contentPart>
          </mc:Choice>
          <mc:Fallback xmlns="">
            <p:pic>
              <p:nvPicPr>
                <p:cNvPr id="133" name="Freihand 132">
                  <a:extLst>
                    <a:ext uri="{FF2B5EF4-FFF2-40B4-BE49-F238E27FC236}">
                      <a16:creationId xmlns:a16="http://schemas.microsoft.com/office/drawing/2014/main" id="{8AE72863-4FF1-4E81-A723-FAA2199F202F}"/>
                    </a:ext>
                  </a:extLst>
                </p:cNvPr>
                <p:cNvPicPr/>
                <p:nvPr/>
              </p:nvPicPr>
              <p:blipFill>
                <a:blip r:embed="rId360"/>
                <a:stretch>
                  <a:fillRect/>
                </a:stretch>
              </p:blipFill>
              <p:spPr>
                <a:xfrm>
                  <a:off x="5042093" y="4833427"/>
                  <a:ext cx="2700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134" name="Freihand 133">
                  <a:extLst>
                    <a:ext uri="{FF2B5EF4-FFF2-40B4-BE49-F238E27FC236}">
                      <a16:creationId xmlns:a16="http://schemas.microsoft.com/office/drawing/2014/main" id="{AC914DAF-3931-46C3-86DF-C89E14BCD9AF}"/>
                    </a:ext>
                  </a:extLst>
                </p14:cNvPr>
                <p14:cNvContentPartPr/>
                <p14:nvPr/>
              </p14:nvContentPartPr>
              <p14:xfrm>
                <a:off x="5124893" y="4755307"/>
                <a:ext cx="99720" cy="106560"/>
              </p14:xfrm>
            </p:contentPart>
          </mc:Choice>
          <mc:Fallback xmlns="">
            <p:pic>
              <p:nvPicPr>
                <p:cNvPr id="134" name="Freihand 133">
                  <a:extLst>
                    <a:ext uri="{FF2B5EF4-FFF2-40B4-BE49-F238E27FC236}">
                      <a16:creationId xmlns:a16="http://schemas.microsoft.com/office/drawing/2014/main" id="{AC914DAF-3931-46C3-86DF-C89E14BCD9AF}"/>
                    </a:ext>
                  </a:extLst>
                </p:cNvPr>
                <p:cNvPicPr/>
                <p:nvPr/>
              </p:nvPicPr>
              <p:blipFill>
                <a:blip r:embed="rId362"/>
                <a:stretch>
                  <a:fillRect/>
                </a:stretch>
              </p:blipFill>
              <p:spPr>
                <a:xfrm>
                  <a:off x="5120573" y="4750987"/>
                  <a:ext cx="1083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135" name="Freihand 134">
                  <a:extLst>
                    <a:ext uri="{FF2B5EF4-FFF2-40B4-BE49-F238E27FC236}">
                      <a16:creationId xmlns:a16="http://schemas.microsoft.com/office/drawing/2014/main" id="{C0494513-8B90-4E00-8CA7-833A4B4A3B00}"/>
                    </a:ext>
                  </a:extLst>
                </p14:cNvPr>
                <p14:cNvContentPartPr/>
                <p14:nvPr/>
              </p14:nvContentPartPr>
              <p14:xfrm>
                <a:off x="5228933" y="4740547"/>
                <a:ext cx="41760" cy="168840"/>
              </p14:xfrm>
            </p:contentPart>
          </mc:Choice>
          <mc:Fallback xmlns="">
            <p:pic>
              <p:nvPicPr>
                <p:cNvPr id="135" name="Freihand 134">
                  <a:extLst>
                    <a:ext uri="{FF2B5EF4-FFF2-40B4-BE49-F238E27FC236}">
                      <a16:creationId xmlns:a16="http://schemas.microsoft.com/office/drawing/2014/main" id="{C0494513-8B90-4E00-8CA7-833A4B4A3B00}"/>
                    </a:ext>
                  </a:extLst>
                </p:cNvPr>
                <p:cNvPicPr/>
                <p:nvPr/>
              </p:nvPicPr>
              <p:blipFill>
                <a:blip r:embed="rId364"/>
                <a:stretch>
                  <a:fillRect/>
                </a:stretch>
              </p:blipFill>
              <p:spPr>
                <a:xfrm>
                  <a:off x="5224613" y="4736227"/>
                  <a:ext cx="5040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148" name="Freihand 147">
                  <a:extLst>
                    <a:ext uri="{FF2B5EF4-FFF2-40B4-BE49-F238E27FC236}">
                      <a16:creationId xmlns:a16="http://schemas.microsoft.com/office/drawing/2014/main" id="{903F8002-630E-41B6-BDC9-409F215E5E3D}"/>
                    </a:ext>
                  </a:extLst>
                </p14:cNvPr>
                <p14:cNvContentPartPr/>
                <p14:nvPr/>
              </p14:nvContentPartPr>
              <p14:xfrm>
                <a:off x="5412893" y="4804987"/>
                <a:ext cx="138600" cy="13680"/>
              </p14:xfrm>
            </p:contentPart>
          </mc:Choice>
          <mc:Fallback xmlns="">
            <p:pic>
              <p:nvPicPr>
                <p:cNvPr id="148" name="Freihand 147">
                  <a:extLst>
                    <a:ext uri="{FF2B5EF4-FFF2-40B4-BE49-F238E27FC236}">
                      <a16:creationId xmlns:a16="http://schemas.microsoft.com/office/drawing/2014/main" id="{903F8002-630E-41B6-BDC9-409F215E5E3D}"/>
                    </a:ext>
                  </a:extLst>
                </p:cNvPr>
                <p:cNvPicPr/>
                <p:nvPr/>
              </p:nvPicPr>
              <p:blipFill>
                <a:blip r:embed="rId366"/>
                <a:stretch>
                  <a:fillRect/>
                </a:stretch>
              </p:blipFill>
              <p:spPr>
                <a:xfrm>
                  <a:off x="5408573" y="4800667"/>
                  <a:ext cx="14724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367">
              <p14:nvContentPartPr>
                <p14:cNvPr id="149" name="Freihand 148">
                  <a:extLst>
                    <a:ext uri="{FF2B5EF4-FFF2-40B4-BE49-F238E27FC236}">
                      <a16:creationId xmlns:a16="http://schemas.microsoft.com/office/drawing/2014/main" id="{FBFC0ABB-C474-4CCF-863B-540FCD74F0F7}"/>
                    </a:ext>
                  </a:extLst>
                </p14:cNvPr>
                <p14:cNvContentPartPr/>
                <p14:nvPr/>
              </p14:nvContentPartPr>
              <p14:xfrm>
                <a:off x="5413253" y="4835947"/>
                <a:ext cx="139320" cy="15120"/>
              </p14:xfrm>
            </p:contentPart>
          </mc:Choice>
          <mc:Fallback xmlns="">
            <p:pic>
              <p:nvPicPr>
                <p:cNvPr id="149" name="Freihand 148">
                  <a:extLst>
                    <a:ext uri="{FF2B5EF4-FFF2-40B4-BE49-F238E27FC236}">
                      <a16:creationId xmlns:a16="http://schemas.microsoft.com/office/drawing/2014/main" id="{FBFC0ABB-C474-4CCF-863B-540FCD74F0F7}"/>
                    </a:ext>
                  </a:extLst>
                </p:cNvPr>
                <p:cNvPicPr/>
                <p:nvPr/>
              </p:nvPicPr>
              <p:blipFill>
                <a:blip r:embed="rId368"/>
                <a:stretch>
                  <a:fillRect/>
                </a:stretch>
              </p:blipFill>
              <p:spPr>
                <a:xfrm>
                  <a:off x="5408933" y="4831627"/>
                  <a:ext cx="1479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151" name="Freihand 150">
                  <a:extLst>
                    <a:ext uri="{FF2B5EF4-FFF2-40B4-BE49-F238E27FC236}">
                      <a16:creationId xmlns:a16="http://schemas.microsoft.com/office/drawing/2014/main" id="{67F039AD-2B66-43E8-8A95-8802EBBC06D6}"/>
                    </a:ext>
                  </a:extLst>
                </p14:cNvPr>
                <p14:cNvContentPartPr/>
                <p14:nvPr/>
              </p14:nvContentPartPr>
              <p14:xfrm>
                <a:off x="5588933" y="4722187"/>
                <a:ext cx="86400" cy="184680"/>
              </p14:xfrm>
            </p:contentPart>
          </mc:Choice>
          <mc:Fallback xmlns="">
            <p:pic>
              <p:nvPicPr>
                <p:cNvPr id="151" name="Freihand 150">
                  <a:extLst>
                    <a:ext uri="{FF2B5EF4-FFF2-40B4-BE49-F238E27FC236}">
                      <a16:creationId xmlns:a16="http://schemas.microsoft.com/office/drawing/2014/main" id="{67F039AD-2B66-43E8-8A95-8802EBBC06D6}"/>
                    </a:ext>
                  </a:extLst>
                </p:cNvPr>
                <p:cNvPicPr/>
                <p:nvPr/>
              </p:nvPicPr>
              <p:blipFill>
                <a:blip r:embed="rId370"/>
                <a:stretch>
                  <a:fillRect/>
                </a:stretch>
              </p:blipFill>
              <p:spPr>
                <a:xfrm>
                  <a:off x="5584613" y="4717867"/>
                  <a:ext cx="950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152" name="Freihand 151">
                  <a:extLst>
                    <a:ext uri="{FF2B5EF4-FFF2-40B4-BE49-F238E27FC236}">
                      <a16:creationId xmlns:a16="http://schemas.microsoft.com/office/drawing/2014/main" id="{F04C7E8D-C879-4644-B7C9-88D01D86C682}"/>
                    </a:ext>
                  </a:extLst>
                </p14:cNvPr>
                <p14:cNvContentPartPr/>
                <p14:nvPr/>
              </p14:nvContentPartPr>
              <p14:xfrm>
                <a:off x="5802053" y="4685467"/>
                <a:ext cx="117360" cy="109800"/>
              </p14:xfrm>
            </p:contentPart>
          </mc:Choice>
          <mc:Fallback xmlns="">
            <p:pic>
              <p:nvPicPr>
                <p:cNvPr id="152" name="Freihand 151">
                  <a:extLst>
                    <a:ext uri="{FF2B5EF4-FFF2-40B4-BE49-F238E27FC236}">
                      <a16:creationId xmlns:a16="http://schemas.microsoft.com/office/drawing/2014/main" id="{F04C7E8D-C879-4644-B7C9-88D01D86C682}"/>
                    </a:ext>
                  </a:extLst>
                </p:cNvPr>
                <p:cNvPicPr/>
                <p:nvPr/>
              </p:nvPicPr>
              <p:blipFill>
                <a:blip r:embed="rId372"/>
                <a:stretch>
                  <a:fillRect/>
                </a:stretch>
              </p:blipFill>
              <p:spPr>
                <a:xfrm>
                  <a:off x="5797733" y="4681147"/>
                  <a:ext cx="1260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153" name="Freihand 152">
                  <a:extLst>
                    <a:ext uri="{FF2B5EF4-FFF2-40B4-BE49-F238E27FC236}">
                      <a16:creationId xmlns:a16="http://schemas.microsoft.com/office/drawing/2014/main" id="{3224D79A-6D49-4E7A-B12C-48C2E4B4FC8A}"/>
                    </a:ext>
                  </a:extLst>
                </p14:cNvPr>
                <p14:cNvContentPartPr/>
                <p14:nvPr/>
              </p14:nvContentPartPr>
              <p14:xfrm>
                <a:off x="5973053" y="4664947"/>
                <a:ext cx="67680" cy="130680"/>
              </p14:xfrm>
            </p:contentPart>
          </mc:Choice>
          <mc:Fallback xmlns="">
            <p:pic>
              <p:nvPicPr>
                <p:cNvPr id="153" name="Freihand 152">
                  <a:extLst>
                    <a:ext uri="{FF2B5EF4-FFF2-40B4-BE49-F238E27FC236}">
                      <a16:creationId xmlns:a16="http://schemas.microsoft.com/office/drawing/2014/main" id="{3224D79A-6D49-4E7A-B12C-48C2E4B4FC8A}"/>
                    </a:ext>
                  </a:extLst>
                </p:cNvPr>
                <p:cNvPicPr/>
                <p:nvPr/>
              </p:nvPicPr>
              <p:blipFill>
                <a:blip r:embed="rId374"/>
                <a:stretch>
                  <a:fillRect/>
                </a:stretch>
              </p:blipFill>
              <p:spPr>
                <a:xfrm>
                  <a:off x="5968733" y="4660627"/>
                  <a:ext cx="7632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154" name="Freihand 153">
                  <a:extLst>
                    <a:ext uri="{FF2B5EF4-FFF2-40B4-BE49-F238E27FC236}">
                      <a16:creationId xmlns:a16="http://schemas.microsoft.com/office/drawing/2014/main" id="{61509E9C-73E5-45D2-B6EE-D507B63FF843}"/>
                    </a:ext>
                  </a:extLst>
                </p14:cNvPr>
                <p14:cNvContentPartPr/>
                <p14:nvPr/>
              </p14:nvContentPartPr>
              <p14:xfrm>
                <a:off x="6080333" y="4670707"/>
                <a:ext cx="96480" cy="109800"/>
              </p14:xfrm>
            </p:contentPart>
          </mc:Choice>
          <mc:Fallback xmlns="">
            <p:pic>
              <p:nvPicPr>
                <p:cNvPr id="154" name="Freihand 153">
                  <a:extLst>
                    <a:ext uri="{FF2B5EF4-FFF2-40B4-BE49-F238E27FC236}">
                      <a16:creationId xmlns:a16="http://schemas.microsoft.com/office/drawing/2014/main" id="{61509E9C-73E5-45D2-B6EE-D507B63FF843}"/>
                    </a:ext>
                  </a:extLst>
                </p:cNvPr>
                <p:cNvPicPr/>
                <p:nvPr/>
              </p:nvPicPr>
              <p:blipFill>
                <a:blip r:embed="rId376"/>
                <a:stretch>
                  <a:fillRect/>
                </a:stretch>
              </p:blipFill>
              <p:spPr>
                <a:xfrm>
                  <a:off x="6076013" y="4666387"/>
                  <a:ext cx="1051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155" name="Freihand 154">
                  <a:extLst>
                    <a:ext uri="{FF2B5EF4-FFF2-40B4-BE49-F238E27FC236}">
                      <a16:creationId xmlns:a16="http://schemas.microsoft.com/office/drawing/2014/main" id="{9726F72D-F138-424E-815A-12177451B95C}"/>
                    </a:ext>
                  </a:extLst>
                </p14:cNvPr>
                <p14:cNvContentPartPr/>
                <p14:nvPr/>
              </p14:nvContentPartPr>
              <p14:xfrm>
                <a:off x="6190493" y="4743787"/>
                <a:ext cx="19800" cy="92880"/>
              </p14:xfrm>
            </p:contentPart>
          </mc:Choice>
          <mc:Fallback xmlns="">
            <p:pic>
              <p:nvPicPr>
                <p:cNvPr id="155" name="Freihand 154">
                  <a:extLst>
                    <a:ext uri="{FF2B5EF4-FFF2-40B4-BE49-F238E27FC236}">
                      <a16:creationId xmlns:a16="http://schemas.microsoft.com/office/drawing/2014/main" id="{9726F72D-F138-424E-815A-12177451B95C}"/>
                    </a:ext>
                  </a:extLst>
                </p:cNvPr>
                <p:cNvPicPr/>
                <p:nvPr/>
              </p:nvPicPr>
              <p:blipFill>
                <a:blip r:embed="rId378"/>
                <a:stretch>
                  <a:fillRect/>
                </a:stretch>
              </p:blipFill>
              <p:spPr>
                <a:xfrm>
                  <a:off x="6186173" y="4739467"/>
                  <a:ext cx="2844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379">
              <p14:nvContentPartPr>
                <p14:cNvPr id="156" name="Freihand 155">
                  <a:extLst>
                    <a:ext uri="{FF2B5EF4-FFF2-40B4-BE49-F238E27FC236}">
                      <a16:creationId xmlns:a16="http://schemas.microsoft.com/office/drawing/2014/main" id="{C4725AFC-0756-4546-90D4-A0F38D15FE72}"/>
                    </a:ext>
                  </a:extLst>
                </p14:cNvPr>
                <p14:cNvContentPartPr/>
                <p14:nvPr/>
              </p14:nvContentPartPr>
              <p14:xfrm>
                <a:off x="6277973" y="4638307"/>
                <a:ext cx="78120" cy="117000"/>
              </p14:xfrm>
            </p:contentPart>
          </mc:Choice>
          <mc:Fallback xmlns="">
            <p:pic>
              <p:nvPicPr>
                <p:cNvPr id="156" name="Freihand 155">
                  <a:extLst>
                    <a:ext uri="{FF2B5EF4-FFF2-40B4-BE49-F238E27FC236}">
                      <a16:creationId xmlns:a16="http://schemas.microsoft.com/office/drawing/2014/main" id="{C4725AFC-0756-4546-90D4-A0F38D15FE72}"/>
                    </a:ext>
                  </a:extLst>
                </p:cNvPr>
                <p:cNvPicPr/>
                <p:nvPr/>
              </p:nvPicPr>
              <p:blipFill>
                <a:blip r:embed="rId380"/>
                <a:stretch>
                  <a:fillRect/>
                </a:stretch>
              </p:blipFill>
              <p:spPr>
                <a:xfrm>
                  <a:off x="6273653" y="4633987"/>
                  <a:ext cx="867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157" name="Freihand 156">
                  <a:extLst>
                    <a:ext uri="{FF2B5EF4-FFF2-40B4-BE49-F238E27FC236}">
                      <a16:creationId xmlns:a16="http://schemas.microsoft.com/office/drawing/2014/main" id="{6985F660-83CC-4E3D-B68D-8C9555E5FEDA}"/>
                    </a:ext>
                  </a:extLst>
                </p14:cNvPr>
                <p14:cNvContentPartPr/>
                <p14:nvPr/>
              </p14:nvContentPartPr>
              <p14:xfrm>
                <a:off x="6376613" y="4628587"/>
                <a:ext cx="40680" cy="145800"/>
              </p14:xfrm>
            </p:contentPart>
          </mc:Choice>
          <mc:Fallback xmlns="">
            <p:pic>
              <p:nvPicPr>
                <p:cNvPr id="157" name="Freihand 156">
                  <a:extLst>
                    <a:ext uri="{FF2B5EF4-FFF2-40B4-BE49-F238E27FC236}">
                      <a16:creationId xmlns:a16="http://schemas.microsoft.com/office/drawing/2014/main" id="{6985F660-83CC-4E3D-B68D-8C9555E5FEDA}"/>
                    </a:ext>
                  </a:extLst>
                </p:cNvPr>
                <p:cNvPicPr/>
                <p:nvPr/>
              </p:nvPicPr>
              <p:blipFill>
                <a:blip r:embed="rId382"/>
                <a:stretch>
                  <a:fillRect/>
                </a:stretch>
              </p:blipFill>
              <p:spPr>
                <a:xfrm>
                  <a:off x="6372293" y="4624267"/>
                  <a:ext cx="4932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383">
              <p14:nvContentPartPr>
                <p14:cNvPr id="158" name="Freihand 157">
                  <a:extLst>
                    <a:ext uri="{FF2B5EF4-FFF2-40B4-BE49-F238E27FC236}">
                      <a16:creationId xmlns:a16="http://schemas.microsoft.com/office/drawing/2014/main" id="{03E2A964-C224-4059-A14E-18BAF612279E}"/>
                    </a:ext>
                  </a:extLst>
                </p14:cNvPr>
                <p14:cNvContentPartPr/>
                <p14:nvPr/>
              </p14:nvContentPartPr>
              <p14:xfrm>
                <a:off x="5817533" y="4834507"/>
                <a:ext cx="660240" cy="15120"/>
              </p14:xfrm>
            </p:contentPart>
          </mc:Choice>
          <mc:Fallback xmlns="">
            <p:pic>
              <p:nvPicPr>
                <p:cNvPr id="158" name="Freihand 157">
                  <a:extLst>
                    <a:ext uri="{FF2B5EF4-FFF2-40B4-BE49-F238E27FC236}">
                      <a16:creationId xmlns:a16="http://schemas.microsoft.com/office/drawing/2014/main" id="{03E2A964-C224-4059-A14E-18BAF612279E}"/>
                    </a:ext>
                  </a:extLst>
                </p:cNvPr>
                <p:cNvPicPr/>
                <p:nvPr/>
              </p:nvPicPr>
              <p:blipFill>
                <a:blip r:embed="rId384"/>
                <a:stretch>
                  <a:fillRect/>
                </a:stretch>
              </p:blipFill>
              <p:spPr>
                <a:xfrm>
                  <a:off x="5813213" y="4830187"/>
                  <a:ext cx="6688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159" name="Freihand 158">
                  <a:extLst>
                    <a:ext uri="{FF2B5EF4-FFF2-40B4-BE49-F238E27FC236}">
                      <a16:creationId xmlns:a16="http://schemas.microsoft.com/office/drawing/2014/main" id="{8E331BE5-DC3D-459A-A3E0-294087996086}"/>
                    </a:ext>
                  </a:extLst>
                </p14:cNvPr>
                <p14:cNvContentPartPr/>
                <p14:nvPr/>
              </p14:nvContentPartPr>
              <p14:xfrm>
                <a:off x="5828693" y="4951147"/>
                <a:ext cx="141840" cy="110520"/>
              </p14:xfrm>
            </p:contentPart>
          </mc:Choice>
          <mc:Fallback xmlns="">
            <p:pic>
              <p:nvPicPr>
                <p:cNvPr id="159" name="Freihand 158">
                  <a:extLst>
                    <a:ext uri="{FF2B5EF4-FFF2-40B4-BE49-F238E27FC236}">
                      <a16:creationId xmlns:a16="http://schemas.microsoft.com/office/drawing/2014/main" id="{8E331BE5-DC3D-459A-A3E0-294087996086}"/>
                    </a:ext>
                  </a:extLst>
                </p:cNvPr>
                <p:cNvPicPr/>
                <p:nvPr/>
              </p:nvPicPr>
              <p:blipFill>
                <a:blip r:embed="rId386"/>
                <a:stretch>
                  <a:fillRect/>
                </a:stretch>
              </p:blipFill>
              <p:spPr>
                <a:xfrm>
                  <a:off x="5824373" y="4946827"/>
                  <a:ext cx="15048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160" name="Freihand 159">
                  <a:extLst>
                    <a:ext uri="{FF2B5EF4-FFF2-40B4-BE49-F238E27FC236}">
                      <a16:creationId xmlns:a16="http://schemas.microsoft.com/office/drawing/2014/main" id="{71EB294A-2475-4A31-B3D0-F9E9FB18A042}"/>
                    </a:ext>
                  </a:extLst>
                </p14:cNvPr>
                <p14:cNvContentPartPr/>
                <p14:nvPr/>
              </p14:nvContentPartPr>
              <p14:xfrm>
                <a:off x="6032093" y="4955107"/>
                <a:ext cx="65160" cy="68040"/>
              </p14:xfrm>
            </p:contentPart>
          </mc:Choice>
          <mc:Fallback xmlns="">
            <p:pic>
              <p:nvPicPr>
                <p:cNvPr id="160" name="Freihand 159">
                  <a:extLst>
                    <a:ext uri="{FF2B5EF4-FFF2-40B4-BE49-F238E27FC236}">
                      <a16:creationId xmlns:a16="http://schemas.microsoft.com/office/drawing/2014/main" id="{71EB294A-2475-4A31-B3D0-F9E9FB18A042}"/>
                    </a:ext>
                  </a:extLst>
                </p:cNvPr>
                <p:cNvPicPr/>
                <p:nvPr/>
              </p:nvPicPr>
              <p:blipFill>
                <a:blip r:embed="rId388"/>
                <a:stretch>
                  <a:fillRect/>
                </a:stretch>
              </p:blipFill>
              <p:spPr>
                <a:xfrm>
                  <a:off x="6027773" y="4950787"/>
                  <a:ext cx="738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161" name="Freihand 160">
                  <a:extLst>
                    <a:ext uri="{FF2B5EF4-FFF2-40B4-BE49-F238E27FC236}">
                      <a16:creationId xmlns:a16="http://schemas.microsoft.com/office/drawing/2014/main" id="{A6B7910A-0F1F-4323-B185-4CE7F4894852}"/>
                    </a:ext>
                  </a:extLst>
                </p14:cNvPr>
                <p14:cNvContentPartPr/>
                <p14:nvPr/>
              </p14:nvContentPartPr>
              <p14:xfrm>
                <a:off x="6171053" y="4943227"/>
                <a:ext cx="116640" cy="95400"/>
              </p14:xfrm>
            </p:contentPart>
          </mc:Choice>
          <mc:Fallback xmlns="">
            <p:pic>
              <p:nvPicPr>
                <p:cNvPr id="161" name="Freihand 160">
                  <a:extLst>
                    <a:ext uri="{FF2B5EF4-FFF2-40B4-BE49-F238E27FC236}">
                      <a16:creationId xmlns:a16="http://schemas.microsoft.com/office/drawing/2014/main" id="{A6B7910A-0F1F-4323-B185-4CE7F4894852}"/>
                    </a:ext>
                  </a:extLst>
                </p:cNvPr>
                <p:cNvPicPr/>
                <p:nvPr/>
              </p:nvPicPr>
              <p:blipFill>
                <a:blip r:embed="rId390"/>
                <a:stretch>
                  <a:fillRect/>
                </a:stretch>
              </p:blipFill>
              <p:spPr>
                <a:xfrm>
                  <a:off x="6166733" y="4938907"/>
                  <a:ext cx="12528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164" name="Freihand 163">
                  <a:extLst>
                    <a:ext uri="{FF2B5EF4-FFF2-40B4-BE49-F238E27FC236}">
                      <a16:creationId xmlns:a16="http://schemas.microsoft.com/office/drawing/2014/main" id="{68D5391F-3111-498E-B09E-F2D66D9A9703}"/>
                    </a:ext>
                  </a:extLst>
                </p14:cNvPr>
                <p14:cNvContentPartPr/>
                <p14:nvPr/>
              </p14:nvContentPartPr>
              <p14:xfrm>
                <a:off x="5687573" y="4509427"/>
                <a:ext cx="912600" cy="546480"/>
              </p14:xfrm>
            </p:contentPart>
          </mc:Choice>
          <mc:Fallback xmlns="">
            <p:pic>
              <p:nvPicPr>
                <p:cNvPr id="164" name="Freihand 163">
                  <a:extLst>
                    <a:ext uri="{FF2B5EF4-FFF2-40B4-BE49-F238E27FC236}">
                      <a16:creationId xmlns:a16="http://schemas.microsoft.com/office/drawing/2014/main" id="{68D5391F-3111-498E-B09E-F2D66D9A9703}"/>
                    </a:ext>
                  </a:extLst>
                </p:cNvPr>
                <p:cNvPicPr/>
                <p:nvPr/>
              </p:nvPicPr>
              <p:blipFill>
                <a:blip r:embed="rId392"/>
                <a:stretch>
                  <a:fillRect/>
                </a:stretch>
              </p:blipFill>
              <p:spPr>
                <a:xfrm>
                  <a:off x="5683253" y="4505107"/>
                  <a:ext cx="921240" cy="55512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165" name="Freihand 164">
                  <a:extLst>
                    <a:ext uri="{FF2B5EF4-FFF2-40B4-BE49-F238E27FC236}">
                      <a16:creationId xmlns:a16="http://schemas.microsoft.com/office/drawing/2014/main" id="{DB8D3313-C0A3-4EB5-BA87-41E9BC0862F2}"/>
                    </a:ext>
                  </a:extLst>
                </p14:cNvPr>
                <p14:cNvContentPartPr/>
                <p14:nvPr/>
              </p14:nvContentPartPr>
              <p14:xfrm>
                <a:off x="5606213" y="4378747"/>
                <a:ext cx="110160" cy="151200"/>
              </p14:xfrm>
            </p:contentPart>
          </mc:Choice>
          <mc:Fallback xmlns="">
            <p:pic>
              <p:nvPicPr>
                <p:cNvPr id="165" name="Freihand 164">
                  <a:extLst>
                    <a:ext uri="{FF2B5EF4-FFF2-40B4-BE49-F238E27FC236}">
                      <a16:creationId xmlns:a16="http://schemas.microsoft.com/office/drawing/2014/main" id="{DB8D3313-C0A3-4EB5-BA87-41E9BC0862F2}"/>
                    </a:ext>
                  </a:extLst>
                </p:cNvPr>
                <p:cNvPicPr/>
                <p:nvPr/>
              </p:nvPicPr>
              <p:blipFill>
                <a:blip r:embed="rId394"/>
                <a:stretch>
                  <a:fillRect/>
                </a:stretch>
              </p:blipFill>
              <p:spPr>
                <a:xfrm>
                  <a:off x="5601893" y="4374427"/>
                  <a:ext cx="11880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166" name="Freihand 165">
                  <a:extLst>
                    <a:ext uri="{FF2B5EF4-FFF2-40B4-BE49-F238E27FC236}">
                      <a16:creationId xmlns:a16="http://schemas.microsoft.com/office/drawing/2014/main" id="{3310DBDA-987B-4099-BDE9-F79CEAE3B8A7}"/>
                    </a:ext>
                  </a:extLst>
                </p14:cNvPr>
                <p14:cNvContentPartPr/>
                <p14:nvPr/>
              </p14:nvContentPartPr>
              <p14:xfrm>
                <a:off x="6714653" y="4797787"/>
                <a:ext cx="157680" cy="2520"/>
              </p14:xfrm>
            </p:contentPart>
          </mc:Choice>
          <mc:Fallback xmlns="">
            <p:pic>
              <p:nvPicPr>
                <p:cNvPr id="166" name="Freihand 165">
                  <a:extLst>
                    <a:ext uri="{FF2B5EF4-FFF2-40B4-BE49-F238E27FC236}">
                      <a16:creationId xmlns:a16="http://schemas.microsoft.com/office/drawing/2014/main" id="{3310DBDA-987B-4099-BDE9-F79CEAE3B8A7}"/>
                    </a:ext>
                  </a:extLst>
                </p:cNvPr>
                <p:cNvPicPr/>
                <p:nvPr/>
              </p:nvPicPr>
              <p:blipFill>
                <a:blip r:embed="rId396"/>
                <a:stretch>
                  <a:fillRect/>
                </a:stretch>
              </p:blipFill>
              <p:spPr>
                <a:xfrm>
                  <a:off x="6710333" y="4793467"/>
                  <a:ext cx="166320" cy="1116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167" name="Freihand 166">
                  <a:extLst>
                    <a:ext uri="{FF2B5EF4-FFF2-40B4-BE49-F238E27FC236}">
                      <a16:creationId xmlns:a16="http://schemas.microsoft.com/office/drawing/2014/main" id="{22B0F76D-388B-45C7-81A4-042E50AB9F7F}"/>
                    </a:ext>
                  </a:extLst>
                </p14:cNvPr>
                <p14:cNvContentPartPr/>
                <p14:nvPr/>
              </p14:nvContentPartPr>
              <p14:xfrm>
                <a:off x="6712853" y="4858267"/>
                <a:ext cx="157320" cy="5400"/>
              </p14:xfrm>
            </p:contentPart>
          </mc:Choice>
          <mc:Fallback xmlns="">
            <p:pic>
              <p:nvPicPr>
                <p:cNvPr id="167" name="Freihand 166">
                  <a:extLst>
                    <a:ext uri="{FF2B5EF4-FFF2-40B4-BE49-F238E27FC236}">
                      <a16:creationId xmlns:a16="http://schemas.microsoft.com/office/drawing/2014/main" id="{22B0F76D-388B-45C7-81A4-042E50AB9F7F}"/>
                    </a:ext>
                  </a:extLst>
                </p:cNvPr>
                <p:cNvPicPr/>
                <p:nvPr/>
              </p:nvPicPr>
              <p:blipFill>
                <a:blip r:embed="rId398"/>
                <a:stretch>
                  <a:fillRect/>
                </a:stretch>
              </p:blipFill>
              <p:spPr>
                <a:xfrm>
                  <a:off x="6708533" y="4853947"/>
                  <a:ext cx="1659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168" name="Freihand 167">
                  <a:extLst>
                    <a:ext uri="{FF2B5EF4-FFF2-40B4-BE49-F238E27FC236}">
                      <a16:creationId xmlns:a16="http://schemas.microsoft.com/office/drawing/2014/main" id="{8BB872A3-5535-4AC4-8449-859B30DA3CFE}"/>
                    </a:ext>
                  </a:extLst>
                </p14:cNvPr>
                <p14:cNvContentPartPr/>
                <p14:nvPr/>
              </p14:nvContentPartPr>
              <p14:xfrm>
                <a:off x="7022093" y="4716427"/>
                <a:ext cx="172440" cy="141840"/>
              </p14:xfrm>
            </p:contentPart>
          </mc:Choice>
          <mc:Fallback xmlns="">
            <p:pic>
              <p:nvPicPr>
                <p:cNvPr id="168" name="Freihand 167">
                  <a:extLst>
                    <a:ext uri="{FF2B5EF4-FFF2-40B4-BE49-F238E27FC236}">
                      <a16:creationId xmlns:a16="http://schemas.microsoft.com/office/drawing/2014/main" id="{8BB872A3-5535-4AC4-8449-859B30DA3CFE}"/>
                    </a:ext>
                  </a:extLst>
                </p:cNvPr>
                <p:cNvPicPr/>
                <p:nvPr/>
              </p:nvPicPr>
              <p:blipFill>
                <a:blip r:embed="rId400"/>
                <a:stretch>
                  <a:fillRect/>
                </a:stretch>
              </p:blipFill>
              <p:spPr>
                <a:xfrm>
                  <a:off x="7017773" y="4712107"/>
                  <a:ext cx="18108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169" name="Freihand 168">
                  <a:extLst>
                    <a:ext uri="{FF2B5EF4-FFF2-40B4-BE49-F238E27FC236}">
                      <a16:creationId xmlns:a16="http://schemas.microsoft.com/office/drawing/2014/main" id="{F1124C2C-3BFA-4495-A981-BA5CD76587B2}"/>
                    </a:ext>
                  </a:extLst>
                </p14:cNvPr>
                <p14:cNvContentPartPr/>
                <p14:nvPr/>
              </p14:nvContentPartPr>
              <p14:xfrm>
                <a:off x="7303253" y="4713907"/>
                <a:ext cx="43200" cy="172800"/>
              </p14:xfrm>
            </p:contentPart>
          </mc:Choice>
          <mc:Fallback xmlns="">
            <p:pic>
              <p:nvPicPr>
                <p:cNvPr id="169" name="Freihand 168">
                  <a:extLst>
                    <a:ext uri="{FF2B5EF4-FFF2-40B4-BE49-F238E27FC236}">
                      <a16:creationId xmlns:a16="http://schemas.microsoft.com/office/drawing/2014/main" id="{F1124C2C-3BFA-4495-A981-BA5CD76587B2}"/>
                    </a:ext>
                  </a:extLst>
                </p:cNvPr>
                <p:cNvPicPr/>
                <p:nvPr/>
              </p:nvPicPr>
              <p:blipFill>
                <a:blip r:embed="rId402"/>
                <a:stretch>
                  <a:fillRect/>
                </a:stretch>
              </p:blipFill>
              <p:spPr>
                <a:xfrm>
                  <a:off x="7298933" y="4709587"/>
                  <a:ext cx="5184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403">
              <p14:nvContentPartPr>
                <p14:cNvPr id="170" name="Freihand 169">
                  <a:extLst>
                    <a:ext uri="{FF2B5EF4-FFF2-40B4-BE49-F238E27FC236}">
                      <a16:creationId xmlns:a16="http://schemas.microsoft.com/office/drawing/2014/main" id="{9620E18C-BCC2-46A0-B1CD-C1DDD365661C}"/>
                    </a:ext>
                  </a:extLst>
                </p14:cNvPr>
                <p14:cNvContentPartPr/>
                <p14:nvPr/>
              </p14:nvContentPartPr>
              <p14:xfrm>
                <a:off x="7256453" y="4804267"/>
                <a:ext cx="130680" cy="11160"/>
              </p14:xfrm>
            </p:contentPart>
          </mc:Choice>
          <mc:Fallback xmlns="">
            <p:pic>
              <p:nvPicPr>
                <p:cNvPr id="170" name="Freihand 169">
                  <a:extLst>
                    <a:ext uri="{FF2B5EF4-FFF2-40B4-BE49-F238E27FC236}">
                      <a16:creationId xmlns:a16="http://schemas.microsoft.com/office/drawing/2014/main" id="{9620E18C-BCC2-46A0-B1CD-C1DDD365661C}"/>
                    </a:ext>
                  </a:extLst>
                </p:cNvPr>
                <p:cNvPicPr/>
                <p:nvPr/>
              </p:nvPicPr>
              <p:blipFill>
                <a:blip r:embed="rId404"/>
                <a:stretch>
                  <a:fillRect/>
                </a:stretch>
              </p:blipFill>
              <p:spPr>
                <a:xfrm>
                  <a:off x="7252133" y="4799947"/>
                  <a:ext cx="1393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05">
              <p14:nvContentPartPr>
                <p14:cNvPr id="171" name="Freihand 170">
                  <a:extLst>
                    <a:ext uri="{FF2B5EF4-FFF2-40B4-BE49-F238E27FC236}">
                      <a16:creationId xmlns:a16="http://schemas.microsoft.com/office/drawing/2014/main" id="{1F2027F2-AB53-4836-8F7C-2A0B39EB5516}"/>
                    </a:ext>
                  </a:extLst>
                </p14:cNvPr>
                <p14:cNvContentPartPr/>
                <p14:nvPr/>
              </p14:nvContentPartPr>
              <p14:xfrm>
                <a:off x="7472093" y="4729027"/>
                <a:ext cx="106200" cy="232920"/>
              </p14:xfrm>
            </p:contentPart>
          </mc:Choice>
          <mc:Fallback xmlns="">
            <p:pic>
              <p:nvPicPr>
                <p:cNvPr id="171" name="Freihand 170">
                  <a:extLst>
                    <a:ext uri="{FF2B5EF4-FFF2-40B4-BE49-F238E27FC236}">
                      <a16:creationId xmlns:a16="http://schemas.microsoft.com/office/drawing/2014/main" id="{1F2027F2-AB53-4836-8F7C-2A0B39EB5516}"/>
                    </a:ext>
                  </a:extLst>
                </p:cNvPr>
                <p:cNvPicPr/>
                <p:nvPr/>
              </p:nvPicPr>
              <p:blipFill>
                <a:blip r:embed="rId406"/>
                <a:stretch>
                  <a:fillRect/>
                </a:stretch>
              </p:blipFill>
              <p:spPr>
                <a:xfrm>
                  <a:off x="7467773" y="4724707"/>
                  <a:ext cx="11484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407">
              <p14:nvContentPartPr>
                <p14:cNvPr id="172" name="Freihand 171">
                  <a:extLst>
                    <a:ext uri="{FF2B5EF4-FFF2-40B4-BE49-F238E27FC236}">
                      <a16:creationId xmlns:a16="http://schemas.microsoft.com/office/drawing/2014/main" id="{6EBA0A8C-6B5F-42B3-A59A-F2E9A517AF3C}"/>
                    </a:ext>
                  </a:extLst>
                </p14:cNvPr>
                <p14:cNvContentPartPr/>
                <p14:nvPr/>
              </p14:nvContentPartPr>
              <p14:xfrm>
                <a:off x="7447253" y="4645507"/>
                <a:ext cx="215280" cy="22320"/>
              </p14:xfrm>
            </p:contentPart>
          </mc:Choice>
          <mc:Fallback xmlns="">
            <p:pic>
              <p:nvPicPr>
                <p:cNvPr id="172" name="Freihand 171">
                  <a:extLst>
                    <a:ext uri="{FF2B5EF4-FFF2-40B4-BE49-F238E27FC236}">
                      <a16:creationId xmlns:a16="http://schemas.microsoft.com/office/drawing/2014/main" id="{6EBA0A8C-6B5F-42B3-A59A-F2E9A517AF3C}"/>
                    </a:ext>
                  </a:extLst>
                </p:cNvPr>
                <p:cNvPicPr/>
                <p:nvPr/>
              </p:nvPicPr>
              <p:blipFill>
                <a:blip r:embed="rId408"/>
                <a:stretch>
                  <a:fillRect/>
                </a:stretch>
              </p:blipFill>
              <p:spPr>
                <a:xfrm>
                  <a:off x="7442933" y="4641187"/>
                  <a:ext cx="2239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409">
              <p14:nvContentPartPr>
                <p14:cNvPr id="119" name="Freihand 118">
                  <a:extLst>
                    <a:ext uri="{FF2B5EF4-FFF2-40B4-BE49-F238E27FC236}">
                      <a16:creationId xmlns:a16="http://schemas.microsoft.com/office/drawing/2014/main" id="{59BDE041-5606-41B2-AEE4-53ACE73C9F4C}"/>
                    </a:ext>
                  </a:extLst>
                </p14:cNvPr>
                <p14:cNvContentPartPr/>
                <p14:nvPr/>
              </p14:nvContentPartPr>
              <p14:xfrm>
                <a:off x="94253" y="4955827"/>
                <a:ext cx="66600" cy="172440"/>
              </p14:xfrm>
            </p:contentPart>
          </mc:Choice>
          <mc:Fallback xmlns="">
            <p:pic>
              <p:nvPicPr>
                <p:cNvPr id="119" name="Freihand 118">
                  <a:extLst>
                    <a:ext uri="{FF2B5EF4-FFF2-40B4-BE49-F238E27FC236}">
                      <a16:creationId xmlns:a16="http://schemas.microsoft.com/office/drawing/2014/main" id="{59BDE041-5606-41B2-AEE4-53ACE73C9F4C}"/>
                    </a:ext>
                  </a:extLst>
                </p:cNvPr>
                <p:cNvPicPr/>
                <p:nvPr/>
              </p:nvPicPr>
              <p:blipFill>
                <a:blip r:embed="rId410"/>
                <a:stretch>
                  <a:fillRect/>
                </a:stretch>
              </p:blipFill>
              <p:spPr>
                <a:xfrm>
                  <a:off x="89933" y="4951507"/>
                  <a:ext cx="75240" cy="181080"/>
                </a:xfrm>
                <a:prstGeom prst="rect">
                  <a:avLst/>
                </a:prstGeom>
              </p:spPr>
            </p:pic>
          </mc:Fallback>
        </mc:AlternateContent>
        <mc:AlternateContent xmlns:mc="http://schemas.openxmlformats.org/markup-compatibility/2006" xmlns:p14="http://schemas.microsoft.com/office/powerpoint/2010/main">
          <mc:Choice Requires="p14">
            <p:contentPart p14:bwMode="auto" r:id="rId411">
              <p14:nvContentPartPr>
                <p14:cNvPr id="120" name="Freihand 119">
                  <a:extLst>
                    <a:ext uri="{FF2B5EF4-FFF2-40B4-BE49-F238E27FC236}">
                      <a16:creationId xmlns:a16="http://schemas.microsoft.com/office/drawing/2014/main" id="{BEFC8A1E-1797-4B88-A7B4-98A3F94A815C}"/>
                    </a:ext>
                  </a:extLst>
                </p14:cNvPr>
                <p14:cNvContentPartPr/>
                <p14:nvPr/>
              </p14:nvContentPartPr>
              <p14:xfrm>
                <a:off x="49973" y="4886707"/>
                <a:ext cx="91440" cy="11520"/>
              </p14:xfrm>
            </p:contentPart>
          </mc:Choice>
          <mc:Fallback xmlns="">
            <p:pic>
              <p:nvPicPr>
                <p:cNvPr id="120" name="Freihand 119">
                  <a:extLst>
                    <a:ext uri="{FF2B5EF4-FFF2-40B4-BE49-F238E27FC236}">
                      <a16:creationId xmlns:a16="http://schemas.microsoft.com/office/drawing/2014/main" id="{BEFC8A1E-1797-4B88-A7B4-98A3F94A815C}"/>
                    </a:ext>
                  </a:extLst>
                </p:cNvPr>
                <p:cNvPicPr/>
                <p:nvPr/>
              </p:nvPicPr>
              <p:blipFill>
                <a:blip r:embed="rId412"/>
                <a:stretch>
                  <a:fillRect/>
                </a:stretch>
              </p:blipFill>
              <p:spPr>
                <a:xfrm>
                  <a:off x="45653" y="4882387"/>
                  <a:ext cx="1000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13">
              <p14:nvContentPartPr>
                <p14:cNvPr id="122" name="Freihand 121">
                  <a:extLst>
                    <a:ext uri="{FF2B5EF4-FFF2-40B4-BE49-F238E27FC236}">
                      <a16:creationId xmlns:a16="http://schemas.microsoft.com/office/drawing/2014/main" id="{B421273B-F0C8-4EF3-8A42-975BCDFEB53A}"/>
                    </a:ext>
                  </a:extLst>
                </p14:cNvPr>
                <p14:cNvContentPartPr/>
                <p14:nvPr/>
              </p14:nvContentPartPr>
              <p14:xfrm>
                <a:off x="57533" y="4955827"/>
                <a:ext cx="115920" cy="178560"/>
              </p14:xfrm>
            </p:contentPart>
          </mc:Choice>
          <mc:Fallback xmlns="">
            <p:pic>
              <p:nvPicPr>
                <p:cNvPr id="122" name="Freihand 121">
                  <a:extLst>
                    <a:ext uri="{FF2B5EF4-FFF2-40B4-BE49-F238E27FC236}">
                      <a16:creationId xmlns:a16="http://schemas.microsoft.com/office/drawing/2014/main" id="{B421273B-F0C8-4EF3-8A42-975BCDFEB53A}"/>
                    </a:ext>
                  </a:extLst>
                </p:cNvPr>
                <p:cNvPicPr/>
                <p:nvPr/>
              </p:nvPicPr>
              <p:blipFill>
                <a:blip r:embed="rId414"/>
                <a:stretch>
                  <a:fillRect/>
                </a:stretch>
              </p:blipFill>
              <p:spPr>
                <a:xfrm>
                  <a:off x="53213" y="4951507"/>
                  <a:ext cx="12456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415">
              <p14:nvContentPartPr>
                <p14:cNvPr id="123" name="Freihand 122">
                  <a:extLst>
                    <a:ext uri="{FF2B5EF4-FFF2-40B4-BE49-F238E27FC236}">
                      <a16:creationId xmlns:a16="http://schemas.microsoft.com/office/drawing/2014/main" id="{80DDBE69-959D-4318-9991-9BC366DFED64}"/>
                    </a:ext>
                  </a:extLst>
                </p14:cNvPr>
                <p14:cNvContentPartPr/>
                <p14:nvPr/>
              </p14:nvContentPartPr>
              <p14:xfrm>
                <a:off x="228893" y="4947907"/>
                <a:ext cx="13320" cy="13680"/>
              </p14:xfrm>
            </p:contentPart>
          </mc:Choice>
          <mc:Fallback xmlns="">
            <p:pic>
              <p:nvPicPr>
                <p:cNvPr id="123" name="Freihand 122">
                  <a:extLst>
                    <a:ext uri="{FF2B5EF4-FFF2-40B4-BE49-F238E27FC236}">
                      <a16:creationId xmlns:a16="http://schemas.microsoft.com/office/drawing/2014/main" id="{80DDBE69-959D-4318-9991-9BC366DFED64}"/>
                    </a:ext>
                  </a:extLst>
                </p:cNvPr>
                <p:cNvPicPr/>
                <p:nvPr/>
              </p:nvPicPr>
              <p:blipFill>
                <a:blip r:embed="rId416"/>
                <a:stretch>
                  <a:fillRect/>
                </a:stretch>
              </p:blipFill>
              <p:spPr>
                <a:xfrm>
                  <a:off x="224573" y="4943587"/>
                  <a:ext cx="21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17">
              <p14:nvContentPartPr>
                <p14:cNvPr id="124" name="Freihand 123">
                  <a:extLst>
                    <a:ext uri="{FF2B5EF4-FFF2-40B4-BE49-F238E27FC236}">
                      <a16:creationId xmlns:a16="http://schemas.microsoft.com/office/drawing/2014/main" id="{EC8D9667-4B0D-47D2-A1A3-C8FDEBFC6F97}"/>
                    </a:ext>
                  </a:extLst>
                </p14:cNvPr>
                <p14:cNvContentPartPr/>
                <p14:nvPr/>
              </p14:nvContentPartPr>
              <p14:xfrm>
                <a:off x="222413" y="4995067"/>
                <a:ext cx="13320" cy="15840"/>
              </p14:xfrm>
            </p:contentPart>
          </mc:Choice>
          <mc:Fallback xmlns="">
            <p:pic>
              <p:nvPicPr>
                <p:cNvPr id="124" name="Freihand 123">
                  <a:extLst>
                    <a:ext uri="{FF2B5EF4-FFF2-40B4-BE49-F238E27FC236}">
                      <a16:creationId xmlns:a16="http://schemas.microsoft.com/office/drawing/2014/main" id="{EC8D9667-4B0D-47D2-A1A3-C8FDEBFC6F97}"/>
                    </a:ext>
                  </a:extLst>
                </p:cNvPr>
                <p:cNvPicPr/>
                <p:nvPr/>
              </p:nvPicPr>
              <p:blipFill>
                <a:blip r:embed="rId418"/>
                <a:stretch>
                  <a:fillRect/>
                </a:stretch>
              </p:blipFill>
              <p:spPr>
                <a:xfrm>
                  <a:off x="218093" y="4990747"/>
                  <a:ext cx="219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419">
              <p14:nvContentPartPr>
                <p14:cNvPr id="125" name="Freihand 124">
                  <a:extLst>
                    <a:ext uri="{FF2B5EF4-FFF2-40B4-BE49-F238E27FC236}">
                      <a16:creationId xmlns:a16="http://schemas.microsoft.com/office/drawing/2014/main" id="{417F1000-E29F-4F23-B19C-9E9F2A94792B}"/>
                    </a:ext>
                  </a:extLst>
                </p14:cNvPr>
                <p14:cNvContentPartPr/>
                <p14:nvPr/>
              </p14:nvContentPartPr>
              <p14:xfrm>
                <a:off x="321413" y="4961227"/>
                <a:ext cx="84240" cy="40680"/>
              </p14:xfrm>
            </p:contentPart>
          </mc:Choice>
          <mc:Fallback xmlns="">
            <p:pic>
              <p:nvPicPr>
                <p:cNvPr id="125" name="Freihand 124">
                  <a:extLst>
                    <a:ext uri="{FF2B5EF4-FFF2-40B4-BE49-F238E27FC236}">
                      <a16:creationId xmlns:a16="http://schemas.microsoft.com/office/drawing/2014/main" id="{417F1000-E29F-4F23-B19C-9E9F2A94792B}"/>
                    </a:ext>
                  </a:extLst>
                </p:cNvPr>
                <p:cNvPicPr/>
                <p:nvPr/>
              </p:nvPicPr>
              <p:blipFill>
                <a:blip r:embed="rId420"/>
                <a:stretch>
                  <a:fillRect/>
                </a:stretch>
              </p:blipFill>
              <p:spPr>
                <a:xfrm>
                  <a:off x="317093" y="4956907"/>
                  <a:ext cx="9288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421">
              <p14:nvContentPartPr>
                <p14:cNvPr id="84" name="Freihand 83">
                  <a:extLst>
                    <a:ext uri="{FF2B5EF4-FFF2-40B4-BE49-F238E27FC236}">
                      <a16:creationId xmlns:a16="http://schemas.microsoft.com/office/drawing/2014/main" id="{F51B1C97-AF53-49F9-8F94-E778C532B364}"/>
                    </a:ext>
                  </a:extLst>
                </p14:cNvPr>
                <p14:cNvContentPartPr/>
                <p14:nvPr/>
              </p14:nvContentPartPr>
              <p14:xfrm>
                <a:off x="453173" y="4914787"/>
                <a:ext cx="150120" cy="137880"/>
              </p14:xfrm>
            </p:contentPart>
          </mc:Choice>
          <mc:Fallback xmlns="">
            <p:pic>
              <p:nvPicPr>
                <p:cNvPr id="84" name="Freihand 83">
                  <a:extLst>
                    <a:ext uri="{FF2B5EF4-FFF2-40B4-BE49-F238E27FC236}">
                      <a16:creationId xmlns:a16="http://schemas.microsoft.com/office/drawing/2014/main" id="{F51B1C97-AF53-49F9-8F94-E778C532B364}"/>
                    </a:ext>
                  </a:extLst>
                </p:cNvPr>
                <p:cNvPicPr/>
                <p:nvPr/>
              </p:nvPicPr>
              <p:blipFill>
                <a:blip r:embed="rId422"/>
                <a:stretch>
                  <a:fillRect/>
                </a:stretch>
              </p:blipFill>
              <p:spPr>
                <a:xfrm>
                  <a:off x="448853" y="4910467"/>
                  <a:ext cx="15876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423">
              <p14:nvContentPartPr>
                <p14:cNvPr id="85" name="Freihand 84">
                  <a:extLst>
                    <a:ext uri="{FF2B5EF4-FFF2-40B4-BE49-F238E27FC236}">
                      <a16:creationId xmlns:a16="http://schemas.microsoft.com/office/drawing/2014/main" id="{B8DB4DCB-B44D-483E-B08B-EA256DB2F6E3}"/>
                    </a:ext>
                  </a:extLst>
                </p14:cNvPr>
                <p14:cNvContentPartPr/>
                <p14:nvPr/>
              </p14:nvContentPartPr>
              <p14:xfrm>
                <a:off x="453173" y="4853587"/>
                <a:ext cx="177840" cy="219600"/>
              </p14:xfrm>
            </p:contentPart>
          </mc:Choice>
          <mc:Fallback xmlns="">
            <p:pic>
              <p:nvPicPr>
                <p:cNvPr id="85" name="Freihand 84">
                  <a:extLst>
                    <a:ext uri="{FF2B5EF4-FFF2-40B4-BE49-F238E27FC236}">
                      <a16:creationId xmlns:a16="http://schemas.microsoft.com/office/drawing/2014/main" id="{B8DB4DCB-B44D-483E-B08B-EA256DB2F6E3}"/>
                    </a:ext>
                  </a:extLst>
                </p:cNvPr>
                <p:cNvPicPr/>
                <p:nvPr/>
              </p:nvPicPr>
              <p:blipFill>
                <a:blip r:embed="rId424"/>
                <a:stretch>
                  <a:fillRect/>
                </a:stretch>
              </p:blipFill>
              <p:spPr>
                <a:xfrm>
                  <a:off x="448853" y="4849267"/>
                  <a:ext cx="186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425">
              <p14:nvContentPartPr>
                <p14:cNvPr id="86" name="Freihand 85">
                  <a:extLst>
                    <a:ext uri="{FF2B5EF4-FFF2-40B4-BE49-F238E27FC236}">
                      <a16:creationId xmlns:a16="http://schemas.microsoft.com/office/drawing/2014/main" id="{7416D001-E9DA-4DAC-A043-95FCC6F96F23}"/>
                    </a:ext>
                  </a:extLst>
                </p14:cNvPr>
                <p14:cNvContentPartPr/>
                <p14:nvPr/>
              </p14:nvContentPartPr>
              <p14:xfrm>
                <a:off x="678173" y="4998307"/>
                <a:ext cx="106560" cy="3600"/>
              </p14:xfrm>
            </p:contentPart>
          </mc:Choice>
          <mc:Fallback xmlns="">
            <p:pic>
              <p:nvPicPr>
                <p:cNvPr id="86" name="Freihand 85">
                  <a:extLst>
                    <a:ext uri="{FF2B5EF4-FFF2-40B4-BE49-F238E27FC236}">
                      <a16:creationId xmlns:a16="http://schemas.microsoft.com/office/drawing/2014/main" id="{7416D001-E9DA-4DAC-A043-95FCC6F96F23}"/>
                    </a:ext>
                  </a:extLst>
                </p:cNvPr>
                <p:cNvPicPr/>
                <p:nvPr/>
              </p:nvPicPr>
              <p:blipFill>
                <a:blip r:embed="rId426"/>
                <a:stretch>
                  <a:fillRect/>
                </a:stretch>
              </p:blipFill>
              <p:spPr>
                <a:xfrm>
                  <a:off x="673853" y="4993987"/>
                  <a:ext cx="11520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427">
              <p14:nvContentPartPr>
                <p14:cNvPr id="87" name="Freihand 86">
                  <a:extLst>
                    <a:ext uri="{FF2B5EF4-FFF2-40B4-BE49-F238E27FC236}">
                      <a16:creationId xmlns:a16="http://schemas.microsoft.com/office/drawing/2014/main" id="{32D0F3F3-E8C0-4869-B3ED-C76F50CB93EC}"/>
                    </a:ext>
                  </a:extLst>
                </p14:cNvPr>
                <p14:cNvContentPartPr/>
                <p14:nvPr/>
              </p14:nvContentPartPr>
              <p14:xfrm>
                <a:off x="841613" y="4922347"/>
                <a:ext cx="199440" cy="117000"/>
              </p14:xfrm>
            </p:contentPart>
          </mc:Choice>
          <mc:Fallback xmlns="">
            <p:pic>
              <p:nvPicPr>
                <p:cNvPr id="87" name="Freihand 86">
                  <a:extLst>
                    <a:ext uri="{FF2B5EF4-FFF2-40B4-BE49-F238E27FC236}">
                      <a16:creationId xmlns:a16="http://schemas.microsoft.com/office/drawing/2014/main" id="{32D0F3F3-E8C0-4869-B3ED-C76F50CB93EC}"/>
                    </a:ext>
                  </a:extLst>
                </p:cNvPr>
                <p:cNvPicPr/>
                <p:nvPr/>
              </p:nvPicPr>
              <p:blipFill>
                <a:blip r:embed="rId428"/>
                <a:stretch>
                  <a:fillRect/>
                </a:stretch>
              </p:blipFill>
              <p:spPr>
                <a:xfrm>
                  <a:off x="837293" y="4918027"/>
                  <a:ext cx="20808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429">
              <p14:nvContentPartPr>
                <p14:cNvPr id="88" name="Freihand 87">
                  <a:extLst>
                    <a:ext uri="{FF2B5EF4-FFF2-40B4-BE49-F238E27FC236}">
                      <a16:creationId xmlns:a16="http://schemas.microsoft.com/office/drawing/2014/main" id="{884BA6D9-2654-406F-AD08-D0E641E03525}"/>
                    </a:ext>
                  </a:extLst>
                </p14:cNvPr>
                <p14:cNvContentPartPr/>
                <p14:nvPr/>
              </p14:nvContentPartPr>
              <p14:xfrm>
                <a:off x="1086773" y="4983907"/>
                <a:ext cx="57600" cy="47880"/>
              </p14:xfrm>
            </p:contentPart>
          </mc:Choice>
          <mc:Fallback xmlns="">
            <p:pic>
              <p:nvPicPr>
                <p:cNvPr id="88" name="Freihand 87">
                  <a:extLst>
                    <a:ext uri="{FF2B5EF4-FFF2-40B4-BE49-F238E27FC236}">
                      <a16:creationId xmlns:a16="http://schemas.microsoft.com/office/drawing/2014/main" id="{884BA6D9-2654-406F-AD08-D0E641E03525}"/>
                    </a:ext>
                  </a:extLst>
                </p:cNvPr>
                <p:cNvPicPr/>
                <p:nvPr/>
              </p:nvPicPr>
              <p:blipFill>
                <a:blip r:embed="rId430"/>
                <a:stretch>
                  <a:fillRect/>
                </a:stretch>
              </p:blipFill>
              <p:spPr>
                <a:xfrm>
                  <a:off x="1082453" y="4979587"/>
                  <a:ext cx="6624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431">
              <p14:nvContentPartPr>
                <p14:cNvPr id="89" name="Freihand 88">
                  <a:extLst>
                    <a:ext uri="{FF2B5EF4-FFF2-40B4-BE49-F238E27FC236}">
                      <a16:creationId xmlns:a16="http://schemas.microsoft.com/office/drawing/2014/main" id="{ED7E0588-3B57-47A2-A69E-9DB699878A27}"/>
                    </a:ext>
                  </a:extLst>
                </p14:cNvPr>
                <p14:cNvContentPartPr/>
                <p14:nvPr/>
              </p14:nvContentPartPr>
              <p14:xfrm>
                <a:off x="1185053" y="4910827"/>
                <a:ext cx="144000" cy="122400"/>
              </p14:xfrm>
            </p:contentPart>
          </mc:Choice>
          <mc:Fallback xmlns="">
            <p:pic>
              <p:nvPicPr>
                <p:cNvPr id="89" name="Freihand 88">
                  <a:extLst>
                    <a:ext uri="{FF2B5EF4-FFF2-40B4-BE49-F238E27FC236}">
                      <a16:creationId xmlns:a16="http://schemas.microsoft.com/office/drawing/2014/main" id="{ED7E0588-3B57-47A2-A69E-9DB699878A27}"/>
                    </a:ext>
                  </a:extLst>
                </p:cNvPr>
                <p:cNvPicPr/>
                <p:nvPr/>
              </p:nvPicPr>
              <p:blipFill>
                <a:blip r:embed="rId432"/>
                <a:stretch>
                  <a:fillRect/>
                </a:stretch>
              </p:blipFill>
              <p:spPr>
                <a:xfrm>
                  <a:off x="1180733" y="4906507"/>
                  <a:ext cx="15264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433">
              <p14:nvContentPartPr>
                <p14:cNvPr id="90" name="Freihand 89">
                  <a:extLst>
                    <a:ext uri="{FF2B5EF4-FFF2-40B4-BE49-F238E27FC236}">
                      <a16:creationId xmlns:a16="http://schemas.microsoft.com/office/drawing/2014/main" id="{94D93747-DCC5-4FDD-8787-36C8A1ED543A}"/>
                    </a:ext>
                  </a:extLst>
                </p14:cNvPr>
                <p14:cNvContentPartPr/>
                <p14:nvPr/>
              </p14:nvContentPartPr>
              <p14:xfrm>
                <a:off x="1319333" y="4982107"/>
                <a:ext cx="72720" cy="76680"/>
              </p14:xfrm>
            </p:contentPart>
          </mc:Choice>
          <mc:Fallback xmlns="">
            <p:pic>
              <p:nvPicPr>
                <p:cNvPr id="90" name="Freihand 89">
                  <a:extLst>
                    <a:ext uri="{FF2B5EF4-FFF2-40B4-BE49-F238E27FC236}">
                      <a16:creationId xmlns:a16="http://schemas.microsoft.com/office/drawing/2014/main" id="{94D93747-DCC5-4FDD-8787-36C8A1ED543A}"/>
                    </a:ext>
                  </a:extLst>
                </p:cNvPr>
                <p:cNvPicPr/>
                <p:nvPr/>
              </p:nvPicPr>
              <p:blipFill>
                <a:blip r:embed="rId434"/>
                <a:stretch>
                  <a:fillRect/>
                </a:stretch>
              </p:blipFill>
              <p:spPr>
                <a:xfrm>
                  <a:off x="1315013" y="4977787"/>
                  <a:ext cx="8136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435">
              <p14:nvContentPartPr>
                <p14:cNvPr id="91" name="Freihand 90">
                  <a:extLst>
                    <a:ext uri="{FF2B5EF4-FFF2-40B4-BE49-F238E27FC236}">
                      <a16:creationId xmlns:a16="http://schemas.microsoft.com/office/drawing/2014/main" id="{1661FD64-60CE-4907-B4AD-2F87CB4D9DD3}"/>
                    </a:ext>
                  </a:extLst>
                </p14:cNvPr>
                <p14:cNvContentPartPr/>
                <p14:nvPr/>
              </p14:nvContentPartPr>
              <p14:xfrm>
                <a:off x="1421933" y="4886707"/>
                <a:ext cx="306720" cy="163800"/>
              </p14:xfrm>
            </p:contentPart>
          </mc:Choice>
          <mc:Fallback xmlns="">
            <p:pic>
              <p:nvPicPr>
                <p:cNvPr id="91" name="Freihand 90">
                  <a:extLst>
                    <a:ext uri="{FF2B5EF4-FFF2-40B4-BE49-F238E27FC236}">
                      <a16:creationId xmlns:a16="http://schemas.microsoft.com/office/drawing/2014/main" id="{1661FD64-60CE-4907-B4AD-2F87CB4D9DD3}"/>
                    </a:ext>
                  </a:extLst>
                </p:cNvPr>
                <p:cNvPicPr/>
                <p:nvPr/>
              </p:nvPicPr>
              <p:blipFill>
                <a:blip r:embed="rId436"/>
                <a:stretch>
                  <a:fillRect/>
                </a:stretch>
              </p:blipFill>
              <p:spPr>
                <a:xfrm>
                  <a:off x="1417613" y="4882387"/>
                  <a:ext cx="3153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437">
              <p14:nvContentPartPr>
                <p14:cNvPr id="264" name="Freihand 263">
                  <a:extLst>
                    <a:ext uri="{FF2B5EF4-FFF2-40B4-BE49-F238E27FC236}">
                      <a16:creationId xmlns:a16="http://schemas.microsoft.com/office/drawing/2014/main" id="{77D77B3A-C901-4018-80B2-6E8A3E086A94}"/>
                    </a:ext>
                  </a:extLst>
                </p14:cNvPr>
                <p14:cNvContentPartPr/>
                <p14:nvPr/>
              </p14:nvContentPartPr>
              <p14:xfrm>
                <a:off x="62213" y="5259667"/>
                <a:ext cx="185760" cy="126360"/>
              </p14:xfrm>
            </p:contentPart>
          </mc:Choice>
          <mc:Fallback xmlns="">
            <p:pic>
              <p:nvPicPr>
                <p:cNvPr id="264" name="Freihand 263">
                  <a:extLst>
                    <a:ext uri="{FF2B5EF4-FFF2-40B4-BE49-F238E27FC236}">
                      <a16:creationId xmlns:a16="http://schemas.microsoft.com/office/drawing/2014/main" id="{77D77B3A-C901-4018-80B2-6E8A3E086A94}"/>
                    </a:ext>
                  </a:extLst>
                </p:cNvPr>
                <p:cNvPicPr/>
                <p:nvPr/>
              </p:nvPicPr>
              <p:blipFill>
                <a:blip r:embed="rId438"/>
                <a:stretch>
                  <a:fillRect/>
                </a:stretch>
              </p:blipFill>
              <p:spPr>
                <a:xfrm>
                  <a:off x="57893" y="5255347"/>
                  <a:ext cx="19440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439">
              <p14:nvContentPartPr>
                <p14:cNvPr id="265" name="Freihand 264">
                  <a:extLst>
                    <a:ext uri="{FF2B5EF4-FFF2-40B4-BE49-F238E27FC236}">
                      <a16:creationId xmlns:a16="http://schemas.microsoft.com/office/drawing/2014/main" id="{0F5CA745-2719-4381-BF62-8B5070776FED}"/>
                    </a:ext>
                  </a:extLst>
                </p14:cNvPr>
                <p14:cNvContentPartPr/>
                <p14:nvPr/>
              </p14:nvContentPartPr>
              <p14:xfrm>
                <a:off x="350573" y="5277667"/>
                <a:ext cx="14400" cy="106200"/>
              </p14:xfrm>
            </p:contentPart>
          </mc:Choice>
          <mc:Fallback xmlns="">
            <p:pic>
              <p:nvPicPr>
                <p:cNvPr id="265" name="Freihand 264">
                  <a:extLst>
                    <a:ext uri="{FF2B5EF4-FFF2-40B4-BE49-F238E27FC236}">
                      <a16:creationId xmlns:a16="http://schemas.microsoft.com/office/drawing/2014/main" id="{0F5CA745-2719-4381-BF62-8B5070776FED}"/>
                    </a:ext>
                  </a:extLst>
                </p:cNvPr>
                <p:cNvPicPr/>
                <p:nvPr/>
              </p:nvPicPr>
              <p:blipFill>
                <a:blip r:embed="rId440"/>
                <a:stretch>
                  <a:fillRect/>
                </a:stretch>
              </p:blipFill>
              <p:spPr>
                <a:xfrm>
                  <a:off x="346253" y="5273347"/>
                  <a:ext cx="230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441">
              <p14:nvContentPartPr>
                <p14:cNvPr id="266" name="Freihand 265">
                  <a:extLst>
                    <a:ext uri="{FF2B5EF4-FFF2-40B4-BE49-F238E27FC236}">
                      <a16:creationId xmlns:a16="http://schemas.microsoft.com/office/drawing/2014/main" id="{08944023-9151-4613-BA41-C778D3C62D41}"/>
                    </a:ext>
                  </a:extLst>
                </p14:cNvPr>
                <p14:cNvContentPartPr/>
                <p14:nvPr/>
              </p14:nvContentPartPr>
              <p14:xfrm>
                <a:off x="296213" y="5251027"/>
                <a:ext cx="128520" cy="62280"/>
              </p14:xfrm>
            </p:contentPart>
          </mc:Choice>
          <mc:Fallback xmlns="">
            <p:pic>
              <p:nvPicPr>
                <p:cNvPr id="266" name="Freihand 265">
                  <a:extLst>
                    <a:ext uri="{FF2B5EF4-FFF2-40B4-BE49-F238E27FC236}">
                      <a16:creationId xmlns:a16="http://schemas.microsoft.com/office/drawing/2014/main" id="{08944023-9151-4613-BA41-C778D3C62D41}"/>
                    </a:ext>
                  </a:extLst>
                </p:cNvPr>
                <p:cNvPicPr/>
                <p:nvPr/>
              </p:nvPicPr>
              <p:blipFill>
                <a:blip r:embed="rId442"/>
                <a:stretch>
                  <a:fillRect/>
                </a:stretch>
              </p:blipFill>
              <p:spPr>
                <a:xfrm>
                  <a:off x="291893" y="5246707"/>
                  <a:ext cx="13716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443">
              <p14:nvContentPartPr>
                <p14:cNvPr id="267" name="Freihand 266">
                  <a:extLst>
                    <a:ext uri="{FF2B5EF4-FFF2-40B4-BE49-F238E27FC236}">
                      <a16:creationId xmlns:a16="http://schemas.microsoft.com/office/drawing/2014/main" id="{FD10760D-F14C-468B-B23A-04AC05EDCDDC}"/>
                    </a:ext>
                  </a:extLst>
                </p14:cNvPr>
                <p14:cNvContentPartPr/>
                <p14:nvPr/>
              </p14:nvContentPartPr>
              <p14:xfrm>
                <a:off x="518693" y="5292787"/>
                <a:ext cx="20880" cy="5400"/>
              </p14:xfrm>
            </p:contentPart>
          </mc:Choice>
          <mc:Fallback xmlns="">
            <p:pic>
              <p:nvPicPr>
                <p:cNvPr id="267" name="Freihand 266">
                  <a:extLst>
                    <a:ext uri="{FF2B5EF4-FFF2-40B4-BE49-F238E27FC236}">
                      <a16:creationId xmlns:a16="http://schemas.microsoft.com/office/drawing/2014/main" id="{FD10760D-F14C-468B-B23A-04AC05EDCDDC}"/>
                    </a:ext>
                  </a:extLst>
                </p:cNvPr>
                <p:cNvPicPr/>
                <p:nvPr/>
              </p:nvPicPr>
              <p:blipFill>
                <a:blip r:embed="rId444"/>
                <a:stretch>
                  <a:fillRect/>
                </a:stretch>
              </p:blipFill>
              <p:spPr>
                <a:xfrm>
                  <a:off x="514373" y="5288467"/>
                  <a:ext cx="295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445">
              <p14:nvContentPartPr>
                <p14:cNvPr id="268" name="Freihand 267">
                  <a:extLst>
                    <a:ext uri="{FF2B5EF4-FFF2-40B4-BE49-F238E27FC236}">
                      <a16:creationId xmlns:a16="http://schemas.microsoft.com/office/drawing/2014/main" id="{3EF30662-FCB0-4A8D-8FAE-EF1FE15B3196}"/>
                    </a:ext>
                  </a:extLst>
                </p14:cNvPr>
                <p14:cNvContentPartPr/>
                <p14:nvPr/>
              </p14:nvContentPartPr>
              <p14:xfrm>
                <a:off x="531653" y="5350027"/>
                <a:ext cx="15120" cy="18720"/>
              </p14:xfrm>
            </p:contentPart>
          </mc:Choice>
          <mc:Fallback xmlns="">
            <p:pic>
              <p:nvPicPr>
                <p:cNvPr id="268" name="Freihand 267">
                  <a:extLst>
                    <a:ext uri="{FF2B5EF4-FFF2-40B4-BE49-F238E27FC236}">
                      <a16:creationId xmlns:a16="http://schemas.microsoft.com/office/drawing/2014/main" id="{3EF30662-FCB0-4A8D-8FAE-EF1FE15B3196}"/>
                    </a:ext>
                  </a:extLst>
                </p:cNvPr>
                <p:cNvPicPr/>
                <p:nvPr/>
              </p:nvPicPr>
              <p:blipFill>
                <a:blip r:embed="rId446"/>
                <a:stretch>
                  <a:fillRect/>
                </a:stretch>
              </p:blipFill>
              <p:spPr>
                <a:xfrm>
                  <a:off x="527333" y="5345707"/>
                  <a:ext cx="2376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447">
              <p14:nvContentPartPr>
                <p14:cNvPr id="269" name="Freihand 268">
                  <a:extLst>
                    <a:ext uri="{FF2B5EF4-FFF2-40B4-BE49-F238E27FC236}">
                      <a16:creationId xmlns:a16="http://schemas.microsoft.com/office/drawing/2014/main" id="{5B099929-6F2C-4632-A1E8-54EDC8DB8799}"/>
                    </a:ext>
                  </a:extLst>
                </p14:cNvPr>
                <p14:cNvContentPartPr/>
                <p14:nvPr/>
              </p14:nvContentPartPr>
              <p14:xfrm>
                <a:off x="624893" y="5290267"/>
                <a:ext cx="120960" cy="52920"/>
              </p14:xfrm>
            </p:contentPart>
          </mc:Choice>
          <mc:Fallback xmlns="">
            <p:pic>
              <p:nvPicPr>
                <p:cNvPr id="269" name="Freihand 268">
                  <a:extLst>
                    <a:ext uri="{FF2B5EF4-FFF2-40B4-BE49-F238E27FC236}">
                      <a16:creationId xmlns:a16="http://schemas.microsoft.com/office/drawing/2014/main" id="{5B099929-6F2C-4632-A1E8-54EDC8DB8799}"/>
                    </a:ext>
                  </a:extLst>
                </p:cNvPr>
                <p:cNvPicPr/>
                <p:nvPr/>
              </p:nvPicPr>
              <p:blipFill>
                <a:blip r:embed="rId448"/>
                <a:stretch>
                  <a:fillRect/>
                </a:stretch>
              </p:blipFill>
              <p:spPr>
                <a:xfrm>
                  <a:off x="620573" y="5285947"/>
                  <a:ext cx="1296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449">
              <p14:nvContentPartPr>
                <p14:cNvPr id="270" name="Freihand 269">
                  <a:extLst>
                    <a:ext uri="{FF2B5EF4-FFF2-40B4-BE49-F238E27FC236}">
                      <a16:creationId xmlns:a16="http://schemas.microsoft.com/office/drawing/2014/main" id="{0CC43A87-CE27-4BC2-AB8B-2B3485480747}"/>
                    </a:ext>
                  </a:extLst>
                </p14:cNvPr>
                <p14:cNvContentPartPr/>
                <p14:nvPr/>
              </p14:nvContentPartPr>
              <p14:xfrm>
                <a:off x="823253" y="5230147"/>
                <a:ext cx="191160" cy="100800"/>
              </p14:xfrm>
            </p:contentPart>
          </mc:Choice>
          <mc:Fallback xmlns="">
            <p:pic>
              <p:nvPicPr>
                <p:cNvPr id="270" name="Freihand 269">
                  <a:extLst>
                    <a:ext uri="{FF2B5EF4-FFF2-40B4-BE49-F238E27FC236}">
                      <a16:creationId xmlns:a16="http://schemas.microsoft.com/office/drawing/2014/main" id="{0CC43A87-CE27-4BC2-AB8B-2B3485480747}"/>
                    </a:ext>
                  </a:extLst>
                </p:cNvPr>
                <p:cNvPicPr/>
                <p:nvPr/>
              </p:nvPicPr>
              <p:blipFill>
                <a:blip r:embed="rId450"/>
                <a:stretch>
                  <a:fillRect/>
                </a:stretch>
              </p:blipFill>
              <p:spPr>
                <a:xfrm>
                  <a:off x="818933" y="5225827"/>
                  <a:ext cx="199800" cy="109440"/>
                </a:xfrm>
                <a:prstGeom prst="rect">
                  <a:avLst/>
                </a:prstGeom>
              </p:spPr>
            </p:pic>
          </mc:Fallback>
        </mc:AlternateContent>
        <mc:AlternateContent xmlns:mc="http://schemas.openxmlformats.org/markup-compatibility/2006" xmlns:p14="http://schemas.microsoft.com/office/powerpoint/2010/main">
          <mc:Choice Requires="p14">
            <p:contentPart p14:bwMode="auto" r:id="rId451">
              <p14:nvContentPartPr>
                <p14:cNvPr id="271" name="Freihand 270">
                  <a:extLst>
                    <a:ext uri="{FF2B5EF4-FFF2-40B4-BE49-F238E27FC236}">
                      <a16:creationId xmlns:a16="http://schemas.microsoft.com/office/drawing/2014/main" id="{0CDCA1D2-E9C3-472D-BC1D-899DBA920E9A}"/>
                    </a:ext>
                  </a:extLst>
                </p14:cNvPr>
                <p14:cNvContentPartPr/>
                <p14:nvPr/>
              </p14:nvContentPartPr>
              <p14:xfrm>
                <a:off x="1019093" y="5285947"/>
                <a:ext cx="111600" cy="70200"/>
              </p14:xfrm>
            </p:contentPart>
          </mc:Choice>
          <mc:Fallback xmlns="">
            <p:pic>
              <p:nvPicPr>
                <p:cNvPr id="271" name="Freihand 270">
                  <a:extLst>
                    <a:ext uri="{FF2B5EF4-FFF2-40B4-BE49-F238E27FC236}">
                      <a16:creationId xmlns:a16="http://schemas.microsoft.com/office/drawing/2014/main" id="{0CDCA1D2-E9C3-472D-BC1D-899DBA920E9A}"/>
                    </a:ext>
                  </a:extLst>
                </p:cNvPr>
                <p:cNvPicPr/>
                <p:nvPr/>
              </p:nvPicPr>
              <p:blipFill>
                <a:blip r:embed="rId452"/>
                <a:stretch>
                  <a:fillRect/>
                </a:stretch>
              </p:blipFill>
              <p:spPr>
                <a:xfrm>
                  <a:off x="1014773" y="5281627"/>
                  <a:ext cx="1202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453">
              <p14:nvContentPartPr>
                <p14:cNvPr id="272" name="Freihand 271">
                  <a:extLst>
                    <a:ext uri="{FF2B5EF4-FFF2-40B4-BE49-F238E27FC236}">
                      <a16:creationId xmlns:a16="http://schemas.microsoft.com/office/drawing/2014/main" id="{6226399A-B98A-4928-9A3E-A92501FD12A0}"/>
                    </a:ext>
                  </a:extLst>
                </p14:cNvPr>
                <p14:cNvContentPartPr/>
                <p14:nvPr/>
              </p14:nvContentPartPr>
              <p14:xfrm>
                <a:off x="1186853" y="5197027"/>
                <a:ext cx="106560" cy="129600"/>
              </p14:xfrm>
            </p:contentPart>
          </mc:Choice>
          <mc:Fallback xmlns="">
            <p:pic>
              <p:nvPicPr>
                <p:cNvPr id="272" name="Freihand 271">
                  <a:extLst>
                    <a:ext uri="{FF2B5EF4-FFF2-40B4-BE49-F238E27FC236}">
                      <a16:creationId xmlns:a16="http://schemas.microsoft.com/office/drawing/2014/main" id="{6226399A-B98A-4928-9A3E-A92501FD12A0}"/>
                    </a:ext>
                  </a:extLst>
                </p:cNvPr>
                <p:cNvPicPr/>
                <p:nvPr/>
              </p:nvPicPr>
              <p:blipFill>
                <a:blip r:embed="rId454"/>
                <a:stretch>
                  <a:fillRect/>
                </a:stretch>
              </p:blipFill>
              <p:spPr>
                <a:xfrm>
                  <a:off x="1182533" y="5192707"/>
                  <a:ext cx="115200" cy="138240"/>
                </a:xfrm>
                <a:prstGeom prst="rect">
                  <a:avLst/>
                </a:prstGeom>
              </p:spPr>
            </p:pic>
          </mc:Fallback>
        </mc:AlternateContent>
        <mc:AlternateContent xmlns:mc="http://schemas.openxmlformats.org/markup-compatibility/2006" xmlns:p14="http://schemas.microsoft.com/office/powerpoint/2010/main">
          <mc:Choice Requires="p14">
            <p:contentPart p14:bwMode="auto" r:id="rId455">
              <p14:nvContentPartPr>
                <p14:cNvPr id="273" name="Freihand 272">
                  <a:extLst>
                    <a:ext uri="{FF2B5EF4-FFF2-40B4-BE49-F238E27FC236}">
                      <a16:creationId xmlns:a16="http://schemas.microsoft.com/office/drawing/2014/main" id="{F39A1ED1-DDB4-41AC-9365-2A5D8DB30F18}"/>
                    </a:ext>
                  </a:extLst>
                </p14:cNvPr>
                <p14:cNvContentPartPr/>
                <p14:nvPr/>
              </p14:nvContentPartPr>
              <p14:xfrm>
                <a:off x="1292693" y="5267587"/>
                <a:ext cx="73440" cy="81000"/>
              </p14:xfrm>
            </p:contentPart>
          </mc:Choice>
          <mc:Fallback xmlns="">
            <p:pic>
              <p:nvPicPr>
                <p:cNvPr id="273" name="Freihand 272">
                  <a:extLst>
                    <a:ext uri="{FF2B5EF4-FFF2-40B4-BE49-F238E27FC236}">
                      <a16:creationId xmlns:a16="http://schemas.microsoft.com/office/drawing/2014/main" id="{F39A1ED1-DDB4-41AC-9365-2A5D8DB30F18}"/>
                    </a:ext>
                  </a:extLst>
                </p:cNvPr>
                <p:cNvPicPr/>
                <p:nvPr/>
              </p:nvPicPr>
              <p:blipFill>
                <a:blip r:embed="rId456"/>
                <a:stretch>
                  <a:fillRect/>
                </a:stretch>
              </p:blipFill>
              <p:spPr>
                <a:xfrm>
                  <a:off x="1288373" y="5263267"/>
                  <a:ext cx="8208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457">
              <p14:nvContentPartPr>
                <p14:cNvPr id="274" name="Freihand 273">
                  <a:extLst>
                    <a:ext uri="{FF2B5EF4-FFF2-40B4-BE49-F238E27FC236}">
                      <a16:creationId xmlns:a16="http://schemas.microsoft.com/office/drawing/2014/main" id="{EAC1DB27-5E3C-484D-A6D4-DAF61230DEDA}"/>
                    </a:ext>
                  </a:extLst>
                </p14:cNvPr>
                <p14:cNvContentPartPr/>
                <p14:nvPr/>
              </p14:nvContentPartPr>
              <p14:xfrm>
                <a:off x="1378733" y="5196307"/>
                <a:ext cx="268920" cy="152640"/>
              </p14:xfrm>
            </p:contentPart>
          </mc:Choice>
          <mc:Fallback xmlns="">
            <p:pic>
              <p:nvPicPr>
                <p:cNvPr id="274" name="Freihand 273">
                  <a:extLst>
                    <a:ext uri="{FF2B5EF4-FFF2-40B4-BE49-F238E27FC236}">
                      <a16:creationId xmlns:a16="http://schemas.microsoft.com/office/drawing/2014/main" id="{EAC1DB27-5E3C-484D-A6D4-DAF61230DEDA}"/>
                    </a:ext>
                  </a:extLst>
                </p:cNvPr>
                <p:cNvPicPr/>
                <p:nvPr/>
              </p:nvPicPr>
              <p:blipFill>
                <a:blip r:embed="rId458"/>
                <a:stretch>
                  <a:fillRect/>
                </a:stretch>
              </p:blipFill>
              <p:spPr>
                <a:xfrm>
                  <a:off x="1374413" y="5191987"/>
                  <a:ext cx="27756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459">
              <p14:nvContentPartPr>
                <p14:cNvPr id="276" name="Freihand 275">
                  <a:extLst>
                    <a:ext uri="{FF2B5EF4-FFF2-40B4-BE49-F238E27FC236}">
                      <a16:creationId xmlns:a16="http://schemas.microsoft.com/office/drawing/2014/main" id="{AF12ED4F-6172-4E2F-9309-FA24AD38A7CC}"/>
                    </a:ext>
                  </a:extLst>
                </p14:cNvPr>
                <p14:cNvContentPartPr/>
                <p14:nvPr/>
              </p14:nvContentPartPr>
              <p14:xfrm>
                <a:off x="1667453" y="5269387"/>
                <a:ext cx="66960" cy="84960"/>
              </p14:xfrm>
            </p:contentPart>
          </mc:Choice>
          <mc:Fallback xmlns="">
            <p:pic>
              <p:nvPicPr>
                <p:cNvPr id="276" name="Freihand 275">
                  <a:extLst>
                    <a:ext uri="{FF2B5EF4-FFF2-40B4-BE49-F238E27FC236}">
                      <a16:creationId xmlns:a16="http://schemas.microsoft.com/office/drawing/2014/main" id="{AF12ED4F-6172-4E2F-9309-FA24AD38A7CC}"/>
                    </a:ext>
                  </a:extLst>
                </p:cNvPr>
                <p:cNvPicPr/>
                <p:nvPr/>
              </p:nvPicPr>
              <p:blipFill>
                <a:blip r:embed="rId460"/>
                <a:stretch>
                  <a:fillRect/>
                </a:stretch>
              </p:blipFill>
              <p:spPr>
                <a:xfrm>
                  <a:off x="1663133" y="5265067"/>
                  <a:ext cx="756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461">
              <p14:nvContentPartPr>
                <p14:cNvPr id="277" name="Freihand 276">
                  <a:extLst>
                    <a:ext uri="{FF2B5EF4-FFF2-40B4-BE49-F238E27FC236}">
                      <a16:creationId xmlns:a16="http://schemas.microsoft.com/office/drawing/2014/main" id="{9712CD70-CB59-4BAB-A5F9-1C7977CE41EF}"/>
                    </a:ext>
                  </a:extLst>
                </p14:cNvPr>
                <p14:cNvContentPartPr/>
                <p14:nvPr/>
              </p14:nvContentPartPr>
              <p14:xfrm>
                <a:off x="1774733" y="5218627"/>
                <a:ext cx="214200" cy="204480"/>
              </p14:xfrm>
            </p:contentPart>
          </mc:Choice>
          <mc:Fallback xmlns="">
            <p:pic>
              <p:nvPicPr>
                <p:cNvPr id="277" name="Freihand 276">
                  <a:extLst>
                    <a:ext uri="{FF2B5EF4-FFF2-40B4-BE49-F238E27FC236}">
                      <a16:creationId xmlns:a16="http://schemas.microsoft.com/office/drawing/2014/main" id="{9712CD70-CB59-4BAB-A5F9-1C7977CE41EF}"/>
                    </a:ext>
                  </a:extLst>
                </p:cNvPr>
                <p:cNvPicPr/>
                <p:nvPr/>
              </p:nvPicPr>
              <p:blipFill>
                <a:blip r:embed="rId462"/>
                <a:stretch>
                  <a:fillRect/>
                </a:stretch>
              </p:blipFill>
              <p:spPr>
                <a:xfrm>
                  <a:off x="1770413" y="5214307"/>
                  <a:ext cx="22284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463">
              <p14:nvContentPartPr>
                <p14:cNvPr id="278" name="Freihand 277">
                  <a:extLst>
                    <a:ext uri="{FF2B5EF4-FFF2-40B4-BE49-F238E27FC236}">
                      <a16:creationId xmlns:a16="http://schemas.microsoft.com/office/drawing/2014/main" id="{37B616C3-94B7-448F-BB4D-E9F2266A5351}"/>
                    </a:ext>
                  </a:extLst>
                </p14:cNvPr>
                <p14:cNvContentPartPr/>
                <p14:nvPr/>
              </p14:nvContentPartPr>
              <p14:xfrm>
                <a:off x="1981373" y="5197747"/>
                <a:ext cx="74880" cy="148680"/>
              </p14:xfrm>
            </p:contentPart>
          </mc:Choice>
          <mc:Fallback xmlns="">
            <p:pic>
              <p:nvPicPr>
                <p:cNvPr id="278" name="Freihand 277">
                  <a:extLst>
                    <a:ext uri="{FF2B5EF4-FFF2-40B4-BE49-F238E27FC236}">
                      <a16:creationId xmlns:a16="http://schemas.microsoft.com/office/drawing/2014/main" id="{37B616C3-94B7-448F-BB4D-E9F2266A5351}"/>
                    </a:ext>
                  </a:extLst>
                </p:cNvPr>
                <p:cNvPicPr/>
                <p:nvPr/>
              </p:nvPicPr>
              <p:blipFill>
                <a:blip r:embed="rId464"/>
                <a:stretch>
                  <a:fillRect/>
                </a:stretch>
              </p:blipFill>
              <p:spPr>
                <a:xfrm>
                  <a:off x="1977053" y="5193427"/>
                  <a:ext cx="8352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465">
              <p14:nvContentPartPr>
                <p14:cNvPr id="279" name="Freihand 278">
                  <a:extLst>
                    <a:ext uri="{FF2B5EF4-FFF2-40B4-BE49-F238E27FC236}">
                      <a16:creationId xmlns:a16="http://schemas.microsoft.com/office/drawing/2014/main" id="{6DDB31F6-9FA0-492A-A489-2C24B4A2BF50}"/>
                    </a:ext>
                  </a:extLst>
                </p14:cNvPr>
                <p14:cNvContentPartPr/>
                <p14:nvPr/>
              </p14:nvContentPartPr>
              <p14:xfrm>
                <a:off x="2030693" y="5314747"/>
                <a:ext cx="17640" cy="5400"/>
              </p14:xfrm>
            </p:contentPart>
          </mc:Choice>
          <mc:Fallback xmlns="">
            <p:pic>
              <p:nvPicPr>
                <p:cNvPr id="279" name="Freihand 278">
                  <a:extLst>
                    <a:ext uri="{FF2B5EF4-FFF2-40B4-BE49-F238E27FC236}">
                      <a16:creationId xmlns:a16="http://schemas.microsoft.com/office/drawing/2014/main" id="{6DDB31F6-9FA0-492A-A489-2C24B4A2BF50}"/>
                    </a:ext>
                  </a:extLst>
                </p:cNvPr>
                <p:cNvPicPr/>
                <p:nvPr/>
              </p:nvPicPr>
              <p:blipFill>
                <a:blip r:embed="rId466"/>
                <a:stretch>
                  <a:fillRect/>
                </a:stretch>
              </p:blipFill>
              <p:spPr>
                <a:xfrm>
                  <a:off x="2026373" y="5310427"/>
                  <a:ext cx="2628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467">
              <p14:nvContentPartPr>
                <p14:cNvPr id="280" name="Freihand 279">
                  <a:extLst>
                    <a:ext uri="{FF2B5EF4-FFF2-40B4-BE49-F238E27FC236}">
                      <a16:creationId xmlns:a16="http://schemas.microsoft.com/office/drawing/2014/main" id="{94B71041-6ED5-42CF-8328-3A2F611C0D7A}"/>
                    </a:ext>
                  </a:extLst>
                </p14:cNvPr>
                <p14:cNvContentPartPr/>
                <p14:nvPr/>
              </p14:nvContentPartPr>
              <p14:xfrm>
                <a:off x="2079293" y="5200987"/>
                <a:ext cx="224640" cy="173160"/>
              </p14:xfrm>
            </p:contentPart>
          </mc:Choice>
          <mc:Fallback xmlns="">
            <p:pic>
              <p:nvPicPr>
                <p:cNvPr id="280" name="Freihand 279">
                  <a:extLst>
                    <a:ext uri="{FF2B5EF4-FFF2-40B4-BE49-F238E27FC236}">
                      <a16:creationId xmlns:a16="http://schemas.microsoft.com/office/drawing/2014/main" id="{94B71041-6ED5-42CF-8328-3A2F611C0D7A}"/>
                    </a:ext>
                  </a:extLst>
                </p:cNvPr>
                <p:cNvPicPr/>
                <p:nvPr/>
              </p:nvPicPr>
              <p:blipFill>
                <a:blip r:embed="rId468"/>
                <a:stretch>
                  <a:fillRect/>
                </a:stretch>
              </p:blipFill>
              <p:spPr>
                <a:xfrm>
                  <a:off x="2074973" y="5196667"/>
                  <a:ext cx="2332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469">
              <p14:nvContentPartPr>
                <p14:cNvPr id="281" name="Freihand 280">
                  <a:extLst>
                    <a:ext uri="{FF2B5EF4-FFF2-40B4-BE49-F238E27FC236}">
                      <a16:creationId xmlns:a16="http://schemas.microsoft.com/office/drawing/2014/main" id="{D984EE2C-2D2F-41AD-A9AE-6B102425B6EF}"/>
                    </a:ext>
                  </a:extLst>
                </p14:cNvPr>
                <p14:cNvContentPartPr/>
                <p14:nvPr/>
              </p14:nvContentPartPr>
              <p14:xfrm>
                <a:off x="2389973" y="5275507"/>
                <a:ext cx="41040" cy="3240"/>
              </p14:xfrm>
            </p:contentPart>
          </mc:Choice>
          <mc:Fallback xmlns="">
            <p:pic>
              <p:nvPicPr>
                <p:cNvPr id="281" name="Freihand 280">
                  <a:extLst>
                    <a:ext uri="{FF2B5EF4-FFF2-40B4-BE49-F238E27FC236}">
                      <a16:creationId xmlns:a16="http://schemas.microsoft.com/office/drawing/2014/main" id="{D984EE2C-2D2F-41AD-A9AE-6B102425B6EF}"/>
                    </a:ext>
                  </a:extLst>
                </p:cNvPr>
                <p:cNvPicPr/>
                <p:nvPr/>
              </p:nvPicPr>
              <p:blipFill>
                <a:blip r:embed="rId470"/>
                <a:stretch>
                  <a:fillRect/>
                </a:stretch>
              </p:blipFill>
              <p:spPr>
                <a:xfrm>
                  <a:off x="2385653" y="5271187"/>
                  <a:ext cx="49680" cy="11880"/>
                </a:xfrm>
                <a:prstGeom prst="rect">
                  <a:avLst/>
                </a:prstGeom>
              </p:spPr>
            </p:pic>
          </mc:Fallback>
        </mc:AlternateContent>
        <mc:AlternateContent xmlns:mc="http://schemas.openxmlformats.org/markup-compatibility/2006" xmlns:p14="http://schemas.microsoft.com/office/powerpoint/2010/main">
          <mc:Choice Requires="p14">
            <p:contentPart p14:bwMode="auto" r:id="rId471">
              <p14:nvContentPartPr>
                <p14:cNvPr id="282" name="Freihand 281">
                  <a:extLst>
                    <a:ext uri="{FF2B5EF4-FFF2-40B4-BE49-F238E27FC236}">
                      <a16:creationId xmlns:a16="http://schemas.microsoft.com/office/drawing/2014/main" id="{B2EE3611-1E75-4171-BE7E-ACA2718A48D6}"/>
                    </a:ext>
                  </a:extLst>
                </p14:cNvPr>
                <p14:cNvContentPartPr/>
                <p14:nvPr/>
              </p14:nvContentPartPr>
              <p14:xfrm>
                <a:off x="2331293" y="5310427"/>
                <a:ext cx="113040" cy="7560"/>
              </p14:xfrm>
            </p:contentPart>
          </mc:Choice>
          <mc:Fallback xmlns="">
            <p:pic>
              <p:nvPicPr>
                <p:cNvPr id="282" name="Freihand 281">
                  <a:extLst>
                    <a:ext uri="{FF2B5EF4-FFF2-40B4-BE49-F238E27FC236}">
                      <a16:creationId xmlns:a16="http://schemas.microsoft.com/office/drawing/2014/main" id="{B2EE3611-1E75-4171-BE7E-ACA2718A48D6}"/>
                    </a:ext>
                  </a:extLst>
                </p:cNvPr>
                <p:cNvPicPr/>
                <p:nvPr/>
              </p:nvPicPr>
              <p:blipFill>
                <a:blip r:embed="rId472"/>
                <a:stretch>
                  <a:fillRect/>
                </a:stretch>
              </p:blipFill>
              <p:spPr>
                <a:xfrm>
                  <a:off x="2326973" y="5306107"/>
                  <a:ext cx="12168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473">
              <p14:nvContentPartPr>
                <p14:cNvPr id="283" name="Freihand 282">
                  <a:extLst>
                    <a:ext uri="{FF2B5EF4-FFF2-40B4-BE49-F238E27FC236}">
                      <a16:creationId xmlns:a16="http://schemas.microsoft.com/office/drawing/2014/main" id="{C4469ACA-A0EA-4CA8-999F-72AEFA35CE5D}"/>
                    </a:ext>
                  </a:extLst>
                </p14:cNvPr>
                <p14:cNvContentPartPr/>
                <p14:nvPr/>
              </p14:nvContentPartPr>
              <p14:xfrm>
                <a:off x="2602733" y="5234107"/>
                <a:ext cx="171000" cy="132120"/>
              </p14:xfrm>
            </p:contentPart>
          </mc:Choice>
          <mc:Fallback xmlns="">
            <p:pic>
              <p:nvPicPr>
                <p:cNvPr id="283" name="Freihand 282">
                  <a:extLst>
                    <a:ext uri="{FF2B5EF4-FFF2-40B4-BE49-F238E27FC236}">
                      <a16:creationId xmlns:a16="http://schemas.microsoft.com/office/drawing/2014/main" id="{C4469ACA-A0EA-4CA8-999F-72AEFA35CE5D}"/>
                    </a:ext>
                  </a:extLst>
                </p:cNvPr>
                <p:cNvPicPr/>
                <p:nvPr/>
              </p:nvPicPr>
              <p:blipFill>
                <a:blip r:embed="rId474"/>
                <a:stretch>
                  <a:fillRect/>
                </a:stretch>
              </p:blipFill>
              <p:spPr>
                <a:xfrm>
                  <a:off x="2598413" y="5229787"/>
                  <a:ext cx="17964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475">
              <p14:nvContentPartPr>
                <p14:cNvPr id="284" name="Freihand 283">
                  <a:extLst>
                    <a:ext uri="{FF2B5EF4-FFF2-40B4-BE49-F238E27FC236}">
                      <a16:creationId xmlns:a16="http://schemas.microsoft.com/office/drawing/2014/main" id="{5E76A860-DFB8-4A15-A091-A7B9DF74D76D}"/>
                    </a:ext>
                  </a:extLst>
                </p14:cNvPr>
                <p14:cNvContentPartPr/>
                <p14:nvPr/>
              </p14:nvContentPartPr>
              <p14:xfrm>
                <a:off x="2833133" y="5249227"/>
                <a:ext cx="104400" cy="101520"/>
              </p14:xfrm>
            </p:contentPart>
          </mc:Choice>
          <mc:Fallback xmlns="">
            <p:pic>
              <p:nvPicPr>
                <p:cNvPr id="284" name="Freihand 283">
                  <a:extLst>
                    <a:ext uri="{FF2B5EF4-FFF2-40B4-BE49-F238E27FC236}">
                      <a16:creationId xmlns:a16="http://schemas.microsoft.com/office/drawing/2014/main" id="{5E76A860-DFB8-4A15-A091-A7B9DF74D76D}"/>
                    </a:ext>
                  </a:extLst>
                </p:cNvPr>
                <p:cNvPicPr/>
                <p:nvPr/>
              </p:nvPicPr>
              <p:blipFill>
                <a:blip r:embed="rId476"/>
                <a:stretch>
                  <a:fillRect/>
                </a:stretch>
              </p:blipFill>
              <p:spPr>
                <a:xfrm>
                  <a:off x="2828813" y="5244907"/>
                  <a:ext cx="11304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477">
              <p14:nvContentPartPr>
                <p14:cNvPr id="285" name="Freihand 284">
                  <a:extLst>
                    <a:ext uri="{FF2B5EF4-FFF2-40B4-BE49-F238E27FC236}">
                      <a16:creationId xmlns:a16="http://schemas.microsoft.com/office/drawing/2014/main" id="{63E97A09-CD31-4798-ACDD-23600A869523}"/>
                    </a:ext>
                  </a:extLst>
                </p14:cNvPr>
                <p14:cNvContentPartPr/>
                <p14:nvPr/>
              </p14:nvContentPartPr>
              <p14:xfrm>
                <a:off x="3037973" y="5207107"/>
                <a:ext cx="224640" cy="105840"/>
              </p14:xfrm>
            </p:contentPart>
          </mc:Choice>
          <mc:Fallback xmlns="">
            <p:pic>
              <p:nvPicPr>
                <p:cNvPr id="285" name="Freihand 284">
                  <a:extLst>
                    <a:ext uri="{FF2B5EF4-FFF2-40B4-BE49-F238E27FC236}">
                      <a16:creationId xmlns:a16="http://schemas.microsoft.com/office/drawing/2014/main" id="{63E97A09-CD31-4798-ACDD-23600A869523}"/>
                    </a:ext>
                  </a:extLst>
                </p:cNvPr>
                <p:cNvPicPr/>
                <p:nvPr/>
              </p:nvPicPr>
              <p:blipFill>
                <a:blip r:embed="rId478"/>
                <a:stretch>
                  <a:fillRect/>
                </a:stretch>
              </p:blipFill>
              <p:spPr>
                <a:xfrm>
                  <a:off x="3033653" y="5202787"/>
                  <a:ext cx="2332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79">
              <p14:nvContentPartPr>
                <p14:cNvPr id="286" name="Freihand 285">
                  <a:extLst>
                    <a:ext uri="{FF2B5EF4-FFF2-40B4-BE49-F238E27FC236}">
                      <a16:creationId xmlns:a16="http://schemas.microsoft.com/office/drawing/2014/main" id="{1599666C-F169-4E68-B419-05A5E575EF27}"/>
                    </a:ext>
                  </a:extLst>
                </p14:cNvPr>
                <p14:cNvContentPartPr/>
                <p14:nvPr/>
              </p14:nvContentPartPr>
              <p14:xfrm>
                <a:off x="3308693" y="5239507"/>
                <a:ext cx="95400" cy="83160"/>
              </p14:xfrm>
            </p:contentPart>
          </mc:Choice>
          <mc:Fallback xmlns="">
            <p:pic>
              <p:nvPicPr>
                <p:cNvPr id="286" name="Freihand 285">
                  <a:extLst>
                    <a:ext uri="{FF2B5EF4-FFF2-40B4-BE49-F238E27FC236}">
                      <a16:creationId xmlns:a16="http://schemas.microsoft.com/office/drawing/2014/main" id="{1599666C-F169-4E68-B419-05A5E575EF27}"/>
                    </a:ext>
                  </a:extLst>
                </p:cNvPr>
                <p:cNvPicPr/>
                <p:nvPr/>
              </p:nvPicPr>
              <p:blipFill>
                <a:blip r:embed="rId480"/>
                <a:stretch>
                  <a:fillRect/>
                </a:stretch>
              </p:blipFill>
              <p:spPr>
                <a:xfrm>
                  <a:off x="3304373" y="5235187"/>
                  <a:ext cx="1040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81">
              <p14:nvContentPartPr>
                <p14:cNvPr id="287" name="Freihand 286">
                  <a:extLst>
                    <a:ext uri="{FF2B5EF4-FFF2-40B4-BE49-F238E27FC236}">
                      <a16:creationId xmlns:a16="http://schemas.microsoft.com/office/drawing/2014/main" id="{957676A3-CAC4-4D4D-A0F5-69E5312401B1}"/>
                    </a:ext>
                  </a:extLst>
                </p14:cNvPr>
                <p14:cNvContentPartPr/>
                <p14:nvPr/>
              </p14:nvContentPartPr>
              <p14:xfrm>
                <a:off x="3432173" y="5181187"/>
                <a:ext cx="170640" cy="116640"/>
              </p14:xfrm>
            </p:contentPart>
          </mc:Choice>
          <mc:Fallback xmlns="">
            <p:pic>
              <p:nvPicPr>
                <p:cNvPr id="287" name="Freihand 286">
                  <a:extLst>
                    <a:ext uri="{FF2B5EF4-FFF2-40B4-BE49-F238E27FC236}">
                      <a16:creationId xmlns:a16="http://schemas.microsoft.com/office/drawing/2014/main" id="{957676A3-CAC4-4D4D-A0F5-69E5312401B1}"/>
                    </a:ext>
                  </a:extLst>
                </p:cNvPr>
                <p:cNvPicPr/>
                <p:nvPr/>
              </p:nvPicPr>
              <p:blipFill>
                <a:blip r:embed="rId482"/>
                <a:stretch>
                  <a:fillRect/>
                </a:stretch>
              </p:blipFill>
              <p:spPr>
                <a:xfrm>
                  <a:off x="3427853" y="5176867"/>
                  <a:ext cx="17928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483">
              <p14:nvContentPartPr>
                <p14:cNvPr id="288" name="Freihand 287">
                  <a:extLst>
                    <a:ext uri="{FF2B5EF4-FFF2-40B4-BE49-F238E27FC236}">
                      <a16:creationId xmlns:a16="http://schemas.microsoft.com/office/drawing/2014/main" id="{BB9A6A13-7D69-4AD7-B92B-A5738F9D45D7}"/>
                    </a:ext>
                  </a:extLst>
                </p14:cNvPr>
                <p14:cNvContentPartPr/>
                <p14:nvPr/>
              </p14:nvContentPartPr>
              <p14:xfrm>
                <a:off x="3637013" y="5212507"/>
                <a:ext cx="78120" cy="83880"/>
              </p14:xfrm>
            </p:contentPart>
          </mc:Choice>
          <mc:Fallback xmlns="">
            <p:pic>
              <p:nvPicPr>
                <p:cNvPr id="288" name="Freihand 287">
                  <a:extLst>
                    <a:ext uri="{FF2B5EF4-FFF2-40B4-BE49-F238E27FC236}">
                      <a16:creationId xmlns:a16="http://schemas.microsoft.com/office/drawing/2014/main" id="{BB9A6A13-7D69-4AD7-B92B-A5738F9D45D7}"/>
                    </a:ext>
                  </a:extLst>
                </p:cNvPr>
                <p:cNvPicPr/>
                <p:nvPr/>
              </p:nvPicPr>
              <p:blipFill>
                <a:blip r:embed="rId484"/>
                <a:stretch>
                  <a:fillRect/>
                </a:stretch>
              </p:blipFill>
              <p:spPr>
                <a:xfrm>
                  <a:off x="3632693" y="5208187"/>
                  <a:ext cx="867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485">
              <p14:nvContentPartPr>
                <p14:cNvPr id="289" name="Freihand 288">
                  <a:extLst>
                    <a:ext uri="{FF2B5EF4-FFF2-40B4-BE49-F238E27FC236}">
                      <a16:creationId xmlns:a16="http://schemas.microsoft.com/office/drawing/2014/main" id="{80F1EED2-CF9D-4781-B502-81F8F841550A}"/>
                    </a:ext>
                  </a:extLst>
                </p14:cNvPr>
                <p14:cNvContentPartPr/>
                <p14:nvPr/>
              </p14:nvContentPartPr>
              <p14:xfrm>
                <a:off x="3756893" y="5142667"/>
                <a:ext cx="273600" cy="140400"/>
              </p14:xfrm>
            </p:contentPart>
          </mc:Choice>
          <mc:Fallback xmlns="">
            <p:pic>
              <p:nvPicPr>
                <p:cNvPr id="289" name="Freihand 288">
                  <a:extLst>
                    <a:ext uri="{FF2B5EF4-FFF2-40B4-BE49-F238E27FC236}">
                      <a16:creationId xmlns:a16="http://schemas.microsoft.com/office/drawing/2014/main" id="{80F1EED2-CF9D-4781-B502-81F8F841550A}"/>
                    </a:ext>
                  </a:extLst>
                </p:cNvPr>
                <p:cNvPicPr/>
                <p:nvPr/>
              </p:nvPicPr>
              <p:blipFill>
                <a:blip r:embed="rId486"/>
                <a:stretch>
                  <a:fillRect/>
                </a:stretch>
              </p:blipFill>
              <p:spPr>
                <a:xfrm>
                  <a:off x="3752573" y="5138347"/>
                  <a:ext cx="2822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87">
              <p14:nvContentPartPr>
                <p14:cNvPr id="290" name="Freihand 289">
                  <a:extLst>
                    <a:ext uri="{FF2B5EF4-FFF2-40B4-BE49-F238E27FC236}">
                      <a16:creationId xmlns:a16="http://schemas.microsoft.com/office/drawing/2014/main" id="{94BBA4C2-64D8-4812-AFAA-B90ADC133C62}"/>
                    </a:ext>
                  </a:extLst>
                </p14:cNvPr>
                <p14:cNvContentPartPr/>
                <p14:nvPr/>
              </p14:nvContentPartPr>
              <p14:xfrm>
                <a:off x="4070813" y="5226907"/>
                <a:ext cx="73800" cy="52560"/>
              </p14:xfrm>
            </p:contentPart>
          </mc:Choice>
          <mc:Fallback xmlns="">
            <p:pic>
              <p:nvPicPr>
                <p:cNvPr id="290" name="Freihand 289">
                  <a:extLst>
                    <a:ext uri="{FF2B5EF4-FFF2-40B4-BE49-F238E27FC236}">
                      <a16:creationId xmlns:a16="http://schemas.microsoft.com/office/drawing/2014/main" id="{94BBA4C2-64D8-4812-AFAA-B90ADC133C62}"/>
                    </a:ext>
                  </a:extLst>
                </p:cNvPr>
                <p:cNvPicPr/>
                <p:nvPr/>
              </p:nvPicPr>
              <p:blipFill>
                <a:blip r:embed="rId488"/>
                <a:stretch>
                  <a:fillRect/>
                </a:stretch>
              </p:blipFill>
              <p:spPr>
                <a:xfrm>
                  <a:off x="4066493" y="5222587"/>
                  <a:ext cx="8244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489">
              <p14:nvContentPartPr>
                <p14:cNvPr id="291" name="Freihand 290">
                  <a:extLst>
                    <a:ext uri="{FF2B5EF4-FFF2-40B4-BE49-F238E27FC236}">
                      <a16:creationId xmlns:a16="http://schemas.microsoft.com/office/drawing/2014/main" id="{EFD00CC2-8BE7-4021-99D8-68952E2FEF2F}"/>
                    </a:ext>
                  </a:extLst>
                </p14:cNvPr>
                <p14:cNvContentPartPr/>
                <p14:nvPr/>
              </p14:nvContentPartPr>
              <p14:xfrm>
                <a:off x="4186733" y="5128267"/>
                <a:ext cx="277560" cy="155880"/>
              </p14:xfrm>
            </p:contentPart>
          </mc:Choice>
          <mc:Fallback xmlns="">
            <p:pic>
              <p:nvPicPr>
                <p:cNvPr id="291" name="Freihand 290">
                  <a:extLst>
                    <a:ext uri="{FF2B5EF4-FFF2-40B4-BE49-F238E27FC236}">
                      <a16:creationId xmlns:a16="http://schemas.microsoft.com/office/drawing/2014/main" id="{EFD00CC2-8BE7-4021-99D8-68952E2FEF2F}"/>
                    </a:ext>
                  </a:extLst>
                </p:cNvPr>
                <p:cNvPicPr/>
                <p:nvPr/>
              </p:nvPicPr>
              <p:blipFill>
                <a:blip r:embed="rId490"/>
                <a:stretch>
                  <a:fillRect/>
                </a:stretch>
              </p:blipFill>
              <p:spPr>
                <a:xfrm>
                  <a:off x="4182413" y="5123947"/>
                  <a:ext cx="28620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491">
              <p14:nvContentPartPr>
                <p14:cNvPr id="174" name="Freihand 173">
                  <a:extLst>
                    <a:ext uri="{FF2B5EF4-FFF2-40B4-BE49-F238E27FC236}">
                      <a16:creationId xmlns:a16="http://schemas.microsoft.com/office/drawing/2014/main" id="{CC523745-1BEC-4E1D-A755-E9DE3FD60989}"/>
                    </a:ext>
                  </a:extLst>
                </p14:cNvPr>
                <p14:cNvContentPartPr/>
                <p14:nvPr/>
              </p14:nvContentPartPr>
              <p14:xfrm>
                <a:off x="5514773" y="5157067"/>
                <a:ext cx="482760" cy="130680"/>
              </p14:xfrm>
            </p:contentPart>
          </mc:Choice>
          <mc:Fallback xmlns="">
            <p:pic>
              <p:nvPicPr>
                <p:cNvPr id="174" name="Freihand 173">
                  <a:extLst>
                    <a:ext uri="{FF2B5EF4-FFF2-40B4-BE49-F238E27FC236}">
                      <a16:creationId xmlns:a16="http://schemas.microsoft.com/office/drawing/2014/main" id="{CC523745-1BEC-4E1D-A755-E9DE3FD60989}"/>
                    </a:ext>
                  </a:extLst>
                </p:cNvPr>
                <p:cNvPicPr/>
                <p:nvPr/>
              </p:nvPicPr>
              <p:blipFill>
                <a:blip r:embed="rId492"/>
                <a:stretch>
                  <a:fillRect/>
                </a:stretch>
              </p:blipFill>
              <p:spPr>
                <a:xfrm>
                  <a:off x="5510453" y="5152747"/>
                  <a:ext cx="49140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93">
              <p14:nvContentPartPr>
                <p14:cNvPr id="175" name="Freihand 174">
                  <a:extLst>
                    <a:ext uri="{FF2B5EF4-FFF2-40B4-BE49-F238E27FC236}">
                      <a16:creationId xmlns:a16="http://schemas.microsoft.com/office/drawing/2014/main" id="{7534C174-320D-4F1D-8375-CD303E1FE1BF}"/>
                    </a:ext>
                  </a:extLst>
                </p14:cNvPr>
                <p14:cNvContentPartPr/>
                <p14:nvPr/>
              </p14:nvContentPartPr>
              <p14:xfrm>
                <a:off x="6012293" y="5145187"/>
                <a:ext cx="535320" cy="129960"/>
              </p14:xfrm>
            </p:contentPart>
          </mc:Choice>
          <mc:Fallback xmlns="">
            <p:pic>
              <p:nvPicPr>
                <p:cNvPr id="175" name="Freihand 174">
                  <a:extLst>
                    <a:ext uri="{FF2B5EF4-FFF2-40B4-BE49-F238E27FC236}">
                      <a16:creationId xmlns:a16="http://schemas.microsoft.com/office/drawing/2014/main" id="{7534C174-320D-4F1D-8375-CD303E1FE1BF}"/>
                    </a:ext>
                  </a:extLst>
                </p:cNvPr>
                <p:cNvPicPr/>
                <p:nvPr/>
              </p:nvPicPr>
              <p:blipFill>
                <a:blip r:embed="rId494"/>
                <a:stretch>
                  <a:fillRect/>
                </a:stretch>
              </p:blipFill>
              <p:spPr>
                <a:xfrm>
                  <a:off x="6007973" y="5140867"/>
                  <a:ext cx="54396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495">
              <p14:nvContentPartPr>
                <p14:cNvPr id="177" name="Freihand 176">
                  <a:extLst>
                    <a:ext uri="{FF2B5EF4-FFF2-40B4-BE49-F238E27FC236}">
                      <a16:creationId xmlns:a16="http://schemas.microsoft.com/office/drawing/2014/main" id="{E7EFAFC1-CBB0-44DB-929B-0AE39238E9BD}"/>
                    </a:ext>
                  </a:extLst>
                </p14:cNvPr>
                <p14:cNvContentPartPr/>
                <p14:nvPr/>
              </p14:nvContentPartPr>
              <p14:xfrm>
                <a:off x="4641413" y="5301067"/>
                <a:ext cx="92880" cy="101520"/>
              </p14:xfrm>
            </p:contentPart>
          </mc:Choice>
          <mc:Fallback xmlns="">
            <p:pic>
              <p:nvPicPr>
                <p:cNvPr id="177" name="Freihand 176">
                  <a:extLst>
                    <a:ext uri="{FF2B5EF4-FFF2-40B4-BE49-F238E27FC236}">
                      <a16:creationId xmlns:a16="http://schemas.microsoft.com/office/drawing/2014/main" id="{E7EFAFC1-CBB0-44DB-929B-0AE39238E9BD}"/>
                    </a:ext>
                  </a:extLst>
                </p:cNvPr>
                <p:cNvPicPr/>
                <p:nvPr/>
              </p:nvPicPr>
              <p:blipFill>
                <a:blip r:embed="rId496"/>
                <a:stretch>
                  <a:fillRect/>
                </a:stretch>
              </p:blipFill>
              <p:spPr>
                <a:xfrm>
                  <a:off x="4637093" y="5296747"/>
                  <a:ext cx="10152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497">
              <p14:nvContentPartPr>
                <p14:cNvPr id="178" name="Freihand 177">
                  <a:extLst>
                    <a:ext uri="{FF2B5EF4-FFF2-40B4-BE49-F238E27FC236}">
                      <a16:creationId xmlns:a16="http://schemas.microsoft.com/office/drawing/2014/main" id="{CD6761A8-C693-4AEB-AD5D-EDB280940293}"/>
                    </a:ext>
                  </a:extLst>
                </p14:cNvPr>
                <p14:cNvContentPartPr/>
                <p14:nvPr/>
              </p14:nvContentPartPr>
              <p14:xfrm>
                <a:off x="4720253" y="5619667"/>
                <a:ext cx="360" cy="360"/>
              </p14:xfrm>
            </p:contentPart>
          </mc:Choice>
          <mc:Fallback xmlns="">
            <p:pic>
              <p:nvPicPr>
                <p:cNvPr id="178" name="Freihand 177">
                  <a:extLst>
                    <a:ext uri="{FF2B5EF4-FFF2-40B4-BE49-F238E27FC236}">
                      <a16:creationId xmlns:a16="http://schemas.microsoft.com/office/drawing/2014/main" id="{CD6761A8-C693-4AEB-AD5D-EDB280940293}"/>
                    </a:ext>
                  </a:extLst>
                </p:cNvPr>
                <p:cNvPicPr/>
                <p:nvPr/>
              </p:nvPicPr>
              <p:blipFill>
                <a:blip r:embed="rId144"/>
                <a:stretch>
                  <a:fillRect/>
                </a:stretch>
              </p:blipFill>
              <p:spPr>
                <a:xfrm>
                  <a:off x="4715933" y="561534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179" name="Freihand 178">
                  <a:extLst>
                    <a:ext uri="{FF2B5EF4-FFF2-40B4-BE49-F238E27FC236}">
                      <a16:creationId xmlns:a16="http://schemas.microsoft.com/office/drawing/2014/main" id="{CD90543D-9A2A-4AD4-A540-6E55D3CCED1D}"/>
                    </a:ext>
                  </a:extLst>
                </p14:cNvPr>
                <p14:cNvContentPartPr/>
                <p14:nvPr/>
              </p14:nvContentPartPr>
              <p14:xfrm>
                <a:off x="4684253" y="5314747"/>
                <a:ext cx="150840" cy="356040"/>
              </p14:xfrm>
            </p:contentPart>
          </mc:Choice>
          <mc:Fallback xmlns="">
            <p:pic>
              <p:nvPicPr>
                <p:cNvPr id="179" name="Freihand 178">
                  <a:extLst>
                    <a:ext uri="{FF2B5EF4-FFF2-40B4-BE49-F238E27FC236}">
                      <a16:creationId xmlns:a16="http://schemas.microsoft.com/office/drawing/2014/main" id="{CD90543D-9A2A-4AD4-A540-6E55D3CCED1D}"/>
                    </a:ext>
                  </a:extLst>
                </p:cNvPr>
                <p:cNvPicPr/>
                <p:nvPr/>
              </p:nvPicPr>
              <p:blipFill>
                <a:blip r:embed="rId499"/>
                <a:stretch>
                  <a:fillRect/>
                </a:stretch>
              </p:blipFill>
              <p:spPr>
                <a:xfrm>
                  <a:off x="4679933" y="5310427"/>
                  <a:ext cx="15948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180" name="Freihand 179">
                  <a:extLst>
                    <a:ext uri="{FF2B5EF4-FFF2-40B4-BE49-F238E27FC236}">
                      <a16:creationId xmlns:a16="http://schemas.microsoft.com/office/drawing/2014/main" id="{8509EF82-E794-45C3-968C-00449734CD76}"/>
                    </a:ext>
                  </a:extLst>
                </p14:cNvPr>
                <p14:cNvContentPartPr/>
                <p14:nvPr/>
              </p14:nvContentPartPr>
              <p14:xfrm>
                <a:off x="4967573" y="5299627"/>
                <a:ext cx="1978920" cy="117360"/>
              </p14:xfrm>
            </p:contentPart>
          </mc:Choice>
          <mc:Fallback xmlns="">
            <p:pic>
              <p:nvPicPr>
                <p:cNvPr id="180" name="Freihand 179">
                  <a:extLst>
                    <a:ext uri="{FF2B5EF4-FFF2-40B4-BE49-F238E27FC236}">
                      <a16:creationId xmlns:a16="http://schemas.microsoft.com/office/drawing/2014/main" id="{8509EF82-E794-45C3-968C-00449734CD76}"/>
                    </a:ext>
                  </a:extLst>
                </p:cNvPr>
                <p:cNvPicPr/>
                <p:nvPr/>
              </p:nvPicPr>
              <p:blipFill>
                <a:blip r:embed="rId501"/>
                <a:stretch>
                  <a:fillRect/>
                </a:stretch>
              </p:blipFill>
              <p:spPr>
                <a:xfrm>
                  <a:off x="4963253" y="5295307"/>
                  <a:ext cx="19875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182" name="Freihand 181">
                  <a:extLst>
                    <a:ext uri="{FF2B5EF4-FFF2-40B4-BE49-F238E27FC236}">
                      <a16:creationId xmlns:a16="http://schemas.microsoft.com/office/drawing/2014/main" id="{045910B3-1DA0-4C2E-87BD-CDF5C0E58A51}"/>
                    </a:ext>
                  </a:extLst>
                </p14:cNvPr>
                <p14:cNvContentPartPr/>
                <p14:nvPr/>
              </p14:nvContentPartPr>
              <p14:xfrm>
                <a:off x="4901333" y="5381347"/>
                <a:ext cx="78120" cy="70200"/>
              </p14:xfrm>
            </p:contentPart>
          </mc:Choice>
          <mc:Fallback xmlns="">
            <p:pic>
              <p:nvPicPr>
                <p:cNvPr id="182" name="Freihand 181">
                  <a:extLst>
                    <a:ext uri="{FF2B5EF4-FFF2-40B4-BE49-F238E27FC236}">
                      <a16:creationId xmlns:a16="http://schemas.microsoft.com/office/drawing/2014/main" id="{045910B3-1DA0-4C2E-87BD-CDF5C0E58A51}"/>
                    </a:ext>
                  </a:extLst>
                </p:cNvPr>
                <p:cNvPicPr/>
                <p:nvPr/>
              </p:nvPicPr>
              <p:blipFill>
                <a:blip r:embed="rId503"/>
                <a:stretch>
                  <a:fillRect/>
                </a:stretch>
              </p:blipFill>
              <p:spPr>
                <a:xfrm>
                  <a:off x="4897013" y="5377027"/>
                  <a:ext cx="8676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183" name="Freihand 182">
                  <a:extLst>
                    <a:ext uri="{FF2B5EF4-FFF2-40B4-BE49-F238E27FC236}">
                      <a16:creationId xmlns:a16="http://schemas.microsoft.com/office/drawing/2014/main" id="{22F7F253-2D8B-49C0-8AB6-95C85053D742}"/>
                    </a:ext>
                  </a:extLst>
                </p14:cNvPr>
                <p14:cNvContentPartPr/>
                <p14:nvPr/>
              </p14:nvContentPartPr>
              <p14:xfrm>
                <a:off x="5022653" y="5353627"/>
                <a:ext cx="55440" cy="74520"/>
              </p14:xfrm>
            </p:contentPart>
          </mc:Choice>
          <mc:Fallback xmlns="">
            <p:pic>
              <p:nvPicPr>
                <p:cNvPr id="183" name="Freihand 182">
                  <a:extLst>
                    <a:ext uri="{FF2B5EF4-FFF2-40B4-BE49-F238E27FC236}">
                      <a16:creationId xmlns:a16="http://schemas.microsoft.com/office/drawing/2014/main" id="{22F7F253-2D8B-49C0-8AB6-95C85053D742}"/>
                    </a:ext>
                  </a:extLst>
                </p:cNvPr>
                <p:cNvPicPr/>
                <p:nvPr/>
              </p:nvPicPr>
              <p:blipFill>
                <a:blip r:embed="rId505"/>
                <a:stretch>
                  <a:fillRect/>
                </a:stretch>
              </p:blipFill>
              <p:spPr>
                <a:xfrm>
                  <a:off x="5018333" y="5349307"/>
                  <a:ext cx="640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184" name="Freihand 183">
                  <a:extLst>
                    <a:ext uri="{FF2B5EF4-FFF2-40B4-BE49-F238E27FC236}">
                      <a16:creationId xmlns:a16="http://schemas.microsoft.com/office/drawing/2014/main" id="{9612025D-3558-4220-9868-7187D85F7D9A}"/>
                    </a:ext>
                  </a:extLst>
                </p14:cNvPr>
                <p14:cNvContentPartPr/>
                <p14:nvPr/>
              </p14:nvContentPartPr>
              <p14:xfrm>
                <a:off x="5050733" y="5413027"/>
                <a:ext cx="27720" cy="70560"/>
              </p14:xfrm>
            </p:contentPart>
          </mc:Choice>
          <mc:Fallback xmlns="">
            <p:pic>
              <p:nvPicPr>
                <p:cNvPr id="184" name="Freihand 183">
                  <a:extLst>
                    <a:ext uri="{FF2B5EF4-FFF2-40B4-BE49-F238E27FC236}">
                      <a16:creationId xmlns:a16="http://schemas.microsoft.com/office/drawing/2014/main" id="{9612025D-3558-4220-9868-7187D85F7D9A}"/>
                    </a:ext>
                  </a:extLst>
                </p:cNvPr>
                <p:cNvPicPr/>
                <p:nvPr/>
              </p:nvPicPr>
              <p:blipFill>
                <a:blip r:embed="rId507"/>
                <a:stretch>
                  <a:fillRect/>
                </a:stretch>
              </p:blipFill>
              <p:spPr>
                <a:xfrm>
                  <a:off x="5046413" y="5408707"/>
                  <a:ext cx="3636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185" name="Freihand 184">
                  <a:extLst>
                    <a:ext uri="{FF2B5EF4-FFF2-40B4-BE49-F238E27FC236}">
                      <a16:creationId xmlns:a16="http://schemas.microsoft.com/office/drawing/2014/main" id="{63B618BE-4081-45C3-AF13-0092EAB29E58}"/>
                    </a:ext>
                  </a:extLst>
                </p14:cNvPr>
                <p14:cNvContentPartPr/>
                <p14:nvPr/>
              </p14:nvContentPartPr>
              <p14:xfrm>
                <a:off x="5119853" y="5369467"/>
                <a:ext cx="52560" cy="82800"/>
              </p14:xfrm>
            </p:contentPart>
          </mc:Choice>
          <mc:Fallback xmlns="">
            <p:pic>
              <p:nvPicPr>
                <p:cNvPr id="185" name="Freihand 184">
                  <a:extLst>
                    <a:ext uri="{FF2B5EF4-FFF2-40B4-BE49-F238E27FC236}">
                      <a16:creationId xmlns:a16="http://schemas.microsoft.com/office/drawing/2014/main" id="{63B618BE-4081-45C3-AF13-0092EAB29E58}"/>
                    </a:ext>
                  </a:extLst>
                </p:cNvPr>
                <p:cNvPicPr/>
                <p:nvPr/>
              </p:nvPicPr>
              <p:blipFill>
                <a:blip r:embed="rId509"/>
                <a:stretch>
                  <a:fillRect/>
                </a:stretch>
              </p:blipFill>
              <p:spPr>
                <a:xfrm>
                  <a:off x="5115533" y="5365147"/>
                  <a:ext cx="612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186" name="Freihand 185">
                  <a:extLst>
                    <a:ext uri="{FF2B5EF4-FFF2-40B4-BE49-F238E27FC236}">
                      <a16:creationId xmlns:a16="http://schemas.microsoft.com/office/drawing/2014/main" id="{4040EB99-67CF-49BB-9EB4-1E571BB95B8A}"/>
                    </a:ext>
                  </a:extLst>
                </p14:cNvPr>
                <p14:cNvContentPartPr/>
                <p14:nvPr/>
              </p14:nvContentPartPr>
              <p14:xfrm>
                <a:off x="5193653" y="5442907"/>
                <a:ext cx="27360" cy="95400"/>
              </p14:xfrm>
            </p:contentPart>
          </mc:Choice>
          <mc:Fallback xmlns="">
            <p:pic>
              <p:nvPicPr>
                <p:cNvPr id="186" name="Freihand 185">
                  <a:extLst>
                    <a:ext uri="{FF2B5EF4-FFF2-40B4-BE49-F238E27FC236}">
                      <a16:creationId xmlns:a16="http://schemas.microsoft.com/office/drawing/2014/main" id="{4040EB99-67CF-49BB-9EB4-1E571BB95B8A}"/>
                    </a:ext>
                  </a:extLst>
                </p:cNvPr>
                <p:cNvPicPr/>
                <p:nvPr/>
              </p:nvPicPr>
              <p:blipFill>
                <a:blip r:embed="rId511"/>
                <a:stretch>
                  <a:fillRect/>
                </a:stretch>
              </p:blipFill>
              <p:spPr>
                <a:xfrm>
                  <a:off x="5189333" y="5438587"/>
                  <a:ext cx="3600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187" name="Freihand 186">
                  <a:extLst>
                    <a:ext uri="{FF2B5EF4-FFF2-40B4-BE49-F238E27FC236}">
                      <a16:creationId xmlns:a16="http://schemas.microsoft.com/office/drawing/2014/main" id="{A457DFAD-31CA-4A1C-B25E-228CD599E558}"/>
                    </a:ext>
                  </a:extLst>
                </p14:cNvPr>
                <p14:cNvContentPartPr/>
                <p14:nvPr/>
              </p14:nvContentPartPr>
              <p14:xfrm>
                <a:off x="5246933" y="5369827"/>
                <a:ext cx="82080" cy="83880"/>
              </p14:xfrm>
            </p:contentPart>
          </mc:Choice>
          <mc:Fallback xmlns="">
            <p:pic>
              <p:nvPicPr>
                <p:cNvPr id="187" name="Freihand 186">
                  <a:extLst>
                    <a:ext uri="{FF2B5EF4-FFF2-40B4-BE49-F238E27FC236}">
                      <a16:creationId xmlns:a16="http://schemas.microsoft.com/office/drawing/2014/main" id="{A457DFAD-31CA-4A1C-B25E-228CD599E558}"/>
                    </a:ext>
                  </a:extLst>
                </p:cNvPr>
                <p:cNvPicPr/>
                <p:nvPr/>
              </p:nvPicPr>
              <p:blipFill>
                <a:blip r:embed="rId513"/>
                <a:stretch>
                  <a:fillRect/>
                </a:stretch>
              </p:blipFill>
              <p:spPr>
                <a:xfrm>
                  <a:off x="5242613" y="5365507"/>
                  <a:ext cx="907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188" name="Freihand 187">
                  <a:extLst>
                    <a:ext uri="{FF2B5EF4-FFF2-40B4-BE49-F238E27FC236}">
                      <a16:creationId xmlns:a16="http://schemas.microsoft.com/office/drawing/2014/main" id="{BBB69B10-D7A5-4E44-BD3F-D59D6F80DD57}"/>
                    </a:ext>
                  </a:extLst>
                </p14:cNvPr>
                <p14:cNvContentPartPr/>
                <p14:nvPr/>
              </p14:nvContentPartPr>
              <p14:xfrm>
                <a:off x="5326133" y="5367667"/>
                <a:ext cx="55080" cy="101160"/>
              </p14:xfrm>
            </p:contentPart>
          </mc:Choice>
          <mc:Fallback xmlns="">
            <p:pic>
              <p:nvPicPr>
                <p:cNvPr id="188" name="Freihand 187">
                  <a:extLst>
                    <a:ext uri="{FF2B5EF4-FFF2-40B4-BE49-F238E27FC236}">
                      <a16:creationId xmlns:a16="http://schemas.microsoft.com/office/drawing/2014/main" id="{BBB69B10-D7A5-4E44-BD3F-D59D6F80DD57}"/>
                    </a:ext>
                  </a:extLst>
                </p:cNvPr>
                <p:cNvPicPr/>
                <p:nvPr/>
              </p:nvPicPr>
              <p:blipFill>
                <a:blip r:embed="rId515"/>
                <a:stretch>
                  <a:fillRect/>
                </a:stretch>
              </p:blipFill>
              <p:spPr>
                <a:xfrm>
                  <a:off x="5321813" y="5363347"/>
                  <a:ext cx="637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189" name="Freihand 188">
                  <a:extLst>
                    <a:ext uri="{FF2B5EF4-FFF2-40B4-BE49-F238E27FC236}">
                      <a16:creationId xmlns:a16="http://schemas.microsoft.com/office/drawing/2014/main" id="{6CF94D81-DDDB-42AD-8032-EF1053422A18}"/>
                    </a:ext>
                  </a:extLst>
                </p14:cNvPr>
                <p14:cNvContentPartPr/>
                <p14:nvPr/>
              </p14:nvContentPartPr>
              <p14:xfrm>
                <a:off x="4941293" y="5499787"/>
                <a:ext cx="436320" cy="27360"/>
              </p14:xfrm>
            </p:contentPart>
          </mc:Choice>
          <mc:Fallback xmlns="">
            <p:pic>
              <p:nvPicPr>
                <p:cNvPr id="189" name="Freihand 188">
                  <a:extLst>
                    <a:ext uri="{FF2B5EF4-FFF2-40B4-BE49-F238E27FC236}">
                      <a16:creationId xmlns:a16="http://schemas.microsoft.com/office/drawing/2014/main" id="{6CF94D81-DDDB-42AD-8032-EF1053422A18}"/>
                    </a:ext>
                  </a:extLst>
                </p:cNvPr>
                <p:cNvPicPr/>
                <p:nvPr/>
              </p:nvPicPr>
              <p:blipFill>
                <a:blip r:embed="rId517"/>
                <a:stretch>
                  <a:fillRect/>
                </a:stretch>
              </p:blipFill>
              <p:spPr>
                <a:xfrm>
                  <a:off x="4936973" y="5495467"/>
                  <a:ext cx="4449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192" name="Freihand 191">
                  <a:extLst>
                    <a:ext uri="{FF2B5EF4-FFF2-40B4-BE49-F238E27FC236}">
                      <a16:creationId xmlns:a16="http://schemas.microsoft.com/office/drawing/2014/main" id="{3147304E-987E-4D01-A286-3D5E0FF342F3}"/>
                    </a:ext>
                  </a:extLst>
                </p14:cNvPr>
                <p14:cNvContentPartPr/>
                <p14:nvPr/>
              </p14:nvContentPartPr>
              <p14:xfrm>
                <a:off x="4946693" y="5611387"/>
                <a:ext cx="360" cy="360"/>
              </p14:xfrm>
            </p:contentPart>
          </mc:Choice>
          <mc:Fallback xmlns="">
            <p:pic>
              <p:nvPicPr>
                <p:cNvPr id="192" name="Freihand 191">
                  <a:extLst>
                    <a:ext uri="{FF2B5EF4-FFF2-40B4-BE49-F238E27FC236}">
                      <a16:creationId xmlns:a16="http://schemas.microsoft.com/office/drawing/2014/main" id="{3147304E-987E-4D01-A286-3D5E0FF342F3}"/>
                    </a:ext>
                  </a:extLst>
                </p:cNvPr>
                <p:cNvPicPr/>
                <p:nvPr/>
              </p:nvPicPr>
              <p:blipFill>
                <a:blip r:embed="rId144"/>
                <a:stretch>
                  <a:fillRect/>
                </a:stretch>
              </p:blipFill>
              <p:spPr>
                <a:xfrm>
                  <a:off x="4942373" y="56070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193" name="Freihand 192">
                  <a:extLst>
                    <a:ext uri="{FF2B5EF4-FFF2-40B4-BE49-F238E27FC236}">
                      <a16:creationId xmlns:a16="http://schemas.microsoft.com/office/drawing/2014/main" id="{D017D77A-7E17-4862-B388-4AE2A4777BD3}"/>
                    </a:ext>
                  </a:extLst>
                </p14:cNvPr>
                <p14:cNvContentPartPr/>
                <p14:nvPr/>
              </p14:nvContentPartPr>
              <p14:xfrm>
                <a:off x="4869293" y="5584027"/>
                <a:ext cx="104400" cy="99000"/>
              </p14:xfrm>
            </p:contentPart>
          </mc:Choice>
          <mc:Fallback xmlns="">
            <p:pic>
              <p:nvPicPr>
                <p:cNvPr id="193" name="Freihand 192">
                  <a:extLst>
                    <a:ext uri="{FF2B5EF4-FFF2-40B4-BE49-F238E27FC236}">
                      <a16:creationId xmlns:a16="http://schemas.microsoft.com/office/drawing/2014/main" id="{D017D77A-7E17-4862-B388-4AE2A4777BD3}"/>
                    </a:ext>
                  </a:extLst>
                </p:cNvPr>
                <p:cNvPicPr/>
                <p:nvPr/>
              </p:nvPicPr>
              <p:blipFill>
                <a:blip r:embed="rId520"/>
                <a:stretch>
                  <a:fillRect/>
                </a:stretch>
              </p:blipFill>
              <p:spPr>
                <a:xfrm>
                  <a:off x="4864973" y="5579707"/>
                  <a:ext cx="1130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194" name="Freihand 193">
                  <a:extLst>
                    <a:ext uri="{FF2B5EF4-FFF2-40B4-BE49-F238E27FC236}">
                      <a16:creationId xmlns:a16="http://schemas.microsoft.com/office/drawing/2014/main" id="{0B5672F5-5A13-42BD-B679-429EA362365C}"/>
                    </a:ext>
                  </a:extLst>
                </p14:cNvPr>
                <p14:cNvContentPartPr/>
                <p14:nvPr/>
              </p14:nvContentPartPr>
              <p14:xfrm>
                <a:off x="4987373" y="5580067"/>
                <a:ext cx="81360" cy="107640"/>
              </p14:xfrm>
            </p:contentPart>
          </mc:Choice>
          <mc:Fallback xmlns="">
            <p:pic>
              <p:nvPicPr>
                <p:cNvPr id="194" name="Freihand 193">
                  <a:extLst>
                    <a:ext uri="{FF2B5EF4-FFF2-40B4-BE49-F238E27FC236}">
                      <a16:creationId xmlns:a16="http://schemas.microsoft.com/office/drawing/2014/main" id="{0B5672F5-5A13-42BD-B679-429EA362365C}"/>
                    </a:ext>
                  </a:extLst>
                </p:cNvPr>
                <p:cNvPicPr/>
                <p:nvPr/>
              </p:nvPicPr>
              <p:blipFill>
                <a:blip r:embed="rId522"/>
                <a:stretch>
                  <a:fillRect/>
                </a:stretch>
              </p:blipFill>
              <p:spPr>
                <a:xfrm>
                  <a:off x="4983053" y="5575747"/>
                  <a:ext cx="900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195" name="Freihand 194">
                  <a:extLst>
                    <a:ext uri="{FF2B5EF4-FFF2-40B4-BE49-F238E27FC236}">
                      <a16:creationId xmlns:a16="http://schemas.microsoft.com/office/drawing/2014/main" id="{34D251F4-73C6-4109-AB42-EE9AB526B23D}"/>
                    </a:ext>
                  </a:extLst>
                </p14:cNvPr>
                <p14:cNvContentPartPr/>
                <p14:nvPr/>
              </p14:nvContentPartPr>
              <p14:xfrm>
                <a:off x="5068373" y="5605267"/>
                <a:ext cx="47160" cy="94680"/>
              </p14:xfrm>
            </p:contentPart>
          </mc:Choice>
          <mc:Fallback xmlns="">
            <p:pic>
              <p:nvPicPr>
                <p:cNvPr id="195" name="Freihand 194">
                  <a:extLst>
                    <a:ext uri="{FF2B5EF4-FFF2-40B4-BE49-F238E27FC236}">
                      <a16:creationId xmlns:a16="http://schemas.microsoft.com/office/drawing/2014/main" id="{34D251F4-73C6-4109-AB42-EE9AB526B23D}"/>
                    </a:ext>
                  </a:extLst>
                </p:cNvPr>
                <p:cNvPicPr/>
                <p:nvPr/>
              </p:nvPicPr>
              <p:blipFill>
                <a:blip r:embed="rId524"/>
                <a:stretch>
                  <a:fillRect/>
                </a:stretch>
              </p:blipFill>
              <p:spPr>
                <a:xfrm>
                  <a:off x="5064053" y="5600947"/>
                  <a:ext cx="5580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196" name="Freihand 195">
                  <a:extLst>
                    <a:ext uri="{FF2B5EF4-FFF2-40B4-BE49-F238E27FC236}">
                      <a16:creationId xmlns:a16="http://schemas.microsoft.com/office/drawing/2014/main" id="{9564B8F7-DFEF-4D9A-8609-84AB714D5ABE}"/>
                    </a:ext>
                  </a:extLst>
                </p14:cNvPr>
                <p14:cNvContentPartPr/>
                <p14:nvPr/>
              </p14:nvContentPartPr>
              <p14:xfrm>
                <a:off x="5106893" y="5697427"/>
                <a:ext cx="21960" cy="61200"/>
              </p14:xfrm>
            </p:contentPart>
          </mc:Choice>
          <mc:Fallback xmlns="">
            <p:pic>
              <p:nvPicPr>
                <p:cNvPr id="196" name="Freihand 195">
                  <a:extLst>
                    <a:ext uri="{FF2B5EF4-FFF2-40B4-BE49-F238E27FC236}">
                      <a16:creationId xmlns:a16="http://schemas.microsoft.com/office/drawing/2014/main" id="{9564B8F7-DFEF-4D9A-8609-84AB714D5ABE}"/>
                    </a:ext>
                  </a:extLst>
                </p:cNvPr>
                <p:cNvPicPr/>
                <p:nvPr/>
              </p:nvPicPr>
              <p:blipFill>
                <a:blip r:embed="rId526"/>
                <a:stretch>
                  <a:fillRect/>
                </a:stretch>
              </p:blipFill>
              <p:spPr>
                <a:xfrm>
                  <a:off x="5102573" y="5693107"/>
                  <a:ext cx="3060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197" name="Freihand 196">
                  <a:extLst>
                    <a:ext uri="{FF2B5EF4-FFF2-40B4-BE49-F238E27FC236}">
                      <a16:creationId xmlns:a16="http://schemas.microsoft.com/office/drawing/2014/main" id="{1DFE64F3-8622-427B-8C39-5E3C8B9BA47D}"/>
                    </a:ext>
                  </a:extLst>
                </p14:cNvPr>
                <p14:cNvContentPartPr/>
                <p14:nvPr/>
              </p14:nvContentPartPr>
              <p14:xfrm>
                <a:off x="5181773" y="5590507"/>
                <a:ext cx="66240" cy="89640"/>
              </p14:xfrm>
            </p:contentPart>
          </mc:Choice>
          <mc:Fallback xmlns="">
            <p:pic>
              <p:nvPicPr>
                <p:cNvPr id="197" name="Freihand 196">
                  <a:extLst>
                    <a:ext uri="{FF2B5EF4-FFF2-40B4-BE49-F238E27FC236}">
                      <a16:creationId xmlns:a16="http://schemas.microsoft.com/office/drawing/2014/main" id="{1DFE64F3-8622-427B-8C39-5E3C8B9BA47D}"/>
                    </a:ext>
                  </a:extLst>
                </p:cNvPr>
                <p:cNvPicPr/>
                <p:nvPr/>
              </p:nvPicPr>
              <p:blipFill>
                <a:blip r:embed="rId528"/>
                <a:stretch>
                  <a:fillRect/>
                </a:stretch>
              </p:blipFill>
              <p:spPr>
                <a:xfrm>
                  <a:off x="5177453" y="5586187"/>
                  <a:ext cx="748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198" name="Freihand 197">
                  <a:extLst>
                    <a:ext uri="{FF2B5EF4-FFF2-40B4-BE49-F238E27FC236}">
                      <a16:creationId xmlns:a16="http://schemas.microsoft.com/office/drawing/2014/main" id="{EC3A8BC3-4CE4-4CB2-B6FA-C8B7ECD3B736}"/>
                    </a:ext>
                  </a:extLst>
                </p14:cNvPr>
                <p14:cNvContentPartPr/>
                <p14:nvPr/>
              </p14:nvContentPartPr>
              <p14:xfrm>
                <a:off x="5173853" y="5598427"/>
                <a:ext cx="82800" cy="90720"/>
              </p14:xfrm>
            </p:contentPart>
          </mc:Choice>
          <mc:Fallback xmlns="">
            <p:pic>
              <p:nvPicPr>
                <p:cNvPr id="198" name="Freihand 197">
                  <a:extLst>
                    <a:ext uri="{FF2B5EF4-FFF2-40B4-BE49-F238E27FC236}">
                      <a16:creationId xmlns:a16="http://schemas.microsoft.com/office/drawing/2014/main" id="{EC3A8BC3-4CE4-4CB2-B6FA-C8B7ECD3B736}"/>
                    </a:ext>
                  </a:extLst>
                </p:cNvPr>
                <p:cNvPicPr/>
                <p:nvPr/>
              </p:nvPicPr>
              <p:blipFill>
                <a:blip r:embed="rId530"/>
                <a:stretch>
                  <a:fillRect/>
                </a:stretch>
              </p:blipFill>
              <p:spPr>
                <a:xfrm>
                  <a:off x="5169533" y="5594107"/>
                  <a:ext cx="9144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199" name="Freihand 198">
                  <a:extLst>
                    <a:ext uri="{FF2B5EF4-FFF2-40B4-BE49-F238E27FC236}">
                      <a16:creationId xmlns:a16="http://schemas.microsoft.com/office/drawing/2014/main" id="{5EE15F91-57CA-458A-9918-B5FF6C059D94}"/>
                    </a:ext>
                  </a:extLst>
                </p14:cNvPr>
                <p14:cNvContentPartPr/>
                <p14:nvPr/>
              </p14:nvContentPartPr>
              <p14:xfrm>
                <a:off x="5226413" y="5640907"/>
                <a:ext cx="30240" cy="86040"/>
              </p14:xfrm>
            </p:contentPart>
          </mc:Choice>
          <mc:Fallback xmlns="">
            <p:pic>
              <p:nvPicPr>
                <p:cNvPr id="199" name="Freihand 198">
                  <a:extLst>
                    <a:ext uri="{FF2B5EF4-FFF2-40B4-BE49-F238E27FC236}">
                      <a16:creationId xmlns:a16="http://schemas.microsoft.com/office/drawing/2014/main" id="{5EE15F91-57CA-458A-9918-B5FF6C059D94}"/>
                    </a:ext>
                  </a:extLst>
                </p:cNvPr>
                <p:cNvPicPr/>
                <p:nvPr/>
              </p:nvPicPr>
              <p:blipFill>
                <a:blip r:embed="rId532"/>
                <a:stretch>
                  <a:fillRect/>
                </a:stretch>
              </p:blipFill>
              <p:spPr>
                <a:xfrm>
                  <a:off x="5222093" y="5636587"/>
                  <a:ext cx="3888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533">
              <p14:nvContentPartPr>
                <p14:cNvPr id="200" name="Freihand 199">
                  <a:extLst>
                    <a:ext uri="{FF2B5EF4-FFF2-40B4-BE49-F238E27FC236}">
                      <a16:creationId xmlns:a16="http://schemas.microsoft.com/office/drawing/2014/main" id="{CCD00763-C6F6-4E41-9D8F-81F92CB84573}"/>
                    </a:ext>
                  </a:extLst>
                </p14:cNvPr>
                <p14:cNvContentPartPr/>
                <p14:nvPr/>
              </p14:nvContentPartPr>
              <p14:xfrm>
                <a:off x="5278973" y="5616427"/>
                <a:ext cx="60480" cy="118080"/>
              </p14:xfrm>
            </p:contentPart>
          </mc:Choice>
          <mc:Fallback xmlns="">
            <p:pic>
              <p:nvPicPr>
                <p:cNvPr id="200" name="Freihand 199">
                  <a:extLst>
                    <a:ext uri="{FF2B5EF4-FFF2-40B4-BE49-F238E27FC236}">
                      <a16:creationId xmlns:a16="http://schemas.microsoft.com/office/drawing/2014/main" id="{CCD00763-C6F6-4E41-9D8F-81F92CB84573}"/>
                    </a:ext>
                  </a:extLst>
                </p:cNvPr>
                <p:cNvPicPr/>
                <p:nvPr/>
              </p:nvPicPr>
              <p:blipFill>
                <a:blip r:embed="rId534"/>
                <a:stretch>
                  <a:fillRect/>
                </a:stretch>
              </p:blipFill>
              <p:spPr>
                <a:xfrm>
                  <a:off x="5274653" y="5612107"/>
                  <a:ext cx="6912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535">
              <p14:nvContentPartPr>
                <p14:cNvPr id="201" name="Freihand 200">
                  <a:extLst>
                    <a:ext uri="{FF2B5EF4-FFF2-40B4-BE49-F238E27FC236}">
                      <a16:creationId xmlns:a16="http://schemas.microsoft.com/office/drawing/2014/main" id="{1AC792D4-101C-4EA9-A3C6-4A4BCBB34BE1}"/>
                    </a:ext>
                  </a:extLst>
                </p14:cNvPr>
                <p14:cNvContentPartPr/>
                <p14:nvPr/>
              </p14:nvContentPartPr>
              <p14:xfrm>
                <a:off x="5473373" y="5533627"/>
                <a:ext cx="34920" cy="33480"/>
              </p14:xfrm>
            </p:contentPart>
          </mc:Choice>
          <mc:Fallback xmlns="">
            <p:pic>
              <p:nvPicPr>
                <p:cNvPr id="201" name="Freihand 200">
                  <a:extLst>
                    <a:ext uri="{FF2B5EF4-FFF2-40B4-BE49-F238E27FC236}">
                      <a16:creationId xmlns:a16="http://schemas.microsoft.com/office/drawing/2014/main" id="{1AC792D4-101C-4EA9-A3C6-4A4BCBB34BE1}"/>
                    </a:ext>
                  </a:extLst>
                </p:cNvPr>
                <p:cNvPicPr/>
                <p:nvPr/>
              </p:nvPicPr>
              <p:blipFill>
                <a:blip r:embed="rId536"/>
                <a:stretch>
                  <a:fillRect/>
                </a:stretch>
              </p:blipFill>
              <p:spPr>
                <a:xfrm>
                  <a:off x="5469053" y="5529307"/>
                  <a:ext cx="4356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202" name="Freihand 201">
                  <a:extLst>
                    <a:ext uri="{FF2B5EF4-FFF2-40B4-BE49-F238E27FC236}">
                      <a16:creationId xmlns:a16="http://schemas.microsoft.com/office/drawing/2014/main" id="{E1FE9611-659E-4F64-9144-08B01E057974}"/>
                    </a:ext>
                  </a:extLst>
                </p14:cNvPr>
                <p14:cNvContentPartPr/>
                <p14:nvPr/>
              </p14:nvContentPartPr>
              <p14:xfrm>
                <a:off x="5535293" y="5408347"/>
                <a:ext cx="113400" cy="97920"/>
              </p14:xfrm>
            </p:contentPart>
          </mc:Choice>
          <mc:Fallback xmlns="">
            <p:pic>
              <p:nvPicPr>
                <p:cNvPr id="202" name="Freihand 201">
                  <a:extLst>
                    <a:ext uri="{FF2B5EF4-FFF2-40B4-BE49-F238E27FC236}">
                      <a16:creationId xmlns:a16="http://schemas.microsoft.com/office/drawing/2014/main" id="{E1FE9611-659E-4F64-9144-08B01E057974}"/>
                    </a:ext>
                  </a:extLst>
                </p:cNvPr>
                <p:cNvPicPr/>
                <p:nvPr/>
              </p:nvPicPr>
              <p:blipFill>
                <a:blip r:embed="rId538"/>
                <a:stretch>
                  <a:fillRect/>
                </a:stretch>
              </p:blipFill>
              <p:spPr>
                <a:xfrm>
                  <a:off x="5530973" y="5404027"/>
                  <a:ext cx="12204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203" name="Freihand 202">
                  <a:extLst>
                    <a:ext uri="{FF2B5EF4-FFF2-40B4-BE49-F238E27FC236}">
                      <a16:creationId xmlns:a16="http://schemas.microsoft.com/office/drawing/2014/main" id="{696842E2-6EA1-4F28-A1AB-84C539FD2992}"/>
                    </a:ext>
                  </a:extLst>
                </p14:cNvPr>
                <p14:cNvContentPartPr/>
                <p14:nvPr/>
              </p14:nvContentPartPr>
              <p14:xfrm>
                <a:off x="5686853" y="5390707"/>
                <a:ext cx="86760" cy="77400"/>
              </p14:xfrm>
            </p:contentPart>
          </mc:Choice>
          <mc:Fallback xmlns="">
            <p:pic>
              <p:nvPicPr>
                <p:cNvPr id="203" name="Freihand 202">
                  <a:extLst>
                    <a:ext uri="{FF2B5EF4-FFF2-40B4-BE49-F238E27FC236}">
                      <a16:creationId xmlns:a16="http://schemas.microsoft.com/office/drawing/2014/main" id="{696842E2-6EA1-4F28-A1AB-84C539FD2992}"/>
                    </a:ext>
                  </a:extLst>
                </p:cNvPr>
                <p:cNvPicPr/>
                <p:nvPr/>
              </p:nvPicPr>
              <p:blipFill>
                <a:blip r:embed="rId540"/>
                <a:stretch>
                  <a:fillRect/>
                </a:stretch>
              </p:blipFill>
              <p:spPr>
                <a:xfrm>
                  <a:off x="5682533" y="5386387"/>
                  <a:ext cx="9540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204" name="Freihand 203">
                  <a:extLst>
                    <a:ext uri="{FF2B5EF4-FFF2-40B4-BE49-F238E27FC236}">
                      <a16:creationId xmlns:a16="http://schemas.microsoft.com/office/drawing/2014/main" id="{22578BD7-3F24-4769-8E25-A98AB997A4FD}"/>
                    </a:ext>
                  </a:extLst>
                </p14:cNvPr>
                <p14:cNvContentPartPr/>
                <p14:nvPr/>
              </p14:nvContentPartPr>
              <p14:xfrm>
                <a:off x="5780093" y="5373067"/>
                <a:ext cx="56160" cy="93600"/>
              </p14:xfrm>
            </p:contentPart>
          </mc:Choice>
          <mc:Fallback xmlns="">
            <p:pic>
              <p:nvPicPr>
                <p:cNvPr id="204" name="Freihand 203">
                  <a:extLst>
                    <a:ext uri="{FF2B5EF4-FFF2-40B4-BE49-F238E27FC236}">
                      <a16:creationId xmlns:a16="http://schemas.microsoft.com/office/drawing/2014/main" id="{22578BD7-3F24-4769-8E25-A98AB997A4FD}"/>
                    </a:ext>
                  </a:extLst>
                </p:cNvPr>
                <p:cNvPicPr/>
                <p:nvPr/>
              </p:nvPicPr>
              <p:blipFill>
                <a:blip r:embed="rId542"/>
                <a:stretch>
                  <a:fillRect/>
                </a:stretch>
              </p:blipFill>
              <p:spPr>
                <a:xfrm>
                  <a:off x="5775773" y="5368747"/>
                  <a:ext cx="648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205" name="Freihand 204">
                  <a:extLst>
                    <a:ext uri="{FF2B5EF4-FFF2-40B4-BE49-F238E27FC236}">
                      <a16:creationId xmlns:a16="http://schemas.microsoft.com/office/drawing/2014/main" id="{317631DF-1235-4536-A887-404B05F0AE35}"/>
                    </a:ext>
                  </a:extLst>
                </p14:cNvPr>
                <p14:cNvContentPartPr/>
                <p14:nvPr/>
              </p14:nvContentPartPr>
              <p14:xfrm>
                <a:off x="5829413" y="5439307"/>
                <a:ext cx="22320" cy="72000"/>
              </p14:xfrm>
            </p:contentPart>
          </mc:Choice>
          <mc:Fallback xmlns="">
            <p:pic>
              <p:nvPicPr>
                <p:cNvPr id="205" name="Freihand 204">
                  <a:extLst>
                    <a:ext uri="{FF2B5EF4-FFF2-40B4-BE49-F238E27FC236}">
                      <a16:creationId xmlns:a16="http://schemas.microsoft.com/office/drawing/2014/main" id="{317631DF-1235-4536-A887-404B05F0AE35}"/>
                    </a:ext>
                  </a:extLst>
                </p:cNvPr>
                <p:cNvPicPr/>
                <p:nvPr/>
              </p:nvPicPr>
              <p:blipFill>
                <a:blip r:embed="rId544"/>
                <a:stretch>
                  <a:fillRect/>
                </a:stretch>
              </p:blipFill>
              <p:spPr>
                <a:xfrm>
                  <a:off x="5825093" y="5434987"/>
                  <a:ext cx="309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206" name="Freihand 205">
                  <a:extLst>
                    <a:ext uri="{FF2B5EF4-FFF2-40B4-BE49-F238E27FC236}">
                      <a16:creationId xmlns:a16="http://schemas.microsoft.com/office/drawing/2014/main" id="{08599554-1759-4CF6-A91D-D52288014B7A}"/>
                    </a:ext>
                  </a:extLst>
                </p14:cNvPr>
                <p14:cNvContentPartPr/>
                <p14:nvPr/>
              </p14:nvContentPartPr>
              <p14:xfrm>
                <a:off x="5887013" y="5382787"/>
                <a:ext cx="64800" cy="55440"/>
              </p14:xfrm>
            </p:contentPart>
          </mc:Choice>
          <mc:Fallback xmlns="">
            <p:pic>
              <p:nvPicPr>
                <p:cNvPr id="206" name="Freihand 205">
                  <a:extLst>
                    <a:ext uri="{FF2B5EF4-FFF2-40B4-BE49-F238E27FC236}">
                      <a16:creationId xmlns:a16="http://schemas.microsoft.com/office/drawing/2014/main" id="{08599554-1759-4CF6-A91D-D52288014B7A}"/>
                    </a:ext>
                  </a:extLst>
                </p:cNvPr>
                <p:cNvPicPr/>
                <p:nvPr/>
              </p:nvPicPr>
              <p:blipFill>
                <a:blip r:embed="rId546"/>
                <a:stretch>
                  <a:fillRect/>
                </a:stretch>
              </p:blipFill>
              <p:spPr>
                <a:xfrm>
                  <a:off x="5882693" y="5378467"/>
                  <a:ext cx="734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207" name="Freihand 206">
                  <a:extLst>
                    <a:ext uri="{FF2B5EF4-FFF2-40B4-BE49-F238E27FC236}">
                      <a16:creationId xmlns:a16="http://schemas.microsoft.com/office/drawing/2014/main" id="{CFA18D78-313A-45F1-A605-4B6EC80DBE79}"/>
                    </a:ext>
                  </a:extLst>
                </p14:cNvPr>
                <p14:cNvContentPartPr/>
                <p14:nvPr/>
              </p14:nvContentPartPr>
              <p14:xfrm>
                <a:off x="5935613" y="5415187"/>
                <a:ext cx="50400" cy="46440"/>
              </p14:xfrm>
            </p:contentPart>
          </mc:Choice>
          <mc:Fallback xmlns="">
            <p:pic>
              <p:nvPicPr>
                <p:cNvPr id="207" name="Freihand 206">
                  <a:extLst>
                    <a:ext uri="{FF2B5EF4-FFF2-40B4-BE49-F238E27FC236}">
                      <a16:creationId xmlns:a16="http://schemas.microsoft.com/office/drawing/2014/main" id="{CFA18D78-313A-45F1-A605-4B6EC80DBE79}"/>
                    </a:ext>
                  </a:extLst>
                </p:cNvPr>
                <p:cNvPicPr/>
                <p:nvPr/>
              </p:nvPicPr>
              <p:blipFill>
                <a:blip r:embed="rId548"/>
                <a:stretch>
                  <a:fillRect/>
                </a:stretch>
              </p:blipFill>
              <p:spPr>
                <a:xfrm>
                  <a:off x="5931293" y="5410867"/>
                  <a:ext cx="59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208" name="Freihand 207">
                  <a:extLst>
                    <a:ext uri="{FF2B5EF4-FFF2-40B4-BE49-F238E27FC236}">
                      <a16:creationId xmlns:a16="http://schemas.microsoft.com/office/drawing/2014/main" id="{33F25DAD-60AB-4C8A-9B56-77FBB48EA405}"/>
                    </a:ext>
                  </a:extLst>
                </p14:cNvPr>
                <p14:cNvContentPartPr/>
                <p14:nvPr/>
              </p14:nvContentPartPr>
              <p14:xfrm>
                <a:off x="5971613" y="5369107"/>
                <a:ext cx="69840" cy="104760"/>
              </p14:xfrm>
            </p:contentPart>
          </mc:Choice>
          <mc:Fallback xmlns="">
            <p:pic>
              <p:nvPicPr>
                <p:cNvPr id="208" name="Freihand 207">
                  <a:extLst>
                    <a:ext uri="{FF2B5EF4-FFF2-40B4-BE49-F238E27FC236}">
                      <a16:creationId xmlns:a16="http://schemas.microsoft.com/office/drawing/2014/main" id="{33F25DAD-60AB-4C8A-9B56-77FBB48EA405}"/>
                    </a:ext>
                  </a:extLst>
                </p:cNvPr>
                <p:cNvPicPr/>
                <p:nvPr/>
              </p:nvPicPr>
              <p:blipFill>
                <a:blip r:embed="rId550"/>
                <a:stretch>
                  <a:fillRect/>
                </a:stretch>
              </p:blipFill>
              <p:spPr>
                <a:xfrm>
                  <a:off x="5967293" y="5364787"/>
                  <a:ext cx="784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209" name="Freihand 208">
                  <a:extLst>
                    <a:ext uri="{FF2B5EF4-FFF2-40B4-BE49-F238E27FC236}">
                      <a16:creationId xmlns:a16="http://schemas.microsoft.com/office/drawing/2014/main" id="{BDDD6FDD-A4D3-41FC-B8A3-8367E3C088E7}"/>
                    </a:ext>
                  </a:extLst>
                </p14:cNvPr>
                <p14:cNvContentPartPr/>
                <p14:nvPr/>
              </p14:nvContentPartPr>
              <p14:xfrm>
                <a:off x="5564093" y="5527867"/>
                <a:ext cx="488880" cy="23760"/>
              </p14:xfrm>
            </p:contentPart>
          </mc:Choice>
          <mc:Fallback xmlns="">
            <p:pic>
              <p:nvPicPr>
                <p:cNvPr id="209" name="Freihand 208">
                  <a:extLst>
                    <a:ext uri="{FF2B5EF4-FFF2-40B4-BE49-F238E27FC236}">
                      <a16:creationId xmlns:a16="http://schemas.microsoft.com/office/drawing/2014/main" id="{BDDD6FDD-A4D3-41FC-B8A3-8367E3C088E7}"/>
                    </a:ext>
                  </a:extLst>
                </p:cNvPr>
                <p:cNvPicPr/>
                <p:nvPr/>
              </p:nvPicPr>
              <p:blipFill>
                <a:blip r:embed="rId552"/>
                <a:stretch>
                  <a:fillRect/>
                </a:stretch>
              </p:blipFill>
              <p:spPr>
                <a:xfrm>
                  <a:off x="5559773" y="5523547"/>
                  <a:ext cx="4975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212" name="Freihand 211">
                  <a:extLst>
                    <a:ext uri="{FF2B5EF4-FFF2-40B4-BE49-F238E27FC236}">
                      <a16:creationId xmlns:a16="http://schemas.microsoft.com/office/drawing/2014/main" id="{9E247908-2A62-49C8-9833-D09364B47FC3}"/>
                    </a:ext>
                  </a:extLst>
                </p14:cNvPr>
                <p14:cNvContentPartPr/>
                <p14:nvPr/>
              </p14:nvContentPartPr>
              <p14:xfrm>
                <a:off x="5548973" y="5592667"/>
                <a:ext cx="114120" cy="86760"/>
              </p14:xfrm>
            </p:contentPart>
          </mc:Choice>
          <mc:Fallback xmlns="">
            <p:pic>
              <p:nvPicPr>
                <p:cNvPr id="212" name="Freihand 211">
                  <a:extLst>
                    <a:ext uri="{FF2B5EF4-FFF2-40B4-BE49-F238E27FC236}">
                      <a16:creationId xmlns:a16="http://schemas.microsoft.com/office/drawing/2014/main" id="{9E247908-2A62-49C8-9833-D09364B47FC3}"/>
                    </a:ext>
                  </a:extLst>
                </p:cNvPr>
                <p:cNvPicPr/>
                <p:nvPr/>
              </p:nvPicPr>
              <p:blipFill>
                <a:blip r:embed="rId554"/>
                <a:stretch>
                  <a:fillRect/>
                </a:stretch>
              </p:blipFill>
              <p:spPr>
                <a:xfrm>
                  <a:off x="5544653" y="5588347"/>
                  <a:ext cx="12276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213" name="Freihand 212">
                  <a:extLst>
                    <a:ext uri="{FF2B5EF4-FFF2-40B4-BE49-F238E27FC236}">
                      <a16:creationId xmlns:a16="http://schemas.microsoft.com/office/drawing/2014/main" id="{0273003F-1ADE-4DC9-A4A1-6A95FD9E6071}"/>
                    </a:ext>
                  </a:extLst>
                </p14:cNvPr>
                <p14:cNvContentPartPr/>
                <p14:nvPr/>
              </p14:nvContentPartPr>
              <p14:xfrm>
                <a:off x="5672093" y="5606347"/>
                <a:ext cx="68760" cy="80640"/>
              </p14:xfrm>
            </p:contentPart>
          </mc:Choice>
          <mc:Fallback xmlns="">
            <p:pic>
              <p:nvPicPr>
                <p:cNvPr id="213" name="Freihand 212">
                  <a:extLst>
                    <a:ext uri="{FF2B5EF4-FFF2-40B4-BE49-F238E27FC236}">
                      <a16:creationId xmlns:a16="http://schemas.microsoft.com/office/drawing/2014/main" id="{0273003F-1ADE-4DC9-A4A1-6A95FD9E6071}"/>
                    </a:ext>
                  </a:extLst>
                </p:cNvPr>
                <p:cNvPicPr/>
                <p:nvPr/>
              </p:nvPicPr>
              <p:blipFill>
                <a:blip r:embed="rId556"/>
                <a:stretch>
                  <a:fillRect/>
                </a:stretch>
              </p:blipFill>
              <p:spPr>
                <a:xfrm>
                  <a:off x="5667773" y="5602027"/>
                  <a:ext cx="77400" cy="8928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214" name="Freihand 213">
                  <a:extLst>
                    <a:ext uri="{FF2B5EF4-FFF2-40B4-BE49-F238E27FC236}">
                      <a16:creationId xmlns:a16="http://schemas.microsoft.com/office/drawing/2014/main" id="{20472335-593B-416E-B162-8872042EED8B}"/>
                    </a:ext>
                  </a:extLst>
                </p14:cNvPr>
                <p14:cNvContentPartPr/>
                <p14:nvPr/>
              </p14:nvContentPartPr>
              <p14:xfrm>
                <a:off x="5752373" y="5593747"/>
                <a:ext cx="62280" cy="103320"/>
              </p14:xfrm>
            </p:contentPart>
          </mc:Choice>
          <mc:Fallback xmlns="">
            <p:pic>
              <p:nvPicPr>
                <p:cNvPr id="214" name="Freihand 213">
                  <a:extLst>
                    <a:ext uri="{FF2B5EF4-FFF2-40B4-BE49-F238E27FC236}">
                      <a16:creationId xmlns:a16="http://schemas.microsoft.com/office/drawing/2014/main" id="{20472335-593B-416E-B162-8872042EED8B}"/>
                    </a:ext>
                  </a:extLst>
                </p:cNvPr>
                <p:cNvPicPr/>
                <p:nvPr/>
              </p:nvPicPr>
              <p:blipFill>
                <a:blip r:embed="rId558"/>
                <a:stretch>
                  <a:fillRect/>
                </a:stretch>
              </p:blipFill>
              <p:spPr>
                <a:xfrm>
                  <a:off x="5748053" y="5589427"/>
                  <a:ext cx="7092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215" name="Freihand 214">
                  <a:extLst>
                    <a:ext uri="{FF2B5EF4-FFF2-40B4-BE49-F238E27FC236}">
                      <a16:creationId xmlns:a16="http://schemas.microsoft.com/office/drawing/2014/main" id="{F889CD9A-1592-4306-AC4D-BB5E7541E927}"/>
                    </a:ext>
                  </a:extLst>
                </p14:cNvPr>
                <p14:cNvContentPartPr/>
                <p14:nvPr/>
              </p14:nvContentPartPr>
              <p14:xfrm>
                <a:off x="5793773" y="5675827"/>
                <a:ext cx="28800" cy="74520"/>
              </p14:xfrm>
            </p:contentPart>
          </mc:Choice>
          <mc:Fallback xmlns="">
            <p:pic>
              <p:nvPicPr>
                <p:cNvPr id="215" name="Freihand 214">
                  <a:extLst>
                    <a:ext uri="{FF2B5EF4-FFF2-40B4-BE49-F238E27FC236}">
                      <a16:creationId xmlns:a16="http://schemas.microsoft.com/office/drawing/2014/main" id="{F889CD9A-1592-4306-AC4D-BB5E7541E927}"/>
                    </a:ext>
                  </a:extLst>
                </p:cNvPr>
                <p:cNvPicPr/>
                <p:nvPr/>
              </p:nvPicPr>
              <p:blipFill>
                <a:blip r:embed="rId560"/>
                <a:stretch>
                  <a:fillRect/>
                </a:stretch>
              </p:blipFill>
              <p:spPr>
                <a:xfrm>
                  <a:off x="5789453" y="5671507"/>
                  <a:ext cx="374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216" name="Freihand 215">
                  <a:extLst>
                    <a:ext uri="{FF2B5EF4-FFF2-40B4-BE49-F238E27FC236}">
                      <a16:creationId xmlns:a16="http://schemas.microsoft.com/office/drawing/2014/main" id="{8C83C18C-888A-4910-8F5B-F305DB28ADCA}"/>
                    </a:ext>
                  </a:extLst>
                </p14:cNvPr>
                <p14:cNvContentPartPr/>
                <p14:nvPr/>
              </p14:nvContentPartPr>
              <p14:xfrm>
                <a:off x="5865413" y="5600587"/>
                <a:ext cx="26640" cy="100080"/>
              </p14:xfrm>
            </p:contentPart>
          </mc:Choice>
          <mc:Fallback xmlns="">
            <p:pic>
              <p:nvPicPr>
                <p:cNvPr id="216" name="Freihand 215">
                  <a:extLst>
                    <a:ext uri="{FF2B5EF4-FFF2-40B4-BE49-F238E27FC236}">
                      <a16:creationId xmlns:a16="http://schemas.microsoft.com/office/drawing/2014/main" id="{8C83C18C-888A-4910-8F5B-F305DB28ADCA}"/>
                    </a:ext>
                  </a:extLst>
                </p:cNvPr>
                <p:cNvPicPr/>
                <p:nvPr/>
              </p:nvPicPr>
              <p:blipFill>
                <a:blip r:embed="rId562"/>
                <a:stretch>
                  <a:fillRect/>
                </a:stretch>
              </p:blipFill>
              <p:spPr>
                <a:xfrm>
                  <a:off x="5861093" y="5596267"/>
                  <a:ext cx="35280" cy="10872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217" name="Freihand 216">
                  <a:extLst>
                    <a:ext uri="{FF2B5EF4-FFF2-40B4-BE49-F238E27FC236}">
                      <a16:creationId xmlns:a16="http://schemas.microsoft.com/office/drawing/2014/main" id="{CA419B91-1500-4433-A32E-41EF1178ABF3}"/>
                    </a:ext>
                  </a:extLst>
                </p14:cNvPr>
                <p14:cNvContentPartPr/>
                <p14:nvPr/>
              </p14:nvContentPartPr>
              <p14:xfrm>
                <a:off x="5910053" y="5601307"/>
                <a:ext cx="84240" cy="101880"/>
              </p14:xfrm>
            </p:contentPart>
          </mc:Choice>
          <mc:Fallback xmlns="">
            <p:pic>
              <p:nvPicPr>
                <p:cNvPr id="217" name="Freihand 216">
                  <a:extLst>
                    <a:ext uri="{FF2B5EF4-FFF2-40B4-BE49-F238E27FC236}">
                      <a16:creationId xmlns:a16="http://schemas.microsoft.com/office/drawing/2014/main" id="{CA419B91-1500-4433-A32E-41EF1178ABF3}"/>
                    </a:ext>
                  </a:extLst>
                </p:cNvPr>
                <p:cNvPicPr/>
                <p:nvPr/>
              </p:nvPicPr>
              <p:blipFill>
                <a:blip r:embed="rId564"/>
                <a:stretch>
                  <a:fillRect/>
                </a:stretch>
              </p:blipFill>
              <p:spPr>
                <a:xfrm>
                  <a:off x="5905733" y="5596987"/>
                  <a:ext cx="9288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218" name="Freihand 217">
                  <a:extLst>
                    <a:ext uri="{FF2B5EF4-FFF2-40B4-BE49-F238E27FC236}">
                      <a16:creationId xmlns:a16="http://schemas.microsoft.com/office/drawing/2014/main" id="{F40F770A-C324-4C8F-80A3-DB9DDE7398ED}"/>
                    </a:ext>
                  </a:extLst>
                </p14:cNvPr>
                <p14:cNvContentPartPr/>
                <p14:nvPr/>
              </p14:nvContentPartPr>
              <p14:xfrm>
                <a:off x="6124973" y="5539027"/>
                <a:ext cx="21240" cy="29520"/>
              </p14:xfrm>
            </p:contentPart>
          </mc:Choice>
          <mc:Fallback xmlns="">
            <p:pic>
              <p:nvPicPr>
                <p:cNvPr id="218" name="Freihand 217">
                  <a:extLst>
                    <a:ext uri="{FF2B5EF4-FFF2-40B4-BE49-F238E27FC236}">
                      <a16:creationId xmlns:a16="http://schemas.microsoft.com/office/drawing/2014/main" id="{F40F770A-C324-4C8F-80A3-DB9DDE7398ED}"/>
                    </a:ext>
                  </a:extLst>
                </p:cNvPr>
                <p:cNvPicPr/>
                <p:nvPr/>
              </p:nvPicPr>
              <p:blipFill>
                <a:blip r:embed="rId566"/>
                <a:stretch>
                  <a:fillRect/>
                </a:stretch>
              </p:blipFill>
              <p:spPr>
                <a:xfrm>
                  <a:off x="6120653" y="5534707"/>
                  <a:ext cx="298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219" name="Freihand 218">
                  <a:extLst>
                    <a:ext uri="{FF2B5EF4-FFF2-40B4-BE49-F238E27FC236}">
                      <a16:creationId xmlns:a16="http://schemas.microsoft.com/office/drawing/2014/main" id="{6BAB83DE-CDE1-4C69-9A93-62C52F2B03A9}"/>
                    </a:ext>
                  </a:extLst>
                </p14:cNvPr>
                <p14:cNvContentPartPr/>
                <p14:nvPr/>
              </p14:nvContentPartPr>
              <p14:xfrm>
                <a:off x="6301013" y="5399707"/>
                <a:ext cx="109440" cy="97200"/>
              </p14:xfrm>
            </p:contentPart>
          </mc:Choice>
          <mc:Fallback xmlns="">
            <p:pic>
              <p:nvPicPr>
                <p:cNvPr id="219" name="Freihand 218">
                  <a:extLst>
                    <a:ext uri="{FF2B5EF4-FFF2-40B4-BE49-F238E27FC236}">
                      <a16:creationId xmlns:a16="http://schemas.microsoft.com/office/drawing/2014/main" id="{6BAB83DE-CDE1-4C69-9A93-62C52F2B03A9}"/>
                    </a:ext>
                  </a:extLst>
                </p:cNvPr>
                <p:cNvPicPr/>
                <p:nvPr/>
              </p:nvPicPr>
              <p:blipFill>
                <a:blip r:embed="rId568"/>
                <a:stretch>
                  <a:fillRect/>
                </a:stretch>
              </p:blipFill>
              <p:spPr>
                <a:xfrm>
                  <a:off x="6296693" y="5395387"/>
                  <a:ext cx="11808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220" name="Freihand 219">
                  <a:extLst>
                    <a:ext uri="{FF2B5EF4-FFF2-40B4-BE49-F238E27FC236}">
                      <a16:creationId xmlns:a16="http://schemas.microsoft.com/office/drawing/2014/main" id="{259C96AF-ABE1-47A0-9D4E-8A1BC11B0BB4}"/>
                    </a:ext>
                  </a:extLst>
                </p14:cNvPr>
                <p14:cNvContentPartPr/>
                <p14:nvPr/>
              </p14:nvContentPartPr>
              <p14:xfrm>
                <a:off x="6439253" y="5386747"/>
                <a:ext cx="69840" cy="87480"/>
              </p14:xfrm>
            </p:contentPart>
          </mc:Choice>
          <mc:Fallback xmlns="">
            <p:pic>
              <p:nvPicPr>
                <p:cNvPr id="220" name="Freihand 219">
                  <a:extLst>
                    <a:ext uri="{FF2B5EF4-FFF2-40B4-BE49-F238E27FC236}">
                      <a16:creationId xmlns:a16="http://schemas.microsoft.com/office/drawing/2014/main" id="{259C96AF-ABE1-47A0-9D4E-8A1BC11B0BB4}"/>
                    </a:ext>
                  </a:extLst>
                </p:cNvPr>
                <p:cNvPicPr/>
                <p:nvPr/>
              </p:nvPicPr>
              <p:blipFill>
                <a:blip r:embed="rId570"/>
                <a:stretch>
                  <a:fillRect/>
                </a:stretch>
              </p:blipFill>
              <p:spPr>
                <a:xfrm>
                  <a:off x="6434933" y="5382427"/>
                  <a:ext cx="784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222" name="Freihand 221">
                  <a:extLst>
                    <a:ext uri="{FF2B5EF4-FFF2-40B4-BE49-F238E27FC236}">
                      <a16:creationId xmlns:a16="http://schemas.microsoft.com/office/drawing/2014/main" id="{7ED10C58-57CA-4E54-A806-33BAA6C3875C}"/>
                    </a:ext>
                  </a:extLst>
                </p14:cNvPr>
                <p14:cNvContentPartPr/>
                <p14:nvPr/>
              </p14:nvContentPartPr>
              <p14:xfrm>
                <a:off x="6521693" y="5375587"/>
                <a:ext cx="74160" cy="93960"/>
              </p14:xfrm>
            </p:contentPart>
          </mc:Choice>
          <mc:Fallback xmlns="">
            <p:pic>
              <p:nvPicPr>
                <p:cNvPr id="222" name="Freihand 221">
                  <a:extLst>
                    <a:ext uri="{FF2B5EF4-FFF2-40B4-BE49-F238E27FC236}">
                      <a16:creationId xmlns:a16="http://schemas.microsoft.com/office/drawing/2014/main" id="{7ED10C58-57CA-4E54-A806-33BAA6C3875C}"/>
                    </a:ext>
                  </a:extLst>
                </p:cNvPr>
                <p:cNvPicPr/>
                <p:nvPr/>
              </p:nvPicPr>
              <p:blipFill>
                <a:blip r:embed="rId572"/>
                <a:stretch>
                  <a:fillRect/>
                </a:stretch>
              </p:blipFill>
              <p:spPr>
                <a:xfrm>
                  <a:off x="6517373" y="5371267"/>
                  <a:ext cx="828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223" name="Freihand 222">
                  <a:extLst>
                    <a:ext uri="{FF2B5EF4-FFF2-40B4-BE49-F238E27FC236}">
                      <a16:creationId xmlns:a16="http://schemas.microsoft.com/office/drawing/2014/main" id="{9E5E1959-0D3C-404F-AD9A-4C421019D755}"/>
                    </a:ext>
                  </a:extLst>
                </p14:cNvPr>
                <p14:cNvContentPartPr/>
                <p14:nvPr/>
              </p14:nvContentPartPr>
              <p14:xfrm>
                <a:off x="6590813" y="5461267"/>
                <a:ext cx="23760" cy="72720"/>
              </p14:xfrm>
            </p:contentPart>
          </mc:Choice>
          <mc:Fallback xmlns="">
            <p:pic>
              <p:nvPicPr>
                <p:cNvPr id="223" name="Freihand 222">
                  <a:extLst>
                    <a:ext uri="{FF2B5EF4-FFF2-40B4-BE49-F238E27FC236}">
                      <a16:creationId xmlns:a16="http://schemas.microsoft.com/office/drawing/2014/main" id="{9E5E1959-0D3C-404F-AD9A-4C421019D755}"/>
                    </a:ext>
                  </a:extLst>
                </p:cNvPr>
                <p:cNvPicPr/>
                <p:nvPr/>
              </p:nvPicPr>
              <p:blipFill>
                <a:blip r:embed="rId574"/>
                <a:stretch>
                  <a:fillRect/>
                </a:stretch>
              </p:blipFill>
              <p:spPr>
                <a:xfrm>
                  <a:off x="6586493" y="5456947"/>
                  <a:ext cx="3240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224" name="Freihand 223">
                  <a:extLst>
                    <a:ext uri="{FF2B5EF4-FFF2-40B4-BE49-F238E27FC236}">
                      <a16:creationId xmlns:a16="http://schemas.microsoft.com/office/drawing/2014/main" id="{BFE5E3D3-D3F6-41F5-8B62-784E88A1E555}"/>
                    </a:ext>
                  </a:extLst>
                </p14:cNvPr>
                <p14:cNvContentPartPr/>
                <p14:nvPr/>
              </p14:nvContentPartPr>
              <p14:xfrm>
                <a:off x="6657773" y="5376667"/>
                <a:ext cx="105480" cy="109800"/>
              </p14:xfrm>
            </p:contentPart>
          </mc:Choice>
          <mc:Fallback xmlns="">
            <p:pic>
              <p:nvPicPr>
                <p:cNvPr id="224" name="Freihand 223">
                  <a:extLst>
                    <a:ext uri="{FF2B5EF4-FFF2-40B4-BE49-F238E27FC236}">
                      <a16:creationId xmlns:a16="http://schemas.microsoft.com/office/drawing/2014/main" id="{BFE5E3D3-D3F6-41F5-8B62-784E88A1E555}"/>
                    </a:ext>
                  </a:extLst>
                </p:cNvPr>
                <p:cNvPicPr/>
                <p:nvPr/>
              </p:nvPicPr>
              <p:blipFill>
                <a:blip r:embed="rId576"/>
                <a:stretch>
                  <a:fillRect/>
                </a:stretch>
              </p:blipFill>
              <p:spPr>
                <a:xfrm>
                  <a:off x="6653453" y="5372347"/>
                  <a:ext cx="11412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225" name="Freihand 224">
                  <a:extLst>
                    <a:ext uri="{FF2B5EF4-FFF2-40B4-BE49-F238E27FC236}">
                      <a16:creationId xmlns:a16="http://schemas.microsoft.com/office/drawing/2014/main" id="{B743A3BD-1444-4A56-B849-69567951DB1C}"/>
                    </a:ext>
                  </a:extLst>
                </p14:cNvPr>
                <p14:cNvContentPartPr/>
                <p14:nvPr/>
              </p14:nvContentPartPr>
              <p14:xfrm>
                <a:off x="6343133" y="5532907"/>
                <a:ext cx="451440" cy="17640"/>
              </p14:xfrm>
            </p:contentPart>
          </mc:Choice>
          <mc:Fallback xmlns="">
            <p:pic>
              <p:nvPicPr>
                <p:cNvPr id="225" name="Freihand 224">
                  <a:extLst>
                    <a:ext uri="{FF2B5EF4-FFF2-40B4-BE49-F238E27FC236}">
                      <a16:creationId xmlns:a16="http://schemas.microsoft.com/office/drawing/2014/main" id="{B743A3BD-1444-4A56-B849-69567951DB1C}"/>
                    </a:ext>
                  </a:extLst>
                </p:cNvPr>
                <p:cNvPicPr/>
                <p:nvPr/>
              </p:nvPicPr>
              <p:blipFill>
                <a:blip r:embed="rId578"/>
                <a:stretch>
                  <a:fillRect/>
                </a:stretch>
              </p:blipFill>
              <p:spPr>
                <a:xfrm>
                  <a:off x="6338813" y="5528587"/>
                  <a:ext cx="4600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226" name="Freihand 225">
                  <a:extLst>
                    <a:ext uri="{FF2B5EF4-FFF2-40B4-BE49-F238E27FC236}">
                      <a16:creationId xmlns:a16="http://schemas.microsoft.com/office/drawing/2014/main" id="{8394E147-22BC-4FA8-B7F5-E4D3F48C88F4}"/>
                    </a:ext>
                  </a:extLst>
                </p14:cNvPr>
                <p14:cNvContentPartPr/>
                <p14:nvPr/>
              </p14:nvContentPartPr>
              <p14:xfrm>
                <a:off x="6303173" y="5604907"/>
                <a:ext cx="137880" cy="96120"/>
              </p14:xfrm>
            </p:contentPart>
          </mc:Choice>
          <mc:Fallback xmlns="">
            <p:pic>
              <p:nvPicPr>
                <p:cNvPr id="226" name="Freihand 225">
                  <a:extLst>
                    <a:ext uri="{FF2B5EF4-FFF2-40B4-BE49-F238E27FC236}">
                      <a16:creationId xmlns:a16="http://schemas.microsoft.com/office/drawing/2014/main" id="{8394E147-22BC-4FA8-B7F5-E4D3F48C88F4}"/>
                    </a:ext>
                  </a:extLst>
                </p:cNvPr>
                <p:cNvPicPr/>
                <p:nvPr/>
              </p:nvPicPr>
              <p:blipFill>
                <a:blip r:embed="rId580"/>
                <a:stretch>
                  <a:fillRect/>
                </a:stretch>
              </p:blipFill>
              <p:spPr>
                <a:xfrm>
                  <a:off x="6298853" y="5600587"/>
                  <a:ext cx="1465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227" name="Freihand 226">
                  <a:extLst>
                    <a:ext uri="{FF2B5EF4-FFF2-40B4-BE49-F238E27FC236}">
                      <a16:creationId xmlns:a16="http://schemas.microsoft.com/office/drawing/2014/main" id="{FAD49930-1B39-4538-AD0A-B3DF64441B11}"/>
                    </a:ext>
                  </a:extLst>
                </p14:cNvPr>
                <p14:cNvContentPartPr/>
                <p14:nvPr/>
              </p14:nvContentPartPr>
              <p14:xfrm>
                <a:off x="6467693" y="5601307"/>
                <a:ext cx="64080" cy="86040"/>
              </p14:xfrm>
            </p:contentPart>
          </mc:Choice>
          <mc:Fallback xmlns="">
            <p:pic>
              <p:nvPicPr>
                <p:cNvPr id="227" name="Freihand 226">
                  <a:extLst>
                    <a:ext uri="{FF2B5EF4-FFF2-40B4-BE49-F238E27FC236}">
                      <a16:creationId xmlns:a16="http://schemas.microsoft.com/office/drawing/2014/main" id="{FAD49930-1B39-4538-AD0A-B3DF64441B11}"/>
                    </a:ext>
                  </a:extLst>
                </p:cNvPr>
                <p:cNvPicPr/>
                <p:nvPr/>
              </p:nvPicPr>
              <p:blipFill>
                <a:blip r:embed="rId582"/>
                <a:stretch>
                  <a:fillRect/>
                </a:stretch>
              </p:blipFill>
              <p:spPr>
                <a:xfrm>
                  <a:off x="6463373" y="5596987"/>
                  <a:ext cx="727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228" name="Freihand 227">
                  <a:extLst>
                    <a:ext uri="{FF2B5EF4-FFF2-40B4-BE49-F238E27FC236}">
                      <a16:creationId xmlns:a16="http://schemas.microsoft.com/office/drawing/2014/main" id="{0DB2BC67-11A8-42D7-8D73-80C6B39AF1B2}"/>
                    </a:ext>
                  </a:extLst>
                </p14:cNvPr>
                <p14:cNvContentPartPr/>
                <p14:nvPr/>
              </p14:nvContentPartPr>
              <p14:xfrm>
                <a:off x="6552653" y="5583307"/>
                <a:ext cx="98640" cy="87120"/>
              </p14:xfrm>
            </p:contentPart>
          </mc:Choice>
          <mc:Fallback xmlns="">
            <p:pic>
              <p:nvPicPr>
                <p:cNvPr id="228" name="Freihand 227">
                  <a:extLst>
                    <a:ext uri="{FF2B5EF4-FFF2-40B4-BE49-F238E27FC236}">
                      <a16:creationId xmlns:a16="http://schemas.microsoft.com/office/drawing/2014/main" id="{0DB2BC67-11A8-42D7-8D73-80C6B39AF1B2}"/>
                    </a:ext>
                  </a:extLst>
                </p:cNvPr>
                <p:cNvPicPr/>
                <p:nvPr/>
              </p:nvPicPr>
              <p:blipFill>
                <a:blip r:embed="rId584"/>
                <a:stretch>
                  <a:fillRect/>
                </a:stretch>
              </p:blipFill>
              <p:spPr>
                <a:xfrm>
                  <a:off x="6548333" y="5578987"/>
                  <a:ext cx="10728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230" name="Freihand 229">
                  <a:extLst>
                    <a:ext uri="{FF2B5EF4-FFF2-40B4-BE49-F238E27FC236}">
                      <a16:creationId xmlns:a16="http://schemas.microsoft.com/office/drawing/2014/main" id="{45712B5F-36D7-403F-A2DA-EE99DF83F9D7}"/>
                    </a:ext>
                  </a:extLst>
                </p14:cNvPr>
                <p14:cNvContentPartPr/>
                <p14:nvPr/>
              </p14:nvContentPartPr>
              <p14:xfrm>
                <a:off x="5065133" y="5729827"/>
                <a:ext cx="360" cy="360"/>
              </p14:xfrm>
            </p:contentPart>
          </mc:Choice>
          <mc:Fallback xmlns="">
            <p:pic>
              <p:nvPicPr>
                <p:cNvPr id="230" name="Freihand 229">
                  <a:extLst>
                    <a:ext uri="{FF2B5EF4-FFF2-40B4-BE49-F238E27FC236}">
                      <a16:creationId xmlns:a16="http://schemas.microsoft.com/office/drawing/2014/main" id="{45712B5F-36D7-403F-A2DA-EE99DF83F9D7}"/>
                    </a:ext>
                  </a:extLst>
                </p:cNvPr>
                <p:cNvPicPr/>
                <p:nvPr/>
              </p:nvPicPr>
              <p:blipFill>
                <a:blip r:embed="rId144"/>
                <a:stretch>
                  <a:fillRect/>
                </a:stretch>
              </p:blipFill>
              <p:spPr>
                <a:xfrm>
                  <a:off x="5060813" y="57255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6">
              <p14:nvContentPartPr>
                <p14:cNvPr id="231" name="Freihand 230">
                  <a:extLst>
                    <a:ext uri="{FF2B5EF4-FFF2-40B4-BE49-F238E27FC236}">
                      <a16:creationId xmlns:a16="http://schemas.microsoft.com/office/drawing/2014/main" id="{62743E0D-52C4-4A39-9A73-FEF58726C702}"/>
                    </a:ext>
                  </a:extLst>
                </p14:cNvPr>
                <p14:cNvContentPartPr/>
                <p14:nvPr/>
              </p14:nvContentPartPr>
              <p14:xfrm>
                <a:off x="5848853" y="5463787"/>
                <a:ext cx="360" cy="360"/>
              </p14:xfrm>
            </p:contentPart>
          </mc:Choice>
          <mc:Fallback xmlns="">
            <p:pic>
              <p:nvPicPr>
                <p:cNvPr id="231" name="Freihand 230">
                  <a:extLst>
                    <a:ext uri="{FF2B5EF4-FFF2-40B4-BE49-F238E27FC236}">
                      <a16:creationId xmlns:a16="http://schemas.microsoft.com/office/drawing/2014/main" id="{62743E0D-52C4-4A39-9A73-FEF58726C702}"/>
                    </a:ext>
                  </a:extLst>
                </p:cNvPr>
                <p:cNvPicPr/>
                <p:nvPr/>
              </p:nvPicPr>
              <p:blipFill>
                <a:blip r:embed="rId144"/>
                <a:stretch>
                  <a:fillRect/>
                </a:stretch>
              </p:blipFill>
              <p:spPr>
                <a:xfrm>
                  <a:off x="5844533" y="54594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232" name="Freihand 231">
                  <a:extLst>
                    <a:ext uri="{FF2B5EF4-FFF2-40B4-BE49-F238E27FC236}">
                      <a16:creationId xmlns:a16="http://schemas.microsoft.com/office/drawing/2014/main" id="{7253D6F6-C234-4D2F-96E6-32945D30BD8B}"/>
                    </a:ext>
                  </a:extLst>
                </p14:cNvPr>
                <p14:cNvContentPartPr/>
                <p14:nvPr/>
              </p14:nvContentPartPr>
              <p14:xfrm>
                <a:off x="5811053" y="5716147"/>
                <a:ext cx="20160" cy="2880"/>
              </p14:xfrm>
            </p:contentPart>
          </mc:Choice>
          <mc:Fallback xmlns="">
            <p:pic>
              <p:nvPicPr>
                <p:cNvPr id="232" name="Freihand 231">
                  <a:extLst>
                    <a:ext uri="{FF2B5EF4-FFF2-40B4-BE49-F238E27FC236}">
                      <a16:creationId xmlns:a16="http://schemas.microsoft.com/office/drawing/2014/main" id="{7253D6F6-C234-4D2F-96E6-32945D30BD8B}"/>
                    </a:ext>
                  </a:extLst>
                </p:cNvPr>
                <p:cNvPicPr/>
                <p:nvPr/>
              </p:nvPicPr>
              <p:blipFill>
                <a:blip r:embed="rId588"/>
                <a:stretch>
                  <a:fillRect/>
                </a:stretch>
              </p:blipFill>
              <p:spPr>
                <a:xfrm>
                  <a:off x="5806733" y="5711827"/>
                  <a:ext cx="28800" cy="1152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233" name="Freihand 232">
                  <a:extLst>
                    <a:ext uri="{FF2B5EF4-FFF2-40B4-BE49-F238E27FC236}">
                      <a16:creationId xmlns:a16="http://schemas.microsoft.com/office/drawing/2014/main" id="{FA2AA612-F53D-44D8-AE18-0F0481EAAA7B}"/>
                    </a:ext>
                  </a:extLst>
                </p14:cNvPr>
                <p14:cNvContentPartPr/>
                <p14:nvPr/>
              </p14:nvContentPartPr>
              <p14:xfrm>
                <a:off x="6618533" y="5401507"/>
                <a:ext cx="25560" cy="7560"/>
              </p14:xfrm>
            </p:contentPart>
          </mc:Choice>
          <mc:Fallback xmlns="">
            <p:pic>
              <p:nvPicPr>
                <p:cNvPr id="233" name="Freihand 232">
                  <a:extLst>
                    <a:ext uri="{FF2B5EF4-FFF2-40B4-BE49-F238E27FC236}">
                      <a16:creationId xmlns:a16="http://schemas.microsoft.com/office/drawing/2014/main" id="{FA2AA612-F53D-44D8-AE18-0F0481EAAA7B}"/>
                    </a:ext>
                  </a:extLst>
                </p:cNvPr>
                <p:cNvPicPr/>
                <p:nvPr/>
              </p:nvPicPr>
              <p:blipFill>
                <a:blip r:embed="rId590"/>
                <a:stretch>
                  <a:fillRect/>
                </a:stretch>
              </p:blipFill>
              <p:spPr>
                <a:xfrm>
                  <a:off x="6614213" y="5397187"/>
                  <a:ext cx="34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235" name="Freihand 234">
                  <a:extLst>
                    <a:ext uri="{FF2B5EF4-FFF2-40B4-BE49-F238E27FC236}">
                      <a16:creationId xmlns:a16="http://schemas.microsoft.com/office/drawing/2014/main" id="{7D2B6AAD-0D04-4389-B424-8768AD35E3DC}"/>
                    </a:ext>
                  </a:extLst>
                </p14:cNvPr>
                <p14:cNvContentPartPr/>
                <p14:nvPr/>
              </p14:nvContentPartPr>
              <p14:xfrm>
                <a:off x="4880093" y="5334187"/>
                <a:ext cx="531000" cy="443520"/>
              </p14:xfrm>
            </p:contentPart>
          </mc:Choice>
          <mc:Fallback xmlns="">
            <p:pic>
              <p:nvPicPr>
                <p:cNvPr id="235" name="Freihand 234">
                  <a:extLst>
                    <a:ext uri="{FF2B5EF4-FFF2-40B4-BE49-F238E27FC236}">
                      <a16:creationId xmlns:a16="http://schemas.microsoft.com/office/drawing/2014/main" id="{7D2B6AAD-0D04-4389-B424-8768AD35E3DC}"/>
                    </a:ext>
                  </a:extLst>
                </p:cNvPr>
                <p:cNvPicPr/>
                <p:nvPr/>
              </p:nvPicPr>
              <p:blipFill>
                <a:blip r:embed="rId592"/>
                <a:stretch>
                  <a:fillRect/>
                </a:stretch>
              </p:blipFill>
              <p:spPr>
                <a:xfrm>
                  <a:off x="4875773" y="5329867"/>
                  <a:ext cx="539640" cy="45216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236" name="Freihand 235">
                  <a:extLst>
                    <a:ext uri="{FF2B5EF4-FFF2-40B4-BE49-F238E27FC236}">
                      <a16:creationId xmlns:a16="http://schemas.microsoft.com/office/drawing/2014/main" id="{E3A4EAA1-AAD0-42B6-8692-AADC9816554F}"/>
                    </a:ext>
                  </a:extLst>
                </p14:cNvPr>
                <p14:cNvContentPartPr/>
                <p14:nvPr/>
              </p14:nvContentPartPr>
              <p14:xfrm>
                <a:off x="5487053" y="5312947"/>
                <a:ext cx="581760" cy="426600"/>
              </p14:xfrm>
            </p:contentPart>
          </mc:Choice>
          <mc:Fallback xmlns="">
            <p:pic>
              <p:nvPicPr>
                <p:cNvPr id="236" name="Freihand 235">
                  <a:extLst>
                    <a:ext uri="{FF2B5EF4-FFF2-40B4-BE49-F238E27FC236}">
                      <a16:creationId xmlns:a16="http://schemas.microsoft.com/office/drawing/2014/main" id="{E3A4EAA1-AAD0-42B6-8692-AADC9816554F}"/>
                    </a:ext>
                  </a:extLst>
                </p:cNvPr>
                <p:cNvPicPr/>
                <p:nvPr/>
              </p:nvPicPr>
              <p:blipFill>
                <a:blip r:embed="rId594"/>
                <a:stretch>
                  <a:fillRect/>
                </a:stretch>
              </p:blipFill>
              <p:spPr>
                <a:xfrm>
                  <a:off x="5482733" y="5308627"/>
                  <a:ext cx="590400" cy="43524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237" name="Freihand 236">
                  <a:extLst>
                    <a:ext uri="{FF2B5EF4-FFF2-40B4-BE49-F238E27FC236}">
                      <a16:creationId xmlns:a16="http://schemas.microsoft.com/office/drawing/2014/main" id="{83BF88D5-30C1-496E-8109-54F965285A3C}"/>
                    </a:ext>
                  </a:extLst>
                </p14:cNvPr>
                <p14:cNvContentPartPr/>
                <p14:nvPr/>
              </p14:nvContentPartPr>
              <p14:xfrm>
                <a:off x="6238373" y="5335987"/>
                <a:ext cx="569160" cy="425520"/>
              </p14:xfrm>
            </p:contentPart>
          </mc:Choice>
          <mc:Fallback xmlns="">
            <p:pic>
              <p:nvPicPr>
                <p:cNvPr id="237" name="Freihand 236">
                  <a:extLst>
                    <a:ext uri="{FF2B5EF4-FFF2-40B4-BE49-F238E27FC236}">
                      <a16:creationId xmlns:a16="http://schemas.microsoft.com/office/drawing/2014/main" id="{83BF88D5-30C1-496E-8109-54F965285A3C}"/>
                    </a:ext>
                  </a:extLst>
                </p:cNvPr>
                <p:cNvPicPr/>
                <p:nvPr/>
              </p:nvPicPr>
              <p:blipFill>
                <a:blip r:embed="rId596"/>
                <a:stretch>
                  <a:fillRect/>
                </a:stretch>
              </p:blipFill>
              <p:spPr>
                <a:xfrm>
                  <a:off x="6234053" y="5331667"/>
                  <a:ext cx="577800" cy="43416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239" name="Freihand 238">
                  <a:extLst>
                    <a:ext uri="{FF2B5EF4-FFF2-40B4-BE49-F238E27FC236}">
                      <a16:creationId xmlns:a16="http://schemas.microsoft.com/office/drawing/2014/main" id="{62645D9F-FC6D-46FF-BE85-7C52B596C7C3}"/>
                    </a:ext>
                  </a:extLst>
                </p14:cNvPr>
                <p14:cNvContentPartPr/>
                <p14:nvPr/>
              </p14:nvContentPartPr>
              <p14:xfrm>
                <a:off x="4837613" y="5869867"/>
                <a:ext cx="148680" cy="115560"/>
              </p14:xfrm>
            </p:contentPart>
          </mc:Choice>
          <mc:Fallback xmlns="">
            <p:pic>
              <p:nvPicPr>
                <p:cNvPr id="239" name="Freihand 238">
                  <a:extLst>
                    <a:ext uri="{FF2B5EF4-FFF2-40B4-BE49-F238E27FC236}">
                      <a16:creationId xmlns:a16="http://schemas.microsoft.com/office/drawing/2014/main" id="{62645D9F-FC6D-46FF-BE85-7C52B596C7C3}"/>
                    </a:ext>
                  </a:extLst>
                </p:cNvPr>
                <p:cNvPicPr/>
                <p:nvPr/>
              </p:nvPicPr>
              <p:blipFill>
                <a:blip r:embed="rId598"/>
                <a:stretch>
                  <a:fillRect/>
                </a:stretch>
              </p:blipFill>
              <p:spPr>
                <a:xfrm>
                  <a:off x="4833293" y="5865547"/>
                  <a:ext cx="15732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240" name="Freihand 239">
                  <a:extLst>
                    <a:ext uri="{FF2B5EF4-FFF2-40B4-BE49-F238E27FC236}">
                      <a16:creationId xmlns:a16="http://schemas.microsoft.com/office/drawing/2014/main" id="{E290F88A-0995-47D5-AA33-EE9D6F9A2C15}"/>
                    </a:ext>
                  </a:extLst>
                </p14:cNvPr>
                <p14:cNvContentPartPr/>
                <p14:nvPr/>
              </p14:nvContentPartPr>
              <p14:xfrm>
                <a:off x="5046773" y="5888587"/>
                <a:ext cx="21960" cy="116280"/>
              </p14:xfrm>
            </p:contentPart>
          </mc:Choice>
          <mc:Fallback xmlns="">
            <p:pic>
              <p:nvPicPr>
                <p:cNvPr id="240" name="Freihand 239">
                  <a:extLst>
                    <a:ext uri="{FF2B5EF4-FFF2-40B4-BE49-F238E27FC236}">
                      <a16:creationId xmlns:a16="http://schemas.microsoft.com/office/drawing/2014/main" id="{E290F88A-0995-47D5-AA33-EE9D6F9A2C15}"/>
                    </a:ext>
                  </a:extLst>
                </p:cNvPr>
                <p:cNvPicPr/>
                <p:nvPr/>
              </p:nvPicPr>
              <p:blipFill>
                <a:blip r:embed="rId600"/>
                <a:stretch>
                  <a:fillRect/>
                </a:stretch>
              </p:blipFill>
              <p:spPr>
                <a:xfrm>
                  <a:off x="5042453" y="5884267"/>
                  <a:ext cx="3060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241" name="Freihand 240">
                  <a:extLst>
                    <a:ext uri="{FF2B5EF4-FFF2-40B4-BE49-F238E27FC236}">
                      <a16:creationId xmlns:a16="http://schemas.microsoft.com/office/drawing/2014/main" id="{0466F55D-5150-4C44-BCF6-FF2419B7F875}"/>
                    </a:ext>
                  </a:extLst>
                </p14:cNvPr>
                <p14:cNvContentPartPr/>
                <p14:nvPr/>
              </p14:nvContentPartPr>
              <p14:xfrm>
                <a:off x="5000333" y="5872747"/>
                <a:ext cx="109080" cy="50400"/>
              </p14:xfrm>
            </p:contentPart>
          </mc:Choice>
          <mc:Fallback xmlns="">
            <p:pic>
              <p:nvPicPr>
                <p:cNvPr id="241" name="Freihand 240">
                  <a:extLst>
                    <a:ext uri="{FF2B5EF4-FFF2-40B4-BE49-F238E27FC236}">
                      <a16:creationId xmlns:a16="http://schemas.microsoft.com/office/drawing/2014/main" id="{0466F55D-5150-4C44-BCF6-FF2419B7F875}"/>
                    </a:ext>
                  </a:extLst>
                </p:cNvPr>
                <p:cNvPicPr/>
                <p:nvPr/>
              </p:nvPicPr>
              <p:blipFill>
                <a:blip r:embed="rId602"/>
                <a:stretch>
                  <a:fillRect/>
                </a:stretch>
              </p:blipFill>
              <p:spPr>
                <a:xfrm>
                  <a:off x="4996013" y="5868427"/>
                  <a:ext cx="11772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242" name="Freihand 241">
                  <a:extLst>
                    <a:ext uri="{FF2B5EF4-FFF2-40B4-BE49-F238E27FC236}">
                      <a16:creationId xmlns:a16="http://schemas.microsoft.com/office/drawing/2014/main" id="{C3935A3E-FEB9-490B-92D5-E071172623D4}"/>
                    </a:ext>
                  </a:extLst>
                </p14:cNvPr>
                <p14:cNvContentPartPr/>
                <p14:nvPr/>
              </p14:nvContentPartPr>
              <p14:xfrm>
                <a:off x="5056133" y="5971387"/>
                <a:ext cx="66240" cy="77400"/>
              </p14:xfrm>
            </p:contentPart>
          </mc:Choice>
          <mc:Fallback xmlns="">
            <p:pic>
              <p:nvPicPr>
                <p:cNvPr id="242" name="Freihand 241">
                  <a:extLst>
                    <a:ext uri="{FF2B5EF4-FFF2-40B4-BE49-F238E27FC236}">
                      <a16:creationId xmlns:a16="http://schemas.microsoft.com/office/drawing/2014/main" id="{C3935A3E-FEB9-490B-92D5-E071172623D4}"/>
                    </a:ext>
                  </a:extLst>
                </p:cNvPr>
                <p:cNvPicPr/>
                <p:nvPr/>
              </p:nvPicPr>
              <p:blipFill>
                <a:blip r:embed="rId604"/>
                <a:stretch>
                  <a:fillRect/>
                </a:stretch>
              </p:blipFill>
              <p:spPr>
                <a:xfrm>
                  <a:off x="5051813" y="5967067"/>
                  <a:ext cx="74880" cy="8604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243" name="Freihand 242">
                  <a:extLst>
                    <a:ext uri="{FF2B5EF4-FFF2-40B4-BE49-F238E27FC236}">
                      <a16:creationId xmlns:a16="http://schemas.microsoft.com/office/drawing/2014/main" id="{833839F2-5E16-4FAD-92DE-D73376E2F263}"/>
                    </a:ext>
                  </a:extLst>
                </p14:cNvPr>
                <p14:cNvContentPartPr/>
                <p14:nvPr/>
              </p14:nvContentPartPr>
              <p14:xfrm>
                <a:off x="5120573" y="5980027"/>
                <a:ext cx="43560" cy="64440"/>
              </p14:xfrm>
            </p:contentPart>
          </mc:Choice>
          <mc:Fallback xmlns="">
            <p:pic>
              <p:nvPicPr>
                <p:cNvPr id="243" name="Freihand 242">
                  <a:extLst>
                    <a:ext uri="{FF2B5EF4-FFF2-40B4-BE49-F238E27FC236}">
                      <a16:creationId xmlns:a16="http://schemas.microsoft.com/office/drawing/2014/main" id="{833839F2-5E16-4FAD-92DE-D73376E2F263}"/>
                    </a:ext>
                  </a:extLst>
                </p:cNvPr>
                <p:cNvPicPr/>
                <p:nvPr/>
              </p:nvPicPr>
              <p:blipFill>
                <a:blip r:embed="rId606"/>
                <a:stretch>
                  <a:fillRect/>
                </a:stretch>
              </p:blipFill>
              <p:spPr>
                <a:xfrm>
                  <a:off x="5116253" y="5975707"/>
                  <a:ext cx="522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607">
              <p14:nvContentPartPr>
                <p14:cNvPr id="244" name="Freihand 243">
                  <a:extLst>
                    <a:ext uri="{FF2B5EF4-FFF2-40B4-BE49-F238E27FC236}">
                      <a16:creationId xmlns:a16="http://schemas.microsoft.com/office/drawing/2014/main" id="{C10529CA-4FC8-4FBC-B5AD-421B31E01392}"/>
                    </a:ext>
                  </a:extLst>
                </p14:cNvPr>
                <p14:cNvContentPartPr/>
                <p14:nvPr/>
              </p14:nvContentPartPr>
              <p14:xfrm>
                <a:off x="5179973" y="5989027"/>
                <a:ext cx="21240" cy="69840"/>
              </p14:xfrm>
            </p:contentPart>
          </mc:Choice>
          <mc:Fallback xmlns="">
            <p:pic>
              <p:nvPicPr>
                <p:cNvPr id="244" name="Freihand 243">
                  <a:extLst>
                    <a:ext uri="{FF2B5EF4-FFF2-40B4-BE49-F238E27FC236}">
                      <a16:creationId xmlns:a16="http://schemas.microsoft.com/office/drawing/2014/main" id="{C10529CA-4FC8-4FBC-B5AD-421B31E01392}"/>
                    </a:ext>
                  </a:extLst>
                </p:cNvPr>
                <p:cNvPicPr/>
                <p:nvPr/>
              </p:nvPicPr>
              <p:blipFill>
                <a:blip r:embed="rId608"/>
                <a:stretch>
                  <a:fillRect/>
                </a:stretch>
              </p:blipFill>
              <p:spPr>
                <a:xfrm>
                  <a:off x="5175653" y="5984707"/>
                  <a:ext cx="298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609">
              <p14:nvContentPartPr>
                <p14:cNvPr id="245" name="Freihand 244">
                  <a:extLst>
                    <a:ext uri="{FF2B5EF4-FFF2-40B4-BE49-F238E27FC236}">
                      <a16:creationId xmlns:a16="http://schemas.microsoft.com/office/drawing/2014/main" id="{D253E61B-EAD1-4E5A-92A5-21DB96869E4C}"/>
                    </a:ext>
                  </a:extLst>
                </p14:cNvPr>
                <p14:cNvContentPartPr/>
                <p14:nvPr/>
              </p14:nvContentPartPr>
              <p14:xfrm>
                <a:off x="5212013" y="5976067"/>
                <a:ext cx="65160" cy="81720"/>
              </p14:xfrm>
            </p:contentPart>
          </mc:Choice>
          <mc:Fallback xmlns="">
            <p:pic>
              <p:nvPicPr>
                <p:cNvPr id="245" name="Freihand 244">
                  <a:extLst>
                    <a:ext uri="{FF2B5EF4-FFF2-40B4-BE49-F238E27FC236}">
                      <a16:creationId xmlns:a16="http://schemas.microsoft.com/office/drawing/2014/main" id="{D253E61B-EAD1-4E5A-92A5-21DB96869E4C}"/>
                    </a:ext>
                  </a:extLst>
                </p:cNvPr>
                <p:cNvPicPr/>
                <p:nvPr/>
              </p:nvPicPr>
              <p:blipFill>
                <a:blip r:embed="rId610"/>
                <a:stretch>
                  <a:fillRect/>
                </a:stretch>
              </p:blipFill>
              <p:spPr>
                <a:xfrm>
                  <a:off x="5207693" y="5971747"/>
                  <a:ext cx="738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611">
              <p14:nvContentPartPr>
                <p14:cNvPr id="246" name="Freihand 245">
                  <a:extLst>
                    <a:ext uri="{FF2B5EF4-FFF2-40B4-BE49-F238E27FC236}">
                      <a16:creationId xmlns:a16="http://schemas.microsoft.com/office/drawing/2014/main" id="{CA236F66-B87E-4234-99D7-9881D1A0E8EF}"/>
                    </a:ext>
                  </a:extLst>
                </p14:cNvPr>
                <p14:cNvContentPartPr/>
                <p14:nvPr/>
              </p14:nvContentPartPr>
              <p14:xfrm>
                <a:off x="5528813" y="5884987"/>
                <a:ext cx="128520" cy="74520"/>
              </p14:xfrm>
            </p:contentPart>
          </mc:Choice>
          <mc:Fallback xmlns="">
            <p:pic>
              <p:nvPicPr>
                <p:cNvPr id="246" name="Freihand 245">
                  <a:extLst>
                    <a:ext uri="{FF2B5EF4-FFF2-40B4-BE49-F238E27FC236}">
                      <a16:creationId xmlns:a16="http://schemas.microsoft.com/office/drawing/2014/main" id="{CA236F66-B87E-4234-99D7-9881D1A0E8EF}"/>
                    </a:ext>
                  </a:extLst>
                </p:cNvPr>
                <p:cNvPicPr/>
                <p:nvPr/>
              </p:nvPicPr>
              <p:blipFill>
                <a:blip r:embed="rId612"/>
                <a:stretch>
                  <a:fillRect/>
                </a:stretch>
              </p:blipFill>
              <p:spPr>
                <a:xfrm>
                  <a:off x="5524493" y="5880667"/>
                  <a:ext cx="13716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613">
              <p14:nvContentPartPr>
                <p14:cNvPr id="247" name="Freihand 246">
                  <a:extLst>
                    <a:ext uri="{FF2B5EF4-FFF2-40B4-BE49-F238E27FC236}">
                      <a16:creationId xmlns:a16="http://schemas.microsoft.com/office/drawing/2014/main" id="{98F327D6-3506-4643-B76C-7F6481B78240}"/>
                    </a:ext>
                  </a:extLst>
                </p14:cNvPr>
                <p14:cNvContentPartPr/>
                <p14:nvPr/>
              </p14:nvContentPartPr>
              <p14:xfrm>
                <a:off x="5701613" y="5892187"/>
                <a:ext cx="5400" cy="59400"/>
              </p14:xfrm>
            </p:contentPart>
          </mc:Choice>
          <mc:Fallback xmlns="">
            <p:pic>
              <p:nvPicPr>
                <p:cNvPr id="247" name="Freihand 246">
                  <a:extLst>
                    <a:ext uri="{FF2B5EF4-FFF2-40B4-BE49-F238E27FC236}">
                      <a16:creationId xmlns:a16="http://schemas.microsoft.com/office/drawing/2014/main" id="{98F327D6-3506-4643-B76C-7F6481B78240}"/>
                    </a:ext>
                  </a:extLst>
                </p:cNvPr>
                <p:cNvPicPr/>
                <p:nvPr/>
              </p:nvPicPr>
              <p:blipFill>
                <a:blip r:embed="rId614"/>
                <a:stretch>
                  <a:fillRect/>
                </a:stretch>
              </p:blipFill>
              <p:spPr>
                <a:xfrm>
                  <a:off x="5697293" y="5887867"/>
                  <a:ext cx="140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615">
              <p14:nvContentPartPr>
                <p14:cNvPr id="248" name="Freihand 247">
                  <a:extLst>
                    <a:ext uri="{FF2B5EF4-FFF2-40B4-BE49-F238E27FC236}">
                      <a16:creationId xmlns:a16="http://schemas.microsoft.com/office/drawing/2014/main" id="{7C818866-765F-49BD-BD78-E58F47550836}"/>
                    </a:ext>
                  </a:extLst>
                </p14:cNvPr>
                <p14:cNvContentPartPr/>
                <p14:nvPr/>
              </p14:nvContentPartPr>
              <p14:xfrm>
                <a:off x="5652653" y="5864467"/>
                <a:ext cx="105120" cy="39960"/>
              </p14:xfrm>
            </p:contentPart>
          </mc:Choice>
          <mc:Fallback xmlns="">
            <p:pic>
              <p:nvPicPr>
                <p:cNvPr id="248" name="Freihand 247">
                  <a:extLst>
                    <a:ext uri="{FF2B5EF4-FFF2-40B4-BE49-F238E27FC236}">
                      <a16:creationId xmlns:a16="http://schemas.microsoft.com/office/drawing/2014/main" id="{7C818866-765F-49BD-BD78-E58F47550836}"/>
                    </a:ext>
                  </a:extLst>
                </p:cNvPr>
                <p:cNvPicPr/>
                <p:nvPr/>
              </p:nvPicPr>
              <p:blipFill>
                <a:blip r:embed="rId616"/>
                <a:stretch>
                  <a:fillRect/>
                </a:stretch>
              </p:blipFill>
              <p:spPr>
                <a:xfrm>
                  <a:off x="5648333" y="5860147"/>
                  <a:ext cx="1137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617">
              <p14:nvContentPartPr>
                <p14:cNvPr id="249" name="Freihand 248">
                  <a:extLst>
                    <a:ext uri="{FF2B5EF4-FFF2-40B4-BE49-F238E27FC236}">
                      <a16:creationId xmlns:a16="http://schemas.microsoft.com/office/drawing/2014/main" id="{0E4375BC-908B-4E6C-B41C-D88E1F49EACF}"/>
                    </a:ext>
                  </a:extLst>
                </p14:cNvPr>
                <p14:cNvContentPartPr/>
                <p14:nvPr/>
              </p14:nvContentPartPr>
              <p14:xfrm>
                <a:off x="5721053" y="5938267"/>
                <a:ext cx="73080" cy="68040"/>
              </p14:xfrm>
            </p:contentPart>
          </mc:Choice>
          <mc:Fallback xmlns="">
            <p:pic>
              <p:nvPicPr>
                <p:cNvPr id="249" name="Freihand 248">
                  <a:extLst>
                    <a:ext uri="{FF2B5EF4-FFF2-40B4-BE49-F238E27FC236}">
                      <a16:creationId xmlns:a16="http://schemas.microsoft.com/office/drawing/2014/main" id="{0E4375BC-908B-4E6C-B41C-D88E1F49EACF}"/>
                    </a:ext>
                  </a:extLst>
                </p:cNvPr>
                <p:cNvPicPr/>
                <p:nvPr/>
              </p:nvPicPr>
              <p:blipFill>
                <a:blip r:embed="rId618"/>
                <a:stretch>
                  <a:fillRect/>
                </a:stretch>
              </p:blipFill>
              <p:spPr>
                <a:xfrm>
                  <a:off x="5716733" y="5933947"/>
                  <a:ext cx="8172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619">
              <p14:nvContentPartPr>
                <p14:cNvPr id="250" name="Freihand 249">
                  <a:extLst>
                    <a:ext uri="{FF2B5EF4-FFF2-40B4-BE49-F238E27FC236}">
                      <a16:creationId xmlns:a16="http://schemas.microsoft.com/office/drawing/2014/main" id="{4E2C6014-E5B0-415A-8C00-9DA2D8700494}"/>
                    </a:ext>
                  </a:extLst>
                </p14:cNvPr>
                <p14:cNvContentPartPr/>
                <p14:nvPr/>
              </p14:nvContentPartPr>
              <p14:xfrm>
                <a:off x="5790533" y="5955187"/>
                <a:ext cx="31320" cy="55080"/>
              </p14:xfrm>
            </p:contentPart>
          </mc:Choice>
          <mc:Fallback xmlns="">
            <p:pic>
              <p:nvPicPr>
                <p:cNvPr id="250" name="Freihand 249">
                  <a:extLst>
                    <a:ext uri="{FF2B5EF4-FFF2-40B4-BE49-F238E27FC236}">
                      <a16:creationId xmlns:a16="http://schemas.microsoft.com/office/drawing/2014/main" id="{4E2C6014-E5B0-415A-8C00-9DA2D8700494}"/>
                    </a:ext>
                  </a:extLst>
                </p:cNvPr>
                <p:cNvPicPr/>
                <p:nvPr/>
              </p:nvPicPr>
              <p:blipFill>
                <a:blip r:embed="rId620"/>
                <a:stretch>
                  <a:fillRect/>
                </a:stretch>
              </p:blipFill>
              <p:spPr>
                <a:xfrm>
                  <a:off x="5786213" y="5950867"/>
                  <a:ext cx="3996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621">
              <p14:nvContentPartPr>
                <p14:cNvPr id="251" name="Freihand 250">
                  <a:extLst>
                    <a:ext uri="{FF2B5EF4-FFF2-40B4-BE49-F238E27FC236}">
                      <a16:creationId xmlns:a16="http://schemas.microsoft.com/office/drawing/2014/main" id="{79C94288-0EBE-4C52-8361-575604A19CB6}"/>
                    </a:ext>
                  </a:extLst>
                </p14:cNvPr>
                <p14:cNvContentPartPr/>
                <p14:nvPr/>
              </p14:nvContentPartPr>
              <p14:xfrm>
                <a:off x="5851013" y="5944027"/>
                <a:ext cx="27000" cy="62280"/>
              </p14:xfrm>
            </p:contentPart>
          </mc:Choice>
          <mc:Fallback xmlns="">
            <p:pic>
              <p:nvPicPr>
                <p:cNvPr id="251" name="Freihand 250">
                  <a:extLst>
                    <a:ext uri="{FF2B5EF4-FFF2-40B4-BE49-F238E27FC236}">
                      <a16:creationId xmlns:a16="http://schemas.microsoft.com/office/drawing/2014/main" id="{79C94288-0EBE-4C52-8361-575604A19CB6}"/>
                    </a:ext>
                  </a:extLst>
                </p:cNvPr>
                <p:cNvPicPr/>
                <p:nvPr/>
              </p:nvPicPr>
              <p:blipFill>
                <a:blip r:embed="rId622"/>
                <a:stretch>
                  <a:fillRect/>
                </a:stretch>
              </p:blipFill>
              <p:spPr>
                <a:xfrm>
                  <a:off x="5846693" y="5939707"/>
                  <a:ext cx="3564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623">
              <p14:nvContentPartPr>
                <p14:cNvPr id="252" name="Freihand 251">
                  <a:extLst>
                    <a:ext uri="{FF2B5EF4-FFF2-40B4-BE49-F238E27FC236}">
                      <a16:creationId xmlns:a16="http://schemas.microsoft.com/office/drawing/2014/main" id="{D465F4DE-95A7-4D5E-B002-82190D30AE45}"/>
                    </a:ext>
                  </a:extLst>
                </p14:cNvPr>
                <p14:cNvContentPartPr/>
                <p14:nvPr/>
              </p14:nvContentPartPr>
              <p14:xfrm>
                <a:off x="5874053" y="5921347"/>
                <a:ext cx="98280" cy="91800"/>
              </p14:xfrm>
            </p:contentPart>
          </mc:Choice>
          <mc:Fallback xmlns="">
            <p:pic>
              <p:nvPicPr>
                <p:cNvPr id="252" name="Freihand 251">
                  <a:extLst>
                    <a:ext uri="{FF2B5EF4-FFF2-40B4-BE49-F238E27FC236}">
                      <a16:creationId xmlns:a16="http://schemas.microsoft.com/office/drawing/2014/main" id="{D465F4DE-95A7-4D5E-B002-82190D30AE45}"/>
                    </a:ext>
                  </a:extLst>
                </p:cNvPr>
                <p:cNvPicPr/>
                <p:nvPr/>
              </p:nvPicPr>
              <p:blipFill>
                <a:blip r:embed="rId624"/>
                <a:stretch>
                  <a:fillRect/>
                </a:stretch>
              </p:blipFill>
              <p:spPr>
                <a:xfrm>
                  <a:off x="5869733" y="5917027"/>
                  <a:ext cx="1069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625">
              <p14:nvContentPartPr>
                <p14:cNvPr id="255" name="Freihand 254">
                  <a:extLst>
                    <a:ext uri="{FF2B5EF4-FFF2-40B4-BE49-F238E27FC236}">
                      <a16:creationId xmlns:a16="http://schemas.microsoft.com/office/drawing/2014/main" id="{656703B4-0EF0-4647-BC21-48209E3D606A}"/>
                    </a:ext>
                  </a:extLst>
                </p14:cNvPr>
                <p14:cNvContentPartPr/>
                <p14:nvPr/>
              </p14:nvContentPartPr>
              <p14:xfrm>
                <a:off x="6303893" y="5866627"/>
                <a:ext cx="104040" cy="81360"/>
              </p14:xfrm>
            </p:contentPart>
          </mc:Choice>
          <mc:Fallback xmlns="">
            <p:pic>
              <p:nvPicPr>
                <p:cNvPr id="255" name="Freihand 254">
                  <a:extLst>
                    <a:ext uri="{FF2B5EF4-FFF2-40B4-BE49-F238E27FC236}">
                      <a16:creationId xmlns:a16="http://schemas.microsoft.com/office/drawing/2014/main" id="{656703B4-0EF0-4647-BC21-48209E3D606A}"/>
                    </a:ext>
                  </a:extLst>
                </p:cNvPr>
                <p:cNvPicPr/>
                <p:nvPr/>
              </p:nvPicPr>
              <p:blipFill>
                <a:blip r:embed="rId626"/>
                <a:stretch>
                  <a:fillRect/>
                </a:stretch>
              </p:blipFill>
              <p:spPr>
                <a:xfrm>
                  <a:off x="6299573" y="5862307"/>
                  <a:ext cx="1126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627">
              <p14:nvContentPartPr>
                <p14:cNvPr id="256" name="Freihand 255">
                  <a:extLst>
                    <a:ext uri="{FF2B5EF4-FFF2-40B4-BE49-F238E27FC236}">
                      <a16:creationId xmlns:a16="http://schemas.microsoft.com/office/drawing/2014/main" id="{405E58C6-7CFE-419C-81B5-91F4B6656C29}"/>
                    </a:ext>
                  </a:extLst>
                </p14:cNvPr>
                <p14:cNvContentPartPr/>
                <p14:nvPr/>
              </p14:nvContentPartPr>
              <p14:xfrm>
                <a:off x="6486773" y="5866987"/>
                <a:ext cx="3240" cy="80280"/>
              </p14:xfrm>
            </p:contentPart>
          </mc:Choice>
          <mc:Fallback xmlns="">
            <p:pic>
              <p:nvPicPr>
                <p:cNvPr id="256" name="Freihand 255">
                  <a:extLst>
                    <a:ext uri="{FF2B5EF4-FFF2-40B4-BE49-F238E27FC236}">
                      <a16:creationId xmlns:a16="http://schemas.microsoft.com/office/drawing/2014/main" id="{405E58C6-7CFE-419C-81B5-91F4B6656C29}"/>
                    </a:ext>
                  </a:extLst>
                </p:cNvPr>
                <p:cNvPicPr/>
                <p:nvPr/>
              </p:nvPicPr>
              <p:blipFill>
                <a:blip r:embed="rId628"/>
                <a:stretch>
                  <a:fillRect/>
                </a:stretch>
              </p:blipFill>
              <p:spPr>
                <a:xfrm>
                  <a:off x="6482453" y="5862667"/>
                  <a:ext cx="118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629">
              <p14:nvContentPartPr>
                <p14:cNvPr id="257" name="Freihand 256">
                  <a:extLst>
                    <a:ext uri="{FF2B5EF4-FFF2-40B4-BE49-F238E27FC236}">
                      <a16:creationId xmlns:a16="http://schemas.microsoft.com/office/drawing/2014/main" id="{260FF400-65F1-4008-B201-C7C2C62D9B87}"/>
                    </a:ext>
                  </a:extLst>
                </p14:cNvPr>
                <p14:cNvContentPartPr/>
                <p14:nvPr/>
              </p14:nvContentPartPr>
              <p14:xfrm>
                <a:off x="6428813" y="5833507"/>
                <a:ext cx="100440" cy="59040"/>
              </p14:xfrm>
            </p:contentPart>
          </mc:Choice>
          <mc:Fallback xmlns="">
            <p:pic>
              <p:nvPicPr>
                <p:cNvPr id="257" name="Freihand 256">
                  <a:extLst>
                    <a:ext uri="{FF2B5EF4-FFF2-40B4-BE49-F238E27FC236}">
                      <a16:creationId xmlns:a16="http://schemas.microsoft.com/office/drawing/2014/main" id="{260FF400-65F1-4008-B201-C7C2C62D9B87}"/>
                    </a:ext>
                  </a:extLst>
                </p:cNvPr>
                <p:cNvPicPr/>
                <p:nvPr/>
              </p:nvPicPr>
              <p:blipFill>
                <a:blip r:embed="rId630"/>
                <a:stretch>
                  <a:fillRect/>
                </a:stretch>
              </p:blipFill>
              <p:spPr>
                <a:xfrm>
                  <a:off x="6424493" y="5829187"/>
                  <a:ext cx="10908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631">
              <p14:nvContentPartPr>
                <p14:cNvPr id="258" name="Freihand 257">
                  <a:extLst>
                    <a:ext uri="{FF2B5EF4-FFF2-40B4-BE49-F238E27FC236}">
                      <a16:creationId xmlns:a16="http://schemas.microsoft.com/office/drawing/2014/main" id="{E32566BD-52D4-46A3-BC4C-B0BD77295316}"/>
                    </a:ext>
                  </a:extLst>
                </p14:cNvPr>
                <p14:cNvContentPartPr/>
                <p14:nvPr/>
              </p14:nvContentPartPr>
              <p14:xfrm>
                <a:off x="6499013" y="5928187"/>
                <a:ext cx="73440" cy="69840"/>
              </p14:xfrm>
            </p:contentPart>
          </mc:Choice>
          <mc:Fallback xmlns="">
            <p:pic>
              <p:nvPicPr>
                <p:cNvPr id="258" name="Freihand 257">
                  <a:extLst>
                    <a:ext uri="{FF2B5EF4-FFF2-40B4-BE49-F238E27FC236}">
                      <a16:creationId xmlns:a16="http://schemas.microsoft.com/office/drawing/2014/main" id="{E32566BD-52D4-46A3-BC4C-B0BD77295316}"/>
                    </a:ext>
                  </a:extLst>
                </p:cNvPr>
                <p:cNvPicPr/>
                <p:nvPr/>
              </p:nvPicPr>
              <p:blipFill>
                <a:blip r:embed="rId632"/>
                <a:stretch>
                  <a:fillRect/>
                </a:stretch>
              </p:blipFill>
              <p:spPr>
                <a:xfrm>
                  <a:off x="6494693" y="5923867"/>
                  <a:ext cx="8208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633">
              <p14:nvContentPartPr>
                <p14:cNvPr id="259" name="Freihand 258">
                  <a:extLst>
                    <a:ext uri="{FF2B5EF4-FFF2-40B4-BE49-F238E27FC236}">
                      <a16:creationId xmlns:a16="http://schemas.microsoft.com/office/drawing/2014/main" id="{FCEB2CEC-A6C3-4275-B12A-16DB9A2D7413}"/>
                    </a:ext>
                  </a:extLst>
                </p14:cNvPr>
                <p14:cNvContentPartPr/>
                <p14:nvPr/>
              </p14:nvContentPartPr>
              <p14:xfrm>
                <a:off x="6582173" y="5912347"/>
                <a:ext cx="51120" cy="70200"/>
              </p14:xfrm>
            </p:contentPart>
          </mc:Choice>
          <mc:Fallback xmlns="">
            <p:pic>
              <p:nvPicPr>
                <p:cNvPr id="259" name="Freihand 258">
                  <a:extLst>
                    <a:ext uri="{FF2B5EF4-FFF2-40B4-BE49-F238E27FC236}">
                      <a16:creationId xmlns:a16="http://schemas.microsoft.com/office/drawing/2014/main" id="{FCEB2CEC-A6C3-4275-B12A-16DB9A2D7413}"/>
                    </a:ext>
                  </a:extLst>
                </p:cNvPr>
                <p:cNvPicPr/>
                <p:nvPr/>
              </p:nvPicPr>
              <p:blipFill>
                <a:blip r:embed="rId634"/>
                <a:stretch>
                  <a:fillRect/>
                </a:stretch>
              </p:blipFill>
              <p:spPr>
                <a:xfrm>
                  <a:off x="6577853" y="5908027"/>
                  <a:ext cx="5976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635">
              <p14:nvContentPartPr>
                <p14:cNvPr id="260" name="Freihand 259">
                  <a:extLst>
                    <a:ext uri="{FF2B5EF4-FFF2-40B4-BE49-F238E27FC236}">
                      <a16:creationId xmlns:a16="http://schemas.microsoft.com/office/drawing/2014/main" id="{4F0030FE-AC06-4473-8305-A5FC98A84CD2}"/>
                    </a:ext>
                  </a:extLst>
                </p14:cNvPr>
                <p14:cNvContentPartPr/>
                <p14:nvPr/>
              </p14:nvContentPartPr>
              <p14:xfrm>
                <a:off x="6667133" y="5915947"/>
                <a:ext cx="6840" cy="66960"/>
              </p14:xfrm>
            </p:contentPart>
          </mc:Choice>
          <mc:Fallback xmlns="">
            <p:pic>
              <p:nvPicPr>
                <p:cNvPr id="260" name="Freihand 259">
                  <a:extLst>
                    <a:ext uri="{FF2B5EF4-FFF2-40B4-BE49-F238E27FC236}">
                      <a16:creationId xmlns:a16="http://schemas.microsoft.com/office/drawing/2014/main" id="{4F0030FE-AC06-4473-8305-A5FC98A84CD2}"/>
                    </a:ext>
                  </a:extLst>
                </p:cNvPr>
                <p:cNvPicPr/>
                <p:nvPr/>
              </p:nvPicPr>
              <p:blipFill>
                <a:blip r:embed="rId636"/>
                <a:stretch>
                  <a:fillRect/>
                </a:stretch>
              </p:blipFill>
              <p:spPr>
                <a:xfrm>
                  <a:off x="6662813" y="5911627"/>
                  <a:ext cx="1548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637">
              <p14:nvContentPartPr>
                <p14:cNvPr id="261" name="Freihand 260">
                  <a:extLst>
                    <a:ext uri="{FF2B5EF4-FFF2-40B4-BE49-F238E27FC236}">
                      <a16:creationId xmlns:a16="http://schemas.microsoft.com/office/drawing/2014/main" id="{1BB084D6-CDB3-4F85-85EA-5F574C1A6482}"/>
                    </a:ext>
                  </a:extLst>
                </p14:cNvPr>
                <p14:cNvContentPartPr/>
                <p14:nvPr/>
              </p14:nvContentPartPr>
              <p14:xfrm>
                <a:off x="6691973" y="5890747"/>
                <a:ext cx="71640" cy="95040"/>
              </p14:xfrm>
            </p:contentPart>
          </mc:Choice>
          <mc:Fallback xmlns="">
            <p:pic>
              <p:nvPicPr>
                <p:cNvPr id="261" name="Freihand 260">
                  <a:extLst>
                    <a:ext uri="{FF2B5EF4-FFF2-40B4-BE49-F238E27FC236}">
                      <a16:creationId xmlns:a16="http://schemas.microsoft.com/office/drawing/2014/main" id="{1BB084D6-CDB3-4F85-85EA-5F574C1A6482}"/>
                    </a:ext>
                  </a:extLst>
                </p:cNvPr>
                <p:cNvPicPr/>
                <p:nvPr/>
              </p:nvPicPr>
              <p:blipFill>
                <a:blip r:embed="rId638"/>
                <a:stretch>
                  <a:fillRect/>
                </a:stretch>
              </p:blipFill>
              <p:spPr>
                <a:xfrm>
                  <a:off x="6687653" y="5886427"/>
                  <a:ext cx="8028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639">
              <p14:nvContentPartPr>
                <p14:cNvPr id="262" name="Freihand 261">
                  <a:extLst>
                    <a:ext uri="{FF2B5EF4-FFF2-40B4-BE49-F238E27FC236}">
                      <a16:creationId xmlns:a16="http://schemas.microsoft.com/office/drawing/2014/main" id="{B779C197-F024-40ED-9F48-43BF9CE79551}"/>
                    </a:ext>
                  </a:extLst>
                </p14:cNvPr>
                <p14:cNvContentPartPr/>
                <p14:nvPr/>
              </p14:nvContentPartPr>
              <p14:xfrm>
                <a:off x="6700613" y="5941507"/>
                <a:ext cx="86760" cy="1440"/>
              </p14:xfrm>
            </p:contentPart>
          </mc:Choice>
          <mc:Fallback xmlns="">
            <p:pic>
              <p:nvPicPr>
                <p:cNvPr id="262" name="Freihand 261">
                  <a:extLst>
                    <a:ext uri="{FF2B5EF4-FFF2-40B4-BE49-F238E27FC236}">
                      <a16:creationId xmlns:a16="http://schemas.microsoft.com/office/drawing/2014/main" id="{B779C197-F024-40ED-9F48-43BF9CE79551}"/>
                    </a:ext>
                  </a:extLst>
                </p:cNvPr>
                <p:cNvPicPr/>
                <p:nvPr/>
              </p:nvPicPr>
              <p:blipFill>
                <a:blip r:embed="rId640"/>
                <a:stretch>
                  <a:fillRect/>
                </a:stretch>
              </p:blipFill>
              <p:spPr>
                <a:xfrm>
                  <a:off x="6696293" y="5937187"/>
                  <a:ext cx="95400" cy="10080"/>
                </a:xfrm>
                <a:prstGeom prst="rect">
                  <a:avLst/>
                </a:prstGeom>
              </p:spPr>
            </p:pic>
          </mc:Fallback>
        </mc:AlternateContent>
        <mc:AlternateContent xmlns:mc="http://schemas.openxmlformats.org/markup-compatibility/2006" xmlns:p14="http://schemas.microsoft.com/office/powerpoint/2010/main">
          <mc:Choice Requires="p14">
            <p:contentPart p14:bwMode="auto" r:id="rId641">
              <p14:nvContentPartPr>
                <p14:cNvPr id="293" name="Freihand 292">
                  <a:extLst>
                    <a:ext uri="{FF2B5EF4-FFF2-40B4-BE49-F238E27FC236}">
                      <a16:creationId xmlns:a16="http://schemas.microsoft.com/office/drawing/2014/main" id="{0466FA77-910C-4124-B084-45C4CFC3AAAF}"/>
                    </a:ext>
                  </a:extLst>
                </p14:cNvPr>
                <p14:cNvContentPartPr/>
                <p14:nvPr/>
              </p14:nvContentPartPr>
              <p14:xfrm>
                <a:off x="4754813" y="6276307"/>
                <a:ext cx="116280" cy="203760"/>
              </p14:xfrm>
            </p:contentPart>
          </mc:Choice>
          <mc:Fallback xmlns="">
            <p:pic>
              <p:nvPicPr>
                <p:cNvPr id="293" name="Freihand 292">
                  <a:extLst>
                    <a:ext uri="{FF2B5EF4-FFF2-40B4-BE49-F238E27FC236}">
                      <a16:creationId xmlns:a16="http://schemas.microsoft.com/office/drawing/2014/main" id="{0466FA77-910C-4124-B084-45C4CFC3AAAF}"/>
                    </a:ext>
                  </a:extLst>
                </p:cNvPr>
                <p:cNvPicPr/>
                <p:nvPr/>
              </p:nvPicPr>
              <p:blipFill>
                <a:blip r:embed="rId642"/>
                <a:stretch>
                  <a:fillRect/>
                </a:stretch>
              </p:blipFill>
              <p:spPr>
                <a:xfrm>
                  <a:off x="4750493" y="6271987"/>
                  <a:ext cx="1249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643">
              <p14:nvContentPartPr>
                <p14:cNvPr id="294" name="Freihand 293">
                  <a:extLst>
                    <a:ext uri="{FF2B5EF4-FFF2-40B4-BE49-F238E27FC236}">
                      <a16:creationId xmlns:a16="http://schemas.microsoft.com/office/drawing/2014/main" id="{576DAD36-F5D7-4BE2-B477-B1D5804301EC}"/>
                    </a:ext>
                  </a:extLst>
                </p14:cNvPr>
                <p14:cNvContentPartPr/>
                <p14:nvPr/>
              </p14:nvContentPartPr>
              <p14:xfrm>
                <a:off x="4951013" y="6305107"/>
                <a:ext cx="157320" cy="102600"/>
              </p14:xfrm>
            </p:contentPart>
          </mc:Choice>
          <mc:Fallback xmlns="">
            <p:pic>
              <p:nvPicPr>
                <p:cNvPr id="294" name="Freihand 293">
                  <a:extLst>
                    <a:ext uri="{FF2B5EF4-FFF2-40B4-BE49-F238E27FC236}">
                      <a16:creationId xmlns:a16="http://schemas.microsoft.com/office/drawing/2014/main" id="{576DAD36-F5D7-4BE2-B477-B1D5804301EC}"/>
                    </a:ext>
                  </a:extLst>
                </p:cNvPr>
                <p:cNvPicPr/>
                <p:nvPr/>
              </p:nvPicPr>
              <p:blipFill>
                <a:blip r:embed="rId644"/>
                <a:stretch>
                  <a:fillRect/>
                </a:stretch>
              </p:blipFill>
              <p:spPr>
                <a:xfrm>
                  <a:off x="4946693" y="6300787"/>
                  <a:ext cx="16596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645">
              <p14:nvContentPartPr>
                <p14:cNvPr id="295" name="Freihand 294">
                  <a:extLst>
                    <a:ext uri="{FF2B5EF4-FFF2-40B4-BE49-F238E27FC236}">
                      <a16:creationId xmlns:a16="http://schemas.microsoft.com/office/drawing/2014/main" id="{16902572-180D-48C1-9E23-56B40B07AEDB}"/>
                    </a:ext>
                  </a:extLst>
                </p14:cNvPr>
                <p14:cNvContentPartPr/>
                <p14:nvPr/>
              </p14:nvContentPartPr>
              <p14:xfrm>
                <a:off x="5154413" y="6313747"/>
                <a:ext cx="12600" cy="96480"/>
              </p14:xfrm>
            </p:contentPart>
          </mc:Choice>
          <mc:Fallback xmlns="">
            <p:pic>
              <p:nvPicPr>
                <p:cNvPr id="295" name="Freihand 294">
                  <a:extLst>
                    <a:ext uri="{FF2B5EF4-FFF2-40B4-BE49-F238E27FC236}">
                      <a16:creationId xmlns:a16="http://schemas.microsoft.com/office/drawing/2014/main" id="{16902572-180D-48C1-9E23-56B40B07AEDB}"/>
                    </a:ext>
                  </a:extLst>
                </p:cNvPr>
                <p:cNvPicPr/>
                <p:nvPr/>
              </p:nvPicPr>
              <p:blipFill>
                <a:blip r:embed="rId646"/>
                <a:stretch>
                  <a:fillRect/>
                </a:stretch>
              </p:blipFill>
              <p:spPr>
                <a:xfrm>
                  <a:off x="5150093" y="6309427"/>
                  <a:ext cx="212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647">
              <p14:nvContentPartPr>
                <p14:cNvPr id="296" name="Freihand 295">
                  <a:extLst>
                    <a:ext uri="{FF2B5EF4-FFF2-40B4-BE49-F238E27FC236}">
                      <a16:creationId xmlns:a16="http://schemas.microsoft.com/office/drawing/2014/main" id="{5FE47155-3F6E-4404-93C5-DFBAFFD9DDA8}"/>
                    </a:ext>
                  </a:extLst>
                </p14:cNvPr>
                <p14:cNvContentPartPr/>
                <p14:nvPr/>
              </p14:nvContentPartPr>
              <p14:xfrm>
                <a:off x="5118053" y="6316987"/>
                <a:ext cx="108360" cy="39240"/>
              </p14:xfrm>
            </p:contentPart>
          </mc:Choice>
          <mc:Fallback xmlns="">
            <p:pic>
              <p:nvPicPr>
                <p:cNvPr id="296" name="Freihand 295">
                  <a:extLst>
                    <a:ext uri="{FF2B5EF4-FFF2-40B4-BE49-F238E27FC236}">
                      <a16:creationId xmlns:a16="http://schemas.microsoft.com/office/drawing/2014/main" id="{5FE47155-3F6E-4404-93C5-DFBAFFD9DDA8}"/>
                    </a:ext>
                  </a:extLst>
                </p:cNvPr>
                <p:cNvPicPr/>
                <p:nvPr/>
              </p:nvPicPr>
              <p:blipFill>
                <a:blip r:embed="rId648"/>
                <a:stretch>
                  <a:fillRect/>
                </a:stretch>
              </p:blipFill>
              <p:spPr>
                <a:xfrm>
                  <a:off x="5113733" y="6312667"/>
                  <a:ext cx="11700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649">
              <p14:nvContentPartPr>
                <p14:cNvPr id="297" name="Freihand 296">
                  <a:extLst>
                    <a:ext uri="{FF2B5EF4-FFF2-40B4-BE49-F238E27FC236}">
                      <a16:creationId xmlns:a16="http://schemas.microsoft.com/office/drawing/2014/main" id="{AC4EA1D0-56D1-4A61-80B7-52AC0E845A8E}"/>
                    </a:ext>
                  </a:extLst>
                </p14:cNvPr>
                <p14:cNvContentPartPr/>
                <p14:nvPr/>
              </p14:nvContentPartPr>
              <p14:xfrm>
                <a:off x="5165933" y="6459907"/>
                <a:ext cx="360" cy="360"/>
              </p14:xfrm>
            </p:contentPart>
          </mc:Choice>
          <mc:Fallback xmlns="">
            <p:pic>
              <p:nvPicPr>
                <p:cNvPr id="297" name="Freihand 296">
                  <a:extLst>
                    <a:ext uri="{FF2B5EF4-FFF2-40B4-BE49-F238E27FC236}">
                      <a16:creationId xmlns:a16="http://schemas.microsoft.com/office/drawing/2014/main" id="{AC4EA1D0-56D1-4A61-80B7-52AC0E845A8E}"/>
                    </a:ext>
                  </a:extLst>
                </p:cNvPr>
                <p:cNvPicPr/>
                <p:nvPr/>
              </p:nvPicPr>
              <p:blipFill>
                <a:blip r:embed="rId144"/>
                <a:stretch>
                  <a:fillRect/>
                </a:stretch>
              </p:blipFill>
              <p:spPr>
                <a:xfrm>
                  <a:off x="5161613" y="645558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298" name="Freihand 297">
                  <a:extLst>
                    <a:ext uri="{FF2B5EF4-FFF2-40B4-BE49-F238E27FC236}">
                      <a16:creationId xmlns:a16="http://schemas.microsoft.com/office/drawing/2014/main" id="{97DFE825-F809-49DE-B354-9F8B7CCCF030}"/>
                    </a:ext>
                  </a:extLst>
                </p14:cNvPr>
                <p14:cNvContentPartPr/>
                <p14:nvPr/>
              </p14:nvContentPartPr>
              <p14:xfrm>
                <a:off x="5160893" y="6386827"/>
                <a:ext cx="89640" cy="105120"/>
              </p14:xfrm>
            </p:contentPart>
          </mc:Choice>
          <mc:Fallback xmlns="">
            <p:pic>
              <p:nvPicPr>
                <p:cNvPr id="298" name="Freihand 297">
                  <a:extLst>
                    <a:ext uri="{FF2B5EF4-FFF2-40B4-BE49-F238E27FC236}">
                      <a16:creationId xmlns:a16="http://schemas.microsoft.com/office/drawing/2014/main" id="{97DFE825-F809-49DE-B354-9F8B7CCCF030}"/>
                    </a:ext>
                  </a:extLst>
                </p:cNvPr>
                <p:cNvPicPr/>
                <p:nvPr/>
              </p:nvPicPr>
              <p:blipFill>
                <a:blip r:embed="rId651"/>
                <a:stretch>
                  <a:fillRect/>
                </a:stretch>
              </p:blipFill>
              <p:spPr>
                <a:xfrm>
                  <a:off x="5156573" y="6382507"/>
                  <a:ext cx="9828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299" name="Freihand 298">
                  <a:extLst>
                    <a:ext uri="{FF2B5EF4-FFF2-40B4-BE49-F238E27FC236}">
                      <a16:creationId xmlns:a16="http://schemas.microsoft.com/office/drawing/2014/main" id="{12B67354-AD5F-4FB0-B2E6-CAE1C698445B}"/>
                    </a:ext>
                  </a:extLst>
                </p14:cNvPr>
                <p14:cNvContentPartPr/>
                <p14:nvPr/>
              </p14:nvContentPartPr>
              <p14:xfrm>
                <a:off x="5243333" y="6401227"/>
                <a:ext cx="46440" cy="75960"/>
              </p14:xfrm>
            </p:contentPart>
          </mc:Choice>
          <mc:Fallback xmlns="">
            <p:pic>
              <p:nvPicPr>
                <p:cNvPr id="299" name="Freihand 298">
                  <a:extLst>
                    <a:ext uri="{FF2B5EF4-FFF2-40B4-BE49-F238E27FC236}">
                      <a16:creationId xmlns:a16="http://schemas.microsoft.com/office/drawing/2014/main" id="{12B67354-AD5F-4FB0-B2E6-CAE1C698445B}"/>
                    </a:ext>
                  </a:extLst>
                </p:cNvPr>
                <p:cNvPicPr/>
                <p:nvPr/>
              </p:nvPicPr>
              <p:blipFill>
                <a:blip r:embed="rId653"/>
                <a:stretch>
                  <a:fillRect/>
                </a:stretch>
              </p:blipFill>
              <p:spPr>
                <a:xfrm>
                  <a:off x="5239013" y="6396907"/>
                  <a:ext cx="5508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300" name="Freihand 299">
                  <a:extLst>
                    <a:ext uri="{FF2B5EF4-FFF2-40B4-BE49-F238E27FC236}">
                      <a16:creationId xmlns:a16="http://schemas.microsoft.com/office/drawing/2014/main" id="{D7257C33-0A84-4209-A83A-8FF205005201}"/>
                    </a:ext>
                  </a:extLst>
                </p14:cNvPr>
                <p14:cNvContentPartPr/>
                <p14:nvPr/>
              </p14:nvContentPartPr>
              <p14:xfrm>
                <a:off x="5300573" y="6405907"/>
                <a:ext cx="20880" cy="81000"/>
              </p14:xfrm>
            </p:contentPart>
          </mc:Choice>
          <mc:Fallback xmlns="">
            <p:pic>
              <p:nvPicPr>
                <p:cNvPr id="300" name="Freihand 299">
                  <a:extLst>
                    <a:ext uri="{FF2B5EF4-FFF2-40B4-BE49-F238E27FC236}">
                      <a16:creationId xmlns:a16="http://schemas.microsoft.com/office/drawing/2014/main" id="{D7257C33-0A84-4209-A83A-8FF205005201}"/>
                    </a:ext>
                  </a:extLst>
                </p:cNvPr>
                <p:cNvPicPr/>
                <p:nvPr/>
              </p:nvPicPr>
              <p:blipFill>
                <a:blip r:embed="rId655"/>
                <a:stretch>
                  <a:fillRect/>
                </a:stretch>
              </p:blipFill>
              <p:spPr>
                <a:xfrm>
                  <a:off x="5296253" y="6401587"/>
                  <a:ext cx="295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301" name="Freihand 300">
                  <a:extLst>
                    <a:ext uri="{FF2B5EF4-FFF2-40B4-BE49-F238E27FC236}">
                      <a16:creationId xmlns:a16="http://schemas.microsoft.com/office/drawing/2014/main" id="{59D103DA-303A-48B2-A2AA-EC80C04FF166}"/>
                    </a:ext>
                  </a:extLst>
                </p14:cNvPr>
                <p14:cNvContentPartPr/>
                <p14:nvPr/>
              </p14:nvContentPartPr>
              <p14:xfrm>
                <a:off x="5317853" y="6384667"/>
                <a:ext cx="87840" cy="109080"/>
              </p14:xfrm>
            </p:contentPart>
          </mc:Choice>
          <mc:Fallback xmlns="">
            <p:pic>
              <p:nvPicPr>
                <p:cNvPr id="301" name="Freihand 300">
                  <a:extLst>
                    <a:ext uri="{FF2B5EF4-FFF2-40B4-BE49-F238E27FC236}">
                      <a16:creationId xmlns:a16="http://schemas.microsoft.com/office/drawing/2014/main" id="{59D103DA-303A-48B2-A2AA-EC80C04FF166}"/>
                    </a:ext>
                  </a:extLst>
                </p:cNvPr>
                <p:cNvPicPr/>
                <p:nvPr/>
              </p:nvPicPr>
              <p:blipFill>
                <a:blip r:embed="rId657"/>
                <a:stretch>
                  <a:fillRect/>
                </a:stretch>
              </p:blipFill>
              <p:spPr>
                <a:xfrm>
                  <a:off x="5313533" y="6380347"/>
                  <a:ext cx="964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303" name="Freihand 302">
                  <a:extLst>
                    <a:ext uri="{FF2B5EF4-FFF2-40B4-BE49-F238E27FC236}">
                      <a16:creationId xmlns:a16="http://schemas.microsoft.com/office/drawing/2014/main" id="{C8DA04D4-BDFE-41D5-AD9C-BC4A5B3DB020}"/>
                    </a:ext>
                  </a:extLst>
                </p14:cNvPr>
                <p14:cNvContentPartPr/>
                <p14:nvPr/>
              </p14:nvContentPartPr>
              <p14:xfrm>
                <a:off x="5458973" y="6342547"/>
                <a:ext cx="29160" cy="1800"/>
              </p14:xfrm>
            </p:contentPart>
          </mc:Choice>
          <mc:Fallback xmlns="">
            <p:pic>
              <p:nvPicPr>
                <p:cNvPr id="303" name="Freihand 302">
                  <a:extLst>
                    <a:ext uri="{FF2B5EF4-FFF2-40B4-BE49-F238E27FC236}">
                      <a16:creationId xmlns:a16="http://schemas.microsoft.com/office/drawing/2014/main" id="{C8DA04D4-BDFE-41D5-AD9C-BC4A5B3DB020}"/>
                    </a:ext>
                  </a:extLst>
                </p:cNvPr>
                <p:cNvPicPr/>
                <p:nvPr/>
              </p:nvPicPr>
              <p:blipFill>
                <a:blip r:embed="rId659"/>
                <a:stretch>
                  <a:fillRect/>
                </a:stretch>
              </p:blipFill>
              <p:spPr>
                <a:xfrm>
                  <a:off x="5454653" y="6338227"/>
                  <a:ext cx="37800" cy="1044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304" name="Freihand 303">
                  <a:extLst>
                    <a:ext uri="{FF2B5EF4-FFF2-40B4-BE49-F238E27FC236}">
                      <a16:creationId xmlns:a16="http://schemas.microsoft.com/office/drawing/2014/main" id="{7932E7BA-A0D5-4284-8A17-4CC93784F04D}"/>
                    </a:ext>
                  </a:extLst>
                </p14:cNvPr>
                <p14:cNvContentPartPr/>
                <p14:nvPr/>
              </p14:nvContentPartPr>
              <p14:xfrm>
                <a:off x="5523413" y="6302947"/>
                <a:ext cx="140400" cy="96120"/>
              </p14:xfrm>
            </p:contentPart>
          </mc:Choice>
          <mc:Fallback xmlns="">
            <p:pic>
              <p:nvPicPr>
                <p:cNvPr id="304" name="Freihand 303">
                  <a:extLst>
                    <a:ext uri="{FF2B5EF4-FFF2-40B4-BE49-F238E27FC236}">
                      <a16:creationId xmlns:a16="http://schemas.microsoft.com/office/drawing/2014/main" id="{7932E7BA-A0D5-4284-8A17-4CC93784F04D}"/>
                    </a:ext>
                  </a:extLst>
                </p:cNvPr>
                <p:cNvPicPr/>
                <p:nvPr/>
              </p:nvPicPr>
              <p:blipFill>
                <a:blip r:embed="rId661"/>
                <a:stretch>
                  <a:fillRect/>
                </a:stretch>
              </p:blipFill>
              <p:spPr>
                <a:xfrm>
                  <a:off x="5519093" y="6298627"/>
                  <a:ext cx="14904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305" name="Freihand 304">
                  <a:extLst>
                    <a:ext uri="{FF2B5EF4-FFF2-40B4-BE49-F238E27FC236}">
                      <a16:creationId xmlns:a16="http://schemas.microsoft.com/office/drawing/2014/main" id="{68A878CB-2557-40C2-908B-A7A5E36D1CDE}"/>
                    </a:ext>
                  </a:extLst>
                </p14:cNvPr>
                <p14:cNvContentPartPr/>
                <p14:nvPr/>
              </p14:nvContentPartPr>
              <p14:xfrm>
                <a:off x="5710253" y="6307267"/>
                <a:ext cx="13680" cy="86760"/>
              </p14:xfrm>
            </p:contentPart>
          </mc:Choice>
          <mc:Fallback xmlns="">
            <p:pic>
              <p:nvPicPr>
                <p:cNvPr id="305" name="Freihand 304">
                  <a:extLst>
                    <a:ext uri="{FF2B5EF4-FFF2-40B4-BE49-F238E27FC236}">
                      <a16:creationId xmlns:a16="http://schemas.microsoft.com/office/drawing/2014/main" id="{68A878CB-2557-40C2-908B-A7A5E36D1CDE}"/>
                    </a:ext>
                  </a:extLst>
                </p:cNvPr>
                <p:cNvPicPr/>
                <p:nvPr/>
              </p:nvPicPr>
              <p:blipFill>
                <a:blip r:embed="rId663"/>
                <a:stretch>
                  <a:fillRect/>
                </a:stretch>
              </p:blipFill>
              <p:spPr>
                <a:xfrm>
                  <a:off x="5705933" y="6302947"/>
                  <a:ext cx="2232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306" name="Freihand 305">
                  <a:extLst>
                    <a:ext uri="{FF2B5EF4-FFF2-40B4-BE49-F238E27FC236}">
                      <a16:creationId xmlns:a16="http://schemas.microsoft.com/office/drawing/2014/main" id="{713E4AF7-1548-4C41-A0CF-F9518947D05F}"/>
                    </a:ext>
                  </a:extLst>
                </p14:cNvPr>
                <p14:cNvContentPartPr/>
                <p14:nvPr/>
              </p14:nvContentPartPr>
              <p14:xfrm>
                <a:off x="5696213" y="6300787"/>
                <a:ext cx="77400" cy="46440"/>
              </p14:xfrm>
            </p:contentPart>
          </mc:Choice>
          <mc:Fallback xmlns="">
            <p:pic>
              <p:nvPicPr>
                <p:cNvPr id="306" name="Freihand 305">
                  <a:extLst>
                    <a:ext uri="{FF2B5EF4-FFF2-40B4-BE49-F238E27FC236}">
                      <a16:creationId xmlns:a16="http://schemas.microsoft.com/office/drawing/2014/main" id="{713E4AF7-1548-4C41-A0CF-F9518947D05F}"/>
                    </a:ext>
                  </a:extLst>
                </p:cNvPr>
                <p:cNvPicPr/>
                <p:nvPr/>
              </p:nvPicPr>
              <p:blipFill>
                <a:blip r:embed="rId665"/>
                <a:stretch>
                  <a:fillRect/>
                </a:stretch>
              </p:blipFill>
              <p:spPr>
                <a:xfrm>
                  <a:off x="5691893" y="6296467"/>
                  <a:ext cx="86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307" name="Freihand 306">
                  <a:extLst>
                    <a:ext uri="{FF2B5EF4-FFF2-40B4-BE49-F238E27FC236}">
                      <a16:creationId xmlns:a16="http://schemas.microsoft.com/office/drawing/2014/main" id="{65674A01-41F4-42C5-9EC2-32B7D12E4796}"/>
                    </a:ext>
                  </a:extLst>
                </p14:cNvPr>
                <p14:cNvContentPartPr/>
                <p14:nvPr/>
              </p14:nvContentPartPr>
              <p14:xfrm>
                <a:off x="5746613" y="6372067"/>
                <a:ext cx="79920" cy="88200"/>
              </p14:xfrm>
            </p:contentPart>
          </mc:Choice>
          <mc:Fallback xmlns="">
            <p:pic>
              <p:nvPicPr>
                <p:cNvPr id="307" name="Freihand 306">
                  <a:extLst>
                    <a:ext uri="{FF2B5EF4-FFF2-40B4-BE49-F238E27FC236}">
                      <a16:creationId xmlns:a16="http://schemas.microsoft.com/office/drawing/2014/main" id="{65674A01-41F4-42C5-9EC2-32B7D12E4796}"/>
                    </a:ext>
                  </a:extLst>
                </p:cNvPr>
                <p:cNvPicPr/>
                <p:nvPr/>
              </p:nvPicPr>
              <p:blipFill>
                <a:blip r:embed="rId667"/>
                <a:stretch>
                  <a:fillRect/>
                </a:stretch>
              </p:blipFill>
              <p:spPr>
                <a:xfrm>
                  <a:off x="5742293" y="6367747"/>
                  <a:ext cx="8856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308" name="Freihand 307">
                  <a:extLst>
                    <a:ext uri="{FF2B5EF4-FFF2-40B4-BE49-F238E27FC236}">
                      <a16:creationId xmlns:a16="http://schemas.microsoft.com/office/drawing/2014/main" id="{B38D2BD0-C62D-40DC-B85F-B7E8EBC2E7B7}"/>
                    </a:ext>
                  </a:extLst>
                </p14:cNvPr>
                <p14:cNvContentPartPr/>
                <p14:nvPr/>
              </p14:nvContentPartPr>
              <p14:xfrm>
                <a:off x="5803493" y="6376027"/>
                <a:ext cx="103320" cy="64440"/>
              </p14:xfrm>
            </p:contentPart>
          </mc:Choice>
          <mc:Fallback xmlns="">
            <p:pic>
              <p:nvPicPr>
                <p:cNvPr id="308" name="Freihand 307">
                  <a:extLst>
                    <a:ext uri="{FF2B5EF4-FFF2-40B4-BE49-F238E27FC236}">
                      <a16:creationId xmlns:a16="http://schemas.microsoft.com/office/drawing/2014/main" id="{B38D2BD0-C62D-40DC-B85F-B7E8EBC2E7B7}"/>
                    </a:ext>
                  </a:extLst>
                </p:cNvPr>
                <p:cNvPicPr/>
                <p:nvPr/>
              </p:nvPicPr>
              <p:blipFill>
                <a:blip r:embed="rId669"/>
                <a:stretch>
                  <a:fillRect/>
                </a:stretch>
              </p:blipFill>
              <p:spPr>
                <a:xfrm>
                  <a:off x="5799173" y="6371707"/>
                  <a:ext cx="11196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309" name="Freihand 308">
                  <a:extLst>
                    <a:ext uri="{FF2B5EF4-FFF2-40B4-BE49-F238E27FC236}">
                      <a16:creationId xmlns:a16="http://schemas.microsoft.com/office/drawing/2014/main" id="{9F4954A7-9B94-4D30-80FA-DD38EC6BD423}"/>
                    </a:ext>
                  </a:extLst>
                </p14:cNvPr>
                <p14:cNvContentPartPr/>
                <p14:nvPr/>
              </p14:nvContentPartPr>
              <p14:xfrm>
                <a:off x="5915453" y="6356947"/>
                <a:ext cx="77760" cy="126720"/>
              </p14:xfrm>
            </p:contentPart>
          </mc:Choice>
          <mc:Fallback xmlns="">
            <p:pic>
              <p:nvPicPr>
                <p:cNvPr id="309" name="Freihand 308">
                  <a:extLst>
                    <a:ext uri="{FF2B5EF4-FFF2-40B4-BE49-F238E27FC236}">
                      <a16:creationId xmlns:a16="http://schemas.microsoft.com/office/drawing/2014/main" id="{9F4954A7-9B94-4D30-80FA-DD38EC6BD423}"/>
                    </a:ext>
                  </a:extLst>
                </p:cNvPr>
                <p:cNvPicPr/>
                <p:nvPr/>
              </p:nvPicPr>
              <p:blipFill>
                <a:blip r:embed="rId671"/>
                <a:stretch>
                  <a:fillRect/>
                </a:stretch>
              </p:blipFill>
              <p:spPr>
                <a:xfrm>
                  <a:off x="5911133" y="6352627"/>
                  <a:ext cx="864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310" name="Freihand 309">
                  <a:extLst>
                    <a:ext uri="{FF2B5EF4-FFF2-40B4-BE49-F238E27FC236}">
                      <a16:creationId xmlns:a16="http://schemas.microsoft.com/office/drawing/2014/main" id="{DA220E11-3F0D-47E1-B1C2-7E791E94697B}"/>
                    </a:ext>
                  </a:extLst>
                </p14:cNvPr>
                <p14:cNvContentPartPr/>
                <p14:nvPr/>
              </p14:nvContentPartPr>
              <p14:xfrm>
                <a:off x="6094013" y="6355867"/>
                <a:ext cx="720" cy="8280"/>
              </p14:xfrm>
            </p:contentPart>
          </mc:Choice>
          <mc:Fallback xmlns="">
            <p:pic>
              <p:nvPicPr>
                <p:cNvPr id="310" name="Freihand 309">
                  <a:extLst>
                    <a:ext uri="{FF2B5EF4-FFF2-40B4-BE49-F238E27FC236}">
                      <a16:creationId xmlns:a16="http://schemas.microsoft.com/office/drawing/2014/main" id="{DA220E11-3F0D-47E1-B1C2-7E791E94697B}"/>
                    </a:ext>
                  </a:extLst>
                </p:cNvPr>
                <p:cNvPicPr/>
                <p:nvPr/>
              </p:nvPicPr>
              <p:blipFill>
                <a:blip r:embed="rId673"/>
                <a:stretch>
                  <a:fillRect/>
                </a:stretch>
              </p:blipFill>
              <p:spPr>
                <a:xfrm>
                  <a:off x="6089693" y="6351547"/>
                  <a:ext cx="936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311" name="Freihand 310">
                  <a:extLst>
                    <a:ext uri="{FF2B5EF4-FFF2-40B4-BE49-F238E27FC236}">
                      <a16:creationId xmlns:a16="http://schemas.microsoft.com/office/drawing/2014/main" id="{33873A54-22A5-4827-89B5-D5C613BB881A}"/>
                    </a:ext>
                  </a:extLst>
                </p14:cNvPr>
                <p14:cNvContentPartPr/>
                <p14:nvPr/>
              </p14:nvContentPartPr>
              <p14:xfrm>
                <a:off x="6211013" y="6327787"/>
                <a:ext cx="140040" cy="74520"/>
              </p14:xfrm>
            </p:contentPart>
          </mc:Choice>
          <mc:Fallback xmlns="">
            <p:pic>
              <p:nvPicPr>
                <p:cNvPr id="311" name="Freihand 310">
                  <a:extLst>
                    <a:ext uri="{FF2B5EF4-FFF2-40B4-BE49-F238E27FC236}">
                      <a16:creationId xmlns:a16="http://schemas.microsoft.com/office/drawing/2014/main" id="{33873A54-22A5-4827-89B5-D5C613BB881A}"/>
                    </a:ext>
                  </a:extLst>
                </p:cNvPr>
                <p:cNvPicPr/>
                <p:nvPr/>
              </p:nvPicPr>
              <p:blipFill>
                <a:blip r:embed="rId675"/>
                <a:stretch>
                  <a:fillRect/>
                </a:stretch>
              </p:blipFill>
              <p:spPr>
                <a:xfrm>
                  <a:off x="6206693" y="6323467"/>
                  <a:ext cx="1486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312" name="Freihand 311">
                  <a:extLst>
                    <a:ext uri="{FF2B5EF4-FFF2-40B4-BE49-F238E27FC236}">
                      <a16:creationId xmlns:a16="http://schemas.microsoft.com/office/drawing/2014/main" id="{0D92CC7F-512C-48C1-9447-04EEE3A0BC46}"/>
                    </a:ext>
                  </a:extLst>
                </p14:cNvPr>
                <p14:cNvContentPartPr/>
                <p14:nvPr/>
              </p14:nvContentPartPr>
              <p14:xfrm>
                <a:off x="6417293" y="6305827"/>
                <a:ext cx="14400" cy="77760"/>
              </p14:xfrm>
            </p:contentPart>
          </mc:Choice>
          <mc:Fallback xmlns="">
            <p:pic>
              <p:nvPicPr>
                <p:cNvPr id="312" name="Freihand 311">
                  <a:extLst>
                    <a:ext uri="{FF2B5EF4-FFF2-40B4-BE49-F238E27FC236}">
                      <a16:creationId xmlns:a16="http://schemas.microsoft.com/office/drawing/2014/main" id="{0D92CC7F-512C-48C1-9447-04EEE3A0BC46}"/>
                    </a:ext>
                  </a:extLst>
                </p:cNvPr>
                <p:cNvPicPr/>
                <p:nvPr/>
              </p:nvPicPr>
              <p:blipFill>
                <a:blip r:embed="rId677"/>
                <a:stretch>
                  <a:fillRect/>
                </a:stretch>
              </p:blipFill>
              <p:spPr>
                <a:xfrm>
                  <a:off x="6412973" y="6301507"/>
                  <a:ext cx="2304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313" name="Freihand 312">
                  <a:extLst>
                    <a:ext uri="{FF2B5EF4-FFF2-40B4-BE49-F238E27FC236}">
                      <a16:creationId xmlns:a16="http://schemas.microsoft.com/office/drawing/2014/main" id="{6F795BC4-5D64-407C-83DF-30F9AF35D073}"/>
                    </a:ext>
                  </a:extLst>
                </p14:cNvPr>
                <p14:cNvContentPartPr/>
                <p14:nvPr/>
              </p14:nvContentPartPr>
              <p14:xfrm>
                <a:off x="6382013" y="6287107"/>
                <a:ext cx="96840" cy="19080"/>
              </p14:xfrm>
            </p:contentPart>
          </mc:Choice>
          <mc:Fallback xmlns="">
            <p:pic>
              <p:nvPicPr>
                <p:cNvPr id="313" name="Freihand 312">
                  <a:extLst>
                    <a:ext uri="{FF2B5EF4-FFF2-40B4-BE49-F238E27FC236}">
                      <a16:creationId xmlns:a16="http://schemas.microsoft.com/office/drawing/2014/main" id="{6F795BC4-5D64-407C-83DF-30F9AF35D073}"/>
                    </a:ext>
                  </a:extLst>
                </p:cNvPr>
                <p:cNvPicPr/>
                <p:nvPr/>
              </p:nvPicPr>
              <p:blipFill>
                <a:blip r:embed="rId679"/>
                <a:stretch>
                  <a:fillRect/>
                </a:stretch>
              </p:blipFill>
              <p:spPr>
                <a:xfrm>
                  <a:off x="6377693" y="6282787"/>
                  <a:ext cx="1054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314" name="Freihand 313">
                  <a:extLst>
                    <a:ext uri="{FF2B5EF4-FFF2-40B4-BE49-F238E27FC236}">
                      <a16:creationId xmlns:a16="http://schemas.microsoft.com/office/drawing/2014/main" id="{BB0D2111-84E1-4401-8E31-71B8DA2F6610}"/>
                    </a:ext>
                  </a:extLst>
                </p14:cNvPr>
                <p14:cNvContentPartPr/>
                <p14:nvPr/>
              </p14:nvContentPartPr>
              <p14:xfrm>
                <a:off x="6437093" y="6363787"/>
                <a:ext cx="82800" cy="93240"/>
              </p14:xfrm>
            </p:contentPart>
          </mc:Choice>
          <mc:Fallback xmlns="">
            <p:pic>
              <p:nvPicPr>
                <p:cNvPr id="314" name="Freihand 313">
                  <a:extLst>
                    <a:ext uri="{FF2B5EF4-FFF2-40B4-BE49-F238E27FC236}">
                      <a16:creationId xmlns:a16="http://schemas.microsoft.com/office/drawing/2014/main" id="{BB0D2111-84E1-4401-8E31-71B8DA2F6610}"/>
                    </a:ext>
                  </a:extLst>
                </p:cNvPr>
                <p:cNvPicPr/>
                <p:nvPr/>
              </p:nvPicPr>
              <p:blipFill>
                <a:blip r:embed="rId681"/>
                <a:stretch>
                  <a:fillRect/>
                </a:stretch>
              </p:blipFill>
              <p:spPr>
                <a:xfrm>
                  <a:off x="6432773" y="6359467"/>
                  <a:ext cx="914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315" name="Freihand 314">
                  <a:extLst>
                    <a:ext uri="{FF2B5EF4-FFF2-40B4-BE49-F238E27FC236}">
                      <a16:creationId xmlns:a16="http://schemas.microsoft.com/office/drawing/2014/main" id="{1AE9DBCB-C506-4758-BD70-CF36E8018B74}"/>
                    </a:ext>
                  </a:extLst>
                </p14:cNvPr>
                <p14:cNvContentPartPr/>
                <p14:nvPr/>
              </p14:nvContentPartPr>
              <p14:xfrm>
                <a:off x="6358253" y="6340747"/>
                <a:ext cx="110880" cy="3600"/>
              </p14:xfrm>
            </p:contentPart>
          </mc:Choice>
          <mc:Fallback xmlns="">
            <p:pic>
              <p:nvPicPr>
                <p:cNvPr id="315" name="Freihand 314">
                  <a:extLst>
                    <a:ext uri="{FF2B5EF4-FFF2-40B4-BE49-F238E27FC236}">
                      <a16:creationId xmlns:a16="http://schemas.microsoft.com/office/drawing/2014/main" id="{1AE9DBCB-C506-4758-BD70-CF36E8018B74}"/>
                    </a:ext>
                  </a:extLst>
                </p:cNvPr>
                <p:cNvPicPr/>
                <p:nvPr/>
              </p:nvPicPr>
              <p:blipFill>
                <a:blip r:embed="rId683"/>
                <a:stretch>
                  <a:fillRect/>
                </a:stretch>
              </p:blipFill>
              <p:spPr>
                <a:xfrm>
                  <a:off x="6353933" y="6336427"/>
                  <a:ext cx="119520" cy="1224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317" name="Freihand 316">
                  <a:extLst>
                    <a:ext uri="{FF2B5EF4-FFF2-40B4-BE49-F238E27FC236}">
                      <a16:creationId xmlns:a16="http://schemas.microsoft.com/office/drawing/2014/main" id="{A7BAEF23-F62E-4A1D-83EB-2D4594F2B729}"/>
                    </a:ext>
                  </a:extLst>
                </p14:cNvPr>
                <p14:cNvContentPartPr/>
                <p14:nvPr/>
              </p14:nvContentPartPr>
              <p14:xfrm>
                <a:off x="6522773" y="6373507"/>
                <a:ext cx="71640" cy="58320"/>
              </p14:xfrm>
            </p:contentPart>
          </mc:Choice>
          <mc:Fallback xmlns="">
            <p:pic>
              <p:nvPicPr>
                <p:cNvPr id="317" name="Freihand 316">
                  <a:extLst>
                    <a:ext uri="{FF2B5EF4-FFF2-40B4-BE49-F238E27FC236}">
                      <a16:creationId xmlns:a16="http://schemas.microsoft.com/office/drawing/2014/main" id="{A7BAEF23-F62E-4A1D-83EB-2D4594F2B729}"/>
                    </a:ext>
                  </a:extLst>
                </p:cNvPr>
                <p:cNvPicPr/>
                <p:nvPr/>
              </p:nvPicPr>
              <p:blipFill>
                <a:blip r:embed="rId685"/>
                <a:stretch>
                  <a:fillRect/>
                </a:stretch>
              </p:blipFill>
              <p:spPr>
                <a:xfrm>
                  <a:off x="6518453" y="6369187"/>
                  <a:ext cx="8028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318" name="Freihand 317">
                  <a:extLst>
                    <a:ext uri="{FF2B5EF4-FFF2-40B4-BE49-F238E27FC236}">
                      <a16:creationId xmlns:a16="http://schemas.microsoft.com/office/drawing/2014/main" id="{72EB7662-0BB7-403B-87D9-4FCCA99675F4}"/>
                    </a:ext>
                  </a:extLst>
                </p14:cNvPr>
                <p14:cNvContentPartPr/>
                <p14:nvPr/>
              </p14:nvContentPartPr>
              <p14:xfrm>
                <a:off x="6623933" y="6377107"/>
                <a:ext cx="11520" cy="73080"/>
              </p14:xfrm>
            </p:contentPart>
          </mc:Choice>
          <mc:Fallback xmlns="">
            <p:pic>
              <p:nvPicPr>
                <p:cNvPr id="318" name="Freihand 317">
                  <a:extLst>
                    <a:ext uri="{FF2B5EF4-FFF2-40B4-BE49-F238E27FC236}">
                      <a16:creationId xmlns:a16="http://schemas.microsoft.com/office/drawing/2014/main" id="{72EB7662-0BB7-403B-87D9-4FCCA99675F4}"/>
                    </a:ext>
                  </a:extLst>
                </p:cNvPr>
                <p:cNvPicPr/>
                <p:nvPr/>
              </p:nvPicPr>
              <p:blipFill>
                <a:blip r:embed="rId687"/>
                <a:stretch>
                  <a:fillRect/>
                </a:stretch>
              </p:blipFill>
              <p:spPr>
                <a:xfrm>
                  <a:off x="6619613" y="6372787"/>
                  <a:ext cx="2016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319" name="Freihand 318">
                  <a:extLst>
                    <a:ext uri="{FF2B5EF4-FFF2-40B4-BE49-F238E27FC236}">
                      <a16:creationId xmlns:a16="http://schemas.microsoft.com/office/drawing/2014/main" id="{A0B2F82A-AC9A-4CD8-BA09-FDDB5A2B8FFD}"/>
                    </a:ext>
                  </a:extLst>
                </p14:cNvPr>
                <p14:cNvContentPartPr/>
                <p14:nvPr/>
              </p14:nvContentPartPr>
              <p14:xfrm>
                <a:off x="6650213" y="6346507"/>
                <a:ext cx="87840" cy="93240"/>
              </p14:xfrm>
            </p:contentPart>
          </mc:Choice>
          <mc:Fallback xmlns="">
            <p:pic>
              <p:nvPicPr>
                <p:cNvPr id="319" name="Freihand 318">
                  <a:extLst>
                    <a:ext uri="{FF2B5EF4-FFF2-40B4-BE49-F238E27FC236}">
                      <a16:creationId xmlns:a16="http://schemas.microsoft.com/office/drawing/2014/main" id="{A0B2F82A-AC9A-4CD8-BA09-FDDB5A2B8FFD}"/>
                    </a:ext>
                  </a:extLst>
                </p:cNvPr>
                <p:cNvPicPr/>
                <p:nvPr/>
              </p:nvPicPr>
              <p:blipFill>
                <a:blip r:embed="rId689"/>
                <a:stretch>
                  <a:fillRect/>
                </a:stretch>
              </p:blipFill>
              <p:spPr>
                <a:xfrm>
                  <a:off x="6645893" y="6342187"/>
                  <a:ext cx="964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320" name="Freihand 319">
                  <a:extLst>
                    <a:ext uri="{FF2B5EF4-FFF2-40B4-BE49-F238E27FC236}">
                      <a16:creationId xmlns:a16="http://schemas.microsoft.com/office/drawing/2014/main" id="{8C7395B2-69B3-419B-8EE0-8AEBBE831649}"/>
                    </a:ext>
                  </a:extLst>
                </p14:cNvPr>
                <p14:cNvContentPartPr/>
                <p14:nvPr/>
              </p14:nvContentPartPr>
              <p14:xfrm>
                <a:off x="6744893" y="6225187"/>
                <a:ext cx="72720" cy="259200"/>
              </p14:xfrm>
            </p:contentPart>
          </mc:Choice>
          <mc:Fallback xmlns="">
            <p:pic>
              <p:nvPicPr>
                <p:cNvPr id="320" name="Freihand 319">
                  <a:extLst>
                    <a:ext uri="{FF2B5EF4-FFF2-40B4-BE49-F238E27FC236}">
                      <a16:creationId xmlns:a16="http://schemas.microsoft.com/office/drawing/2014/main" id="{8C7395B2-69B3-419B-8EE0-8AEBBE831649}"/>
                    </a:ext>
                  </a:extLst>
                </p:cNvPr>
                <p:cNvPicPr/>
                <p:nvPr/>
              </p:nvPicPr>
              <p:blipFill>
                <a:blip r:embed="rId691"/>
                <a:stretch>
                  <a:fillRect/>
                </a:stretch>
              </p:blipFill>
              <p:spPr>
                <a:xfrm>
                  <a:off x="6740573" y="6220867"/>
                  <a:ext cx="81360" cy="26784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321" name="Freihand 320">
                  <a:extLst>
                    <a:ext uri="{FF2B5EF4-FFF2-40B4-BE49-F238E27FC236}">
                      <a16:creationId xmlns:a16="http://schemas.microsoft.com/office/drawing/2014/main" id="{8F7A9F1D-10D0-4372-A1EB-4975660AC2C5}"/>
                    </a:ext>
                  </a:extLst>
                </p14:cNvPr>
                <p14:cNvContentPartPr/>
                <p14:nvPr/>
              </p14:nvContentPartPr>
              <p14:xfrm>
                <a:off x="6878813" y="6020347"/>
                <a:ext cx="2520" cy="93960"/>
              </p14:xfrm>
            </p:contentPart>
          </mc:Choice>
          <mc:Fallback xmlns="">
            <p:pic>
              <p:nvPicPr>
                <p:cNvPr id="321" name="Freihand 320">
                  <a:extLst>
                    <a:ext uri="{FF2B5EF4-FFF2-40B4-BE49-F238E27FC236}">
                      <a16:creationId xmlns:a16="http://schemas.microsoft.com/office/drawing/2014/main" id="{8F7A9F1D-10D0-4372-A1EB-4975660AC2C5}"/>
                    </a:ext>
                  </a:extLst>
                </p:cNvPr>
                <p:cNvPicPr/>
                <p:nvPr/>
              </p:nvPicPr>
              <p:blipFill>
                <a:blip r:embed="rId693"/>
                <a:stretch>
                  <a:fillRect/>
                </a:stretch>
              </p:blipFill>
              <p:spPr>
                <a:xfrm>
                  <a:off x="6874493" y="6016027"/>
                  <a:ext cx="1116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322" name="Freihand 321">
                  <a:extLst>
                    <a:ext uri="{FF2B5EF4-FFF2-40B4-BE49-F238E27FC236}">
                      <a16:creationId xmlns:a16="http://schemas.microsoft.com/office/drawing/2014/main" id="{F4346553-CFB5-4868-8AF8-94C9811C08FC}"/>
                    </a:ext>
                  </a:extLst>
                </p14:cNvPr>
                <p14:cNvContentPartPr/>
                <p14:nvPr/>
              </p14:nvContentPartPr>
              <p14:xfrm>
                <a:off x="6823373" y="6116827"/>
                <a:ext cx="108360" cy="17640"/>
              </p14:xfrm>
            </p:contentPart>
          </mc:Choice>
          <mc:Fallback xmlns="">
            <p:pic>
              <p:nvPicPr>
                <p:cNvPr id="322" name="Freihand 321">
                  <a:extLst>
                    <a:ext uri="{FF2B5EF4-FFF2-40B4-BE49-F238E27FC236}">
                      <a16:creationId xmlns:a16="http://schemas.microsoft.com/office/drawing/2014/main" id="{F4346553-CFB5-4868-8AF8-94C9811C08FC}"/>
                    </a:ext>
                  </a:extLst>
                </p:cNvPr>
                <p:cNvPicPr/>
                <p:nvPr/>
              </p:nvPicPr>
              <p:blipFill>
                <a:blip r:embed="rId695"/>
                <a:stretch>
                  <a:fillRect/>
                </a:stretch>
              </p:blipFill>
              <p:spPr>
                <a:xfrm>
                  <a:off x="6819053" y="6112507"/>
                  <a:ext cx="1170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323" name="Freihand 322">
                  <a:extLst>
                    <a:ext uri="{FF2B5EF4-FFF2-40B4-BE49-F238E27FC236}">
                      <a16:creationId xmlns:a16="http://schemas.microsoft.com/office/drawing/2014/main" id="{9D7AC88B-7169-4057-9084-5249A0D41865}"/>
                    </a:ext>
                  </a:extLst>
                </p14:cNvPr>
                <p14:cNvContentPartPr/>
                <p14:nvPr/>
              </p14:nvContentPartPr>
              <p14:xfrm>
                <a:off x="6817253" y="6158947"/>
                <a:ext cx="101520" cy="102960"/>
              </p14:xfrm>
            </p:contentPart>
          </mc:Choice>
          <mc:Fallback xmlns="">
            <p:pic>
              <p:nvPicPr>
                <p:cNvPr id="323" name="Freihand 322">
                  <a:extLst>
                    <a:ext uri="{FF2B5EF4-FFF2-40B4-BE49-F238E27FC236}">
                      <a16:creationId xmlns:a16="http://schemas.microsoft.com/office/drawing/2014/main" id="{9D7AC88B-7169-4057-9084-5249A0D41865}"/>
                    </a:ext>
                  </a:extLst>
                </p:cNvPr>
                <p:cNvPicPr/>
                <p:nvPr/>
              </p:nvPicPr>
              <p:blipFill>
                <a:blip r:embed="rId697"/>
                <a:stretch>
                  <a:fillRect/>
                </a:stretch>
              </p:blipFill>
              <p:spPr>
                <a:xfrm>
                  <a:off x="6812933" y="6154627"/>
                  <a:ext cx="11016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402" name="Freihand 401">
                  <a:extLst>
                    <a:ext uri="{FF2B5EF4-FFF2-40B4-BE49-F238E27FC236}">
                      <a16:creationId xmlns:a16="http://schemas.microsoft.com/office/drawing/2014/main" id="{FF3B50B0-1C22-4D57-A41C-DF080734B005}"/>
                    </a:ext>
                  </a:extLst>
                </p14:cNvPr>
                <p14:cNvContentPartPr/>
                <p14:nvPr/>
              </p14:nvContentPartPr>
              <p14:xfrm>
                <a:off x="4269173" y="6331747"/>
                <a:ext cx="186480" cy="21240"/>
              </p14:xfrm>
            </p:contentPart>
          </mc:Choice>
          <mc:Fallback xmlns="">
            <p:pic>
              <p:nvPicPr>
                <p:cNvPr id="402" name="Freihand 401">
                  <a:extLst>
                    <a:ext uri="{FF2B5EF4-FFF2-40B4-BE49-F238E27FC236}">
                      <a16:creationId xmlns:a16="http://schemas.microsoft.com/office/drawing/2014/main" id="{FF3B50B0-1C22-4D57-A41C-DF080734B005}"/>
                    </a:ext>
                  </a:extLst>
                </p:cNvPr>
                <p:cNvPicPr/>
                <p:nvPr/>
              </p:nvPicPr>
              <p:blipFill>
                <a:blip r:embed="rId699"/>
                <a:stretch>
                  <a:fillRect/>
                </a:stretch>
              </p:blipFill>
              <p:spPr>
                <a:xfrm>
                  <a:off x="4264853" y="6327427"/>
                  <a:ext cx="19512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403" name="Freihand 402">
                  <a:extLst>
                    <a:ext uri="{FF2B5EF4-FFF2-40B4-BE49-F238E27FC236}">
                      <a16:creationId xmlns:a16="http://schemas.microsoft.com/office/drawing/2014/main" id="{056A876A-482E-4949-872F-028D04D078E5}"/>
                    </a:ext>
                  </a:extLst>
                </p14:cNvPr>
                <p14:cNvContentPartPr/>
                <p14:nvPr/>
              </p14:nvContentPartPr>
              <p14:xfrm>
                <a:off x="4383653" y="6295387"/>
                <a:ext cx="151200" cy="150480"/>
              </p14:xfrm>
            </p:contentPart>
          </mc:Choice>
          <mc:Fallback xmlns="">
            <p:pic>
              <p:nvPicPr>
                <p:cNvPr id="403" name="Freihand 402">
                  <a:extLst>
                    <a:ext uri="{FF2B5EF4-FFF2-40B4-BE49-F238E27FC236}">
                      <a16:creationId xmlns:a16="http://schemas.microsoft.com/office/drawing/2014/main" id="{056A876A-482E-4949-872F-028D04D078E5}"/>
                    </a:ext>
                  </a:extLst>
                </p:cNvPr>
                <p:cNvPicPr/>
                <p:nvPr/>
              </p:nvPicPr>
              <p:blipFill>
                <a:blip r:embed="rId701"/>
                <a:stretch>
                  <a:fillRect/>
                </a:stretch>
              </p:blipFill>
              <p:spPr>
                <a:xfrm>
                  <a:off x="4379333" y="6291067"/>
                  <a:ext cx="15984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405" name="Freihand 404">
                  <a:extLst>
                    <a:ext uri="{FF2B5EF4-FFF2-40B4-BE49-F238E27FC236}">
                      <a16:creationId xmlns:a16="http://schemas.microsoft.com/office/drawing/2014/main" id="{26DC82F1-9D2C-45FA-B7D5-352C4FE988C7}"/>
                    </a:ext>
                  </a:extLst>
                </p14:cNvPr>
                <p14:cNvContentPartPr/>
                <p14:nvPr/>
              </p14:nvContentPartPr>
              <p14:xfrm>
                <a:off x="2573573" y="6222667"/>
                <a:ext cx="147600" cy="220320"/>
              </p14:xfrm>
            </p:contentPart>
          </mc:Choice>
          <mc:Fallback xmlns="">
            <p:pic>
              <p:nvPicPr>
                <p:cNvPr id="405" name="Freihand 404">
                  <a:extLst>
                    <a:ext uri="{FF2B5EF4-FFF2-40B4-BE49-F238E27FC236}">
                      <a16:creationId xmlns:a16="http://schemas.microsoft.com/office/drawing/2014/main" id="{26DC82F1-9D2C-45FA-B7D5-352C4FE988C7}"/>
                    </a:ext>
                  </a:extLst>
                </p:cNvPr>
                <p:cNvPicPr/>
                <p:nvPr/>
              </p:nvPicPr>
              <p:blipFill>
                <a:blip r:embed="rId703"/>
                <a:stretch>
                  <a:fillRect/>
                </a:stretch>
              </p:blipFill>
              <p:spPr>
                <a:xfrm>
                  <a:off x="2569253" y="6218347"/>
                  <a:ext cx="15624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704">
              <p14:nvContentPartPr>
                <p14:cNvPr id="406" name="Freihand 405">
                  <a:extLst>
                    <a:ext uri="{FF2B5EF4-FFF2-40B4-BE49-F238E27FC236}">
                      <a16:creationId xmlns:a16="http://schemas.microsoft.com/office/drawing/2014/main" id="{4F8D0F0A-AEAE-4D87-BB28-61CD6F50C243}"/>
                    </a:ext>
                  </a:extLst>
                </p14:cNvPr>
                <p14:cNvContentPartPr/>
                <p14:nvPr/>
              </p14:nvContentPartPr>
              <p14:xfrm>
                <a:off x="2742773" y="6247867"/>
                <a:ext cx="103680" cy="73800"/>
              </p14:xfrm>
            </p:contentPart>
          </mc:Choice>
          <mc:Fallback xmlns="">
            <p:pic>
              <p:nvPicPr>
                <p:cNvPr id="406" name="Freihand 405">
                  <a:extLst>
                    <a:ext uri="{FF2B5EF4-FFF2-40B4-BE49-F238E27FC236}">
                      <a16:creationId xmlns:a16="http://schemas.microsoft.com/office/drawing/2014/main" id="{4F8D0F0A-AEAE-4D87-BB28-61CD6F50C243}"/>
                    </a:ext>
                  </a:extLst>
                </p:cNvPr>
                <p:cNvPicPr/>
                <p:nvPr/>
              </p:nvPicPr>
              <p:blipFill>
                <a:blip r:embed="rId705"/>
                <a:stretch>
                  <a:fillRect/>
                </a:stretch>
              </p:blipFill>
              <p:spPr>
                <a:xfrm>
                  <a:off x="2738453" y="6243547"/>
                  <a:ext cx="1123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706">
              <p14:nvContentPartPr>
                <p14:cNvPr id="408" name="Freihand 407">
                  <a:extLst>
                    <a:ext uri="{FF2B5EF4-FFF2-40B4-BE49-F238E27FC236}">
                      <a16:creationId xmlns:a16="http://schemas.microsoft.com/office/drawing/2014/main" id="{7788AAAC-9459-490B-9E68-3693C25247DD}"/>
                    </a:ext>
                  </a:extLst>
                </p14:cNvPr>
                <p14:cNvContentPartPr/>
                <p14:nvPr/>
              </p14:nvContentPartPr>
              <p14:xfrm>
                <a:off x="2859413" y="6251827"/>
                <a:ext cx="261360" cy="73080"/>
              </p14:xfrm>
            </p:contentPart>
          </mc:Choice>
          <mc:Fallback xmlns="">
            <p:pic>
              <p:nvPicPr>
                <p:cNvPr id="408" name="Freihand 407">
                  <a:extLst>
                    <a:ext uri="{FF2B5EF4-FFF2-40B4-BE49-F238E27FC236}">
                      <a16:creationId xmlns:a16="http://schemas.microsoft.com/office/drawing/2014/main" id="{7788AAAC-9459-490B-9E68-3693C25247DD}"/>
                    </a:ext>
                  </a:extLst>
                </p:cNvPr>
                <p:cNvPicPr/>
                <p:nvPr/>
              </p:nvPicPr>
              <p:blipFill>
                <a:blip r:embed="rId707"/>
                <a:stretch>
                  <a:fillRect/>
                </a:stretch>
              </p:blipFill>
              <p:spPr>
                <a:xfrm>
                  <a:off x="2855093" y="6247507"/>
                  <a:ext cx="27000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08">
              <p14:nvContentPartPr>
                <p14:cNvPr id="409" name="Freihand 408">
                  <a:extLst>
                    <a:ext uri="{FF2B5EF4-FFF2-40B4-BE49-F238E27FC236}">
                      <a16:creationId xmlns:a16="http://schemas.microsoft.com/office/drawing/2014/main" id="{20C73C53-864A-41A3-B692-CFC26400C1C9}"/>
                    </a:ext>
                  </a:extLst>
                </p14:cNvPr>
                <p14:cNvContentPartPr/>
                <p14:nvPr/>
              </p14:nvContentPartPr>
              <p14:xfrm>
                <a:off x="3172253" y="6249307"/>
                <a:ext cx="89280" cy="74520"/>
              </p14:xfrm>
            </p:contentPart>
          </mc:Choice>
          <mc:Fallback xmlns="">
            <p:pic>
              <p:nvPicPr>
                <p:cNvPr id="409" name="Freihand 408">
                  <a:extLst>
                    <a:ext uri="{FF2B5EF4-FFF2-40B4-BE49-F238E27FC236}">
                      <a16:creationId xmlns:a16="http://schemas.microsoft.com/office/drawing/2014/main" id="{20C73C53-864A-41A3-B692-CFC26400C1C9}"/>
                    </a:ext>
                  </a:extLst>
                </p:cNvPr>
                <p:cNvPicPr/>
                <p:nvPr/>
              </p:nvPicPr>
              <p:blipFill>
                <a:blip r:embed="rId709"/>
                <a:stretch>
                  <a:fillRect/>
                </a:stretch>
              </p:blipFill>
              <p:spPr>
                <a:xfrm>
                  <a:off x="3167933" y="6244987"/>
                  <a:ext cx="9792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710">
              <p14:nvContentPartPr>
                <p14:cNvPr id="410" name="Freihand 409">
                  <a:extLst>
                    <a:ext uri="{FF2B5EF4-FFF2-40B4-BE49-F238E27FC236}">
                      <a16:creationId xmlns:a16="http://schemas.microsoft.com/office/drawing/2014/main" id="{3086EB77-900B-4C35-B14A-4CE77030F215}"/>
                    </a:ext>
                  </a:extLst>
                </p14:cNvPr>
                <p14:cNvContentPartPr/>
                <p14:nvPr/>
              </p14:nvContentPartPr>
              <p14:xfrm>
                <a:off x="3252893" y="6170827"/>
                <a:ext cx="174240" cy="153000"/>
              </p14:xfrm>
            </p:contentPart>
          </mc:Choice>
          <mc:Fallback xmlns="">
            <p:pic>
              <p:nvPicPr>
                <p:cNvPr id="410" name="Freihand 409">
                  <a:extLst>
                    <a:ext uri="{FF2B5EF4-FFF2-40B4-BE49-F238E27FC236}">
                      <a16:creationId xmlns:a16="http://schemas.microsoft.com/office/drawing/2014/main" id="{3086EB77-900B-4C35-B14A-4CE77030F215}"/>
                    </a:ext>
                  </a:extLst>
                </p:cNvPr>
                <p:cNvPicPr/>
                <p:nvPr/>
              </p:nvPicPr>
              <p:blipFill>
                <a:blip r:embed="rId711"/>
                <a:stretch>
                  <a:fillRect/>
                </a:stretch>
              </p:blipFill>
              <p:spPr>
                <a:xfrm>
                  <a:off x="3248573" y="6166507"/>
                  <a:ext cx="1828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712">
              <p14:nvContentPartPr>
                <p14:cNvPr id="411" name="Freihand 410">
                  <a:extLst>
                    <a:ext uri="{FF2B5EF4-FFF2-40B4-BE49-F238E27FC236}">
                      <a16:creationId xmlns:a16="http://schemas.microsoft.com/office/drawing/2014/main" id="{2D6851E7-1375-4CEB-97DE-19A9C20FCF42}"/>
                    </a:ext>
                  </a:extLst>
                </p14:cNvPr>
                <p14:cNvContentPartPr/>
                <p14:nvPr/>
              </p14:nvContentPartPr>
              <p14:xfrm>
                <a:off x="3428573" y="6182347"/>
                <a:ext cx="38160" cy="45360"/>
              </p14:xfrm>
            </p:contentPart>
          </mc:Choice>
          <mc:Fallback xmlns="">
            <p:pic>
              <p:nvPicPr>
                <p:cNvPr id="411" name="Freihand 410">
                  <a:extLst>
                    <a:ext uri="{FF2B5EF4-FFF2-40B4-BE49-F238E27FC236}">
                      <a16:creationId xmlns:a16="http://schemas.microsoft.com/office/drawing/2014/main" id="{2D6851E7-1375-4CEB-97DE-19A9C20FCF42}"/>
                    </a:ext>
                  </a:extLst>
                </p:cNvPr>
                <p:cNvPicPr/>
                <p:nvPr/>
              </p:nvPicPr>
              <p:blipFill>
                <a:blip r:embed="rId713"/>
                <a:stretch>
                  <a:fillRect/>
                </a:stretch>
              </p:blipFill>
              <p:spPr>
                <a:xfrm>
                  <a:off x="3424253" y="6178027"/>
                  <a:ext cx="468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714">
              <p14:nvContentPartPr>
                <p14:cNvPr id="412" name="Freihand 411">
                  <a:extLst>
                    <a:ext uri="{FF2B5EF4-FFF2-40B4-BE49-F238E27FC236}">
                      <a16:creationId xmlns:a16="http://schemas.microsoft.com/office/drawing/2014/main" id="{78AFAEB0-F63B-4D52-B5B4-82AC26A65222}"/>
                    </a:ext>
                  </a:extLst>
                </p14:cNvPr>
                <p14:cNvContentPartPr/>
                <p14:nvPr/>
              </p14:nvContentPartPr>
              <p14:xfrm>
                <a:off x="3454493" y="6247867"/>
                <a:ext cx="88560" cy="83880"/>
              </p14:xfrm>
            </p:contentPart>
          </mc:Choice>
          <mc:Fallback xmlns="">
            <p:pic>
              <p:nvPicPr>
                <p:cNvPr id="412" name="Freihand 411">
                  <a:extLst>
                    <a:ext uri="{FF2B5EF4-FFF2-40B4-BE49-F238E27FC236}">
                      <a16:creationId xmlns:a16="http://schemas.microsoft.com/office/drawing/2014/main" id="{78AFAEB0-F63B-4D52-B5B4-82AC26A65222}"/>
                    </a:ext>
                  </a:extLst>
                </p:cNvPr>
                <p:cNvPicPr/>
                <p:nvPr/>
              </p:nvPicPr>
              <p:blipFill>
                <a:blip r:embed="rId715"/>
                <a:stretch>
                  <a:fillRect/>
                </a:stretch>
              </p:blipFill>
              <p:spPr>
                <a:xfrm>
                  <a:off x="3450173" y="6243547"/>
                  <a:ext cx="972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16">
              <p14:nvContentPartPr>
                <p14:cNvPr id="413" name="Freihand 412">
                  <a:extLst>
                    <a:ext uri="{FF2B5EF4-FFF2-40B4-BE49-F238E27FC236}">
                      <a16:creationId xmlns:a16="http://schemas.microsoft.com/office/drawing/2014/main" id="{768545D7-75C5-4AE6-9BF9-9E78D7EC2188}"/>
                    </a:ext>
                  </a:extLst>
                </p14:cNvPr>
                <p14:cNvContentPartPr/>
                <p14:nvPr/>
              </p14:nvContentPartPr>
              <p14:xfrm>
                <a:off x="3602453" y="6215107"/>
                <a:ext cx="210240" cy="130320"/>
              </p14:xfrm>
            </p:contentPart>
          </mc:Choice>
          <mc:Fallback xmlns="">
            <p:pic>
              <p:nvPicPr>
                <p:cNvPr id="413" name="Freihand 412">
                  <a:extLst>
                    <a:ext uri="{FF2B5EF4-FFF2-40B4-BE49-F238E27FC236}">
                      <a16:creationId xmlns:a16="http://schemas.microsoft.com/office/drawing/2014/main" id="{768545D7-75C5-4AE6-9BF9-9E78D7EC2188}"/>
                    </a:ext>
                  </a:extLst>
                </p:cNvPr>
                <p:cNvPicPr/>
                <p:nvPr/>
              </p:nvPicPr>
              <p:blipFill>
                <a:blip r:embed="rId717"/>
                <a:stretch>
                  <a:fillRect/>
                </a:stretch>
              </p:blipFill>
              <p:spPr>
                <a:xfrm>
                  <a:off x="3598133" y="6210787"/>
                  <a:ext cx="2188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718">
              <p14:nvContentPartPr>
                <p14:cNvPr id="414" name="Freihand 413">
                  <a:extLst>
                    <a:ext uri="{FF2B5EF4-FFF2-40B4-BE49-F238E27FC236}">
                      <a16:creationId xmlns:a16="http://schemas.microsoft.com/office/drawing/2014/main" id="{00AE206B-89B3-4403-B602-D8B5E25F1C62}"/>
                    </a:ext>
                  </a:extLst>
                </p14:cNvPr>
                <p14:cNvContentPartPr/>
                <p14:nvPr/>
              </p14:nvContentPartPr>
              <p14:xfrm>
                <a:off x="2706413" y="6445147"/>
                <a:ext cx="202320" cy="128160"/>
              </p14:xfrm>
            </p:contentPart>
          </mc:Choice>
          <mc:Fallback xmlns="">
            <p:pic>
              <p:nvPicPr>
                <p:cNvPr id="414" name="Freihand 413">
                  <a:extLst>
                    <a:ext uri="{FF2B5EF4-FFF2-40B4-BE49-F238E27FC236}">
                      <a16:creationId xmlns:a16="http://schemas.microsoft.com/office/drawing/2014/main" id="{00AE206B-89B3-4403-B602-D8B5E25F1C62}"/>
                    </a:ext>
                  </a:extLst>
                </p:cNvPr>
                <p:cNvPicPr/>
                <p:nvPr/>
              </p:nvPicPr>
              <p:blipFill>
                <a:blip r:embed="rId719"/>
                <a:stretch>
                  <a:fillRect/>
                </a:stretch>
              </p:blipFill>
              <p:spPr>
                <a:xfrm>
                  <a:off x="2702093" y="6440827"/>
                  <a:ext cx="21096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720">
              <p14:nvContentPartPr>
                <p14:cNvPr id="415" name="Freihand 414">
                  <a:extLst>
                    <a:ext uri="{FF2B5EF4-FFF2-40B4-BE49-F238E27FC236}">
                      <a16:creationId xmlns:a16="http://schemas.microsoft.com/office/drawing/2014/main" id="{637C1229-B7F2-4A26-B338-49AC186B048C}"/>
                    </a:ext>
                  </a:extLst>
                </p14:cNvPr>
                <p14:cNvContentPartPr/>
                <p14:nvPr/>
              </p14:nvContentPartPr>
              <p14:xfrm>
                <a:off x="2917733" y="6418867"/>
                <a:ext cx="290520" cy="175680"/>
              </p14:xfrm>
            </p:contentPart>
          </mc:Choice>
          <mc:Fallback xmlns="">
            <p:pic>
              <p:nvPicPr>
                <p:cNvPr id="415" name="Freihand 414">
                  <a:extLst>
                    <a:ext uri="{FF2B5EF4-FFF2-40B4-BE49-F238E27FC236}">
                      <a16:creationId xmlns:a16="http://schemas.microsoft.com/office/drawing/2014/main" id="{637C1229-B7F2-4A26-B338-49AC186B048C}"/>
                    </a:ext>
                  </a:extLst>
                </p:cNvPr>
                <p:cNvPicPr/>
                <p:nvPr/>
              </p:nvPicPr>
              <p:blipFill>
                <a:blip r:embed="rId721"/>
                <a:stretch>
                  <a:fillRect/>
                </a:stretch>
              </p:blipFill>
              <p:spPr>
                <a:xfrm>
                  <a:off x="2913413" y="6414547"/>
                  <a:ext cx="2991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722">
              <p14:nvContentPartPr>
                <p14:cNvPr id="416" name="Freihand 415">
                  <a:extLst>
                    <a:ext uri="{FF2B5EF4-FFF2-40B4-BE49-F238E27FC236}">
                      <a16:creationId xmlns:a16="http://schemas.microsoft.com/office/drawing/2014/main" id="{25EDB2FF-5447-428D-9754-A1DC4ADFA131}"/>
                    </a:ext>
                  </a:extLst>
                </p14:cNvPr>
                <p14:cNvContentPartPr/>
                <p14:nvPr/>
              </p14:nvContentPartPr>
              <p14:xfrm>
                <a:off x="2893253" y="6346147"/>
                <a:ext cx="49320" cy="2160"/>
              </p14:xfrm>
            </p:contentPart>
          </mc:Choice>
          <mc:Fallback xmlns="">
            <p:pic>
              <p:nvPicPr>
                <p:cNvPr id="416" name="Freihand 415">
                  <a:extLst>
                    <a:ext uri="{FF2B5EF4-FFF2-40B4-BE49-F238E27FC236}">
                      <a16:creationId xmlns:a16="http://schemas.microsoft.com/office/drawing/2014/main" id="{25EDB2FF-5447-428D-9754-A1DC4ADFA131}"/>
                    </a:ext>
                  </a:extLst>
                </p:cNvPr>
                <p:cNvPicPr/>
                <p:nvPr/>
              </p:nvPicPr>
              <p:blipFill>
                <a:blip r:embed="rId723"/>
                <a:stretch>
                  <a:fillRect/>
                </a:stretch>
              </p:blipFill>
              <p:spPr>
                <a:xfrm>
                  <a:off x="2888933" y="6341827"/>
                  <a:ext cx="57960" cy="10800"/>
                </a:xfrm>
                <a:prstGeom prst="rect">
                  <a:avLst/>
                </a:prstGeom>
              </p:spPr>
            </p:pic>
          </mc:Fallback>
        </mc:AlternateContent>
        <mc:AlternateContent xmlns:mc="http://schemas.openxmlformats.org/markup-compatibility/2006" xmlns:p14="http://schemas.microsoft.com/office/powerpoint/2010/main">
          <mc:Choice Requires="p14">
            <p:contentPart p14:bwMode="auto" r:id="rId724">
              <p14:nvContentPartPr>
                <p14:cNvPr id="417" name="Freihand 416">
                  <a:extLst>
                    <a:ext uri="{FF2B5EF4-FFF2-40B4-BE49-F238E27FC236}">
                      <a16:creationId xmlns:a16="http://schemas.microsoft.com/office/drawing/2014/main" id="{E51EF8BA-7022-4B84-BDED-16B343E53166}"/>
                    </a:ext>
                  </a:extLst>
                </p14:cNvPr>
                <p14:cNvContentPartPr/>
                <p14:nvPr/>
              </p14:nvContentPartPr>
              <p14:xfrm>
                <a:off x="3318773" y="6464587"/>
                <a:ext cx="331560" cy="117000"/>
              </p14:xfrm>
            </p:contentPart>
          </mc:Choice>
          <mc:Fallback xmlns="">
            <p:pic>
              <p:nvPicPr>
                <p:cNvPr id="417" name="Freihand 416">
                  <a:extLst>
                    <a:ext uri="{FF2B5EF4-FFF2-40B4-BE49-F238E27FC236}">
                      <a16:creationId xmlns:a16="http://schemas.microsoft.com/office/drawing/2014/main" id="{E51EF8BA-7022-4B84-BDED-16B343E53166}"/>
                    </a:ext>
                  </a:extLst>
                </p:cNvPr>
                <p:cNvPicPr/>
                <p:nvPr/>
              </p:nvPicPr>
              <p:blipFill>
                <a:blip r:embed="rId725"/>
                <a:stretch>
                  <a:fillRect/>
                </a:stretch>
              </p:blipFill>
              <p:spPr>
                <a:xfrm>
                  <a:off x="3314453" y="6460267"/>
                  <a:ext cx="340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726">
              <p14:nvContentPartPr>
                <p14:cNvPr id="419" name="Freihand 418">
                  <a:extLst>
                    <a:ext uri="{FF2B5EF4-FFF2-40B4-BE49-F238E27FC236}">
                      <a16:creationId xmlns:a16="http://schemas.microsoft.com/office/drawing/2014/main" id="{4A46AF89-050E-41F6-AC40-0DEA60FB97EB}"/>
                    </a:ext>
                  </a:extLst>
                </p14:cNvPr>
                <p14:cNvContentPartPr/>
                <p14:nvPr/>
              </p14:nvContentPartPr>
              <p14:xfrm>
                <a:off x="3752933" y="6498067"/>
                <a:ext cx="186480" cy="120240"/>
              </p14:xfrm>
            </p:contentPart>
          </mc:Choice>
          <mc:Fallback xmlns="">
            <p:pic>
              <p:nvPicPr>
                <p:cNvPr id="419" name="Freihand 418">
                  <a:extLst>
                    <a:ext uri="{FF2B5EF4-FFF2-40B4-BE49-F238E27FC236}">
                      <a16:creationId xmlns:a16="http://schemas.microsoft.com/office/drawing/2014/main" id="{4A46AF89-050E-41F6-AC40-0DEA60FB97EB}"/>
                    </a:ext>
                  </a:extLst>
                </p:cNvPr>
                <p:cNvPicPr/>
                <p:nvPr/>
              </p:nvPicPr>
              <p:blipFill>
                <a:blip r:embed="rId727"/>
                <a:stretch>
                  <a:fillRect/>
                </a:stretch>
              </p:blipFill>
              <p:spPr>
                <a:xfrm>
                  <a:off x="3748613" y="6493747"/>
                  <a:ext cx="1951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728">
              <p14:nvContentPartPr>
                <p14:cNvPr id="420" name="Freihand 419">
                  <a:extLst>
                    <a:ext uri="{FF2B5EF4-FFF2-40B4-BE49-F238E27FC236}">
                      <a16:creationId xmlns:a16="http://schemas.microsoft.com/office/drawing/2014/main" id="{4AABAE45-4796-475C-AF14-E605A264DFC7}"/>
                    </a:ext>
                  </a:extLst>
                </p14:cNvPr>
                <p14:cNvContentPartPr/>
                <p14:nvPr/>
              </p14:nvContentPartPr>
              <p14:xfrm>
                <a:off x="3983693" y="6565747"/>
                <a:ext cx="87480" cy="56520"/>
              </p14:xfrm>
            </p:contentPart>
          </mc:Choice>
          <mc:Fallback xmlns="">
            <p:pic>
              <p:nvPicPr>
                <p:cNvPr id="420" name="Freihand 419">
                  <a:extLst>
                    <a:ext uri="{FF2B5EF4-FFF2-40B4-BE49-F238E27FC236}">
                      <a16:creationId xmlns:a16="http://schemas.microsoft.com/office/drawing/2014/main" id="{4AABAE45-4796-475C-AF14-E605A264DFC7}"/>
                    </a:ext>
                  </a:extLst>
                </p:cNvPr>
                <p:cNvPicPr/>
                <p:nvPr/>
              </p:nvPicPr>
              <p:blipFill>
                <a:blip r:embed="rId729"/>
                <a:stretch>
                  <a:fillRect/>
                </a:stretch>
              </p:blipFill>
              <p:spPr>
                <a:xfrm>
                  <a:off x="3979373" y="6561427"/>
                  <a:ext cx="9612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730">
              <p14:nvContentPartPr>
                <p14:cNvPr id="421" name="Freihand 420">
                  <a:extLst>
                    <a:ext uri="{FF2B5EF4-FFF2-40B4-BE49-F238E27FC236}">
                      <a16:creationId xmlns:a16="http://schemas.microsoft.com/office/drawing/2014/main" id="{FC5928A5-C6D5-4EF5-A7B3-B735CC875E74}"/>
                    </a:ext>
                  </a:extLst>
                </p14:cNvPr>
                <p14:cNvContentPartPr/>
                <p14:nvPr/>
              </p14:nvContentPartPr>
              <p14:xfrm>
                <a:off x="4085573" y="6468547"/>
                <a:ext cx="131400" cy="128520"/>
              </p14:xfrm>
            </p:contentPart>
          </mc:Choice>
          <mc:Fallback xmlns="">
            <p:pic>
              <p:nvPicPr>
                <p:cNvPr id="421" name="Freihand 420">
                  <a:extLst>
                    <a:ext uri="{FF2B5EF4-FFF2-40B4-BE49-F238E27FC236}">
                      <a16:creationId xmlns:a16="http://schemas.microsoft.com/office/drawing/2014/main" id="{FC5928A5-C6D5-4EF5-A7B3-B735CC875E74}"/>
                    </a:ext>
                  </a:extLst>
                </p:cNvPr>
                <p:cNvPicPr/>
                <p:nvPr/>
              </p:nvPicPr>
              <p:blipFill>
                <a:blip r:embed="rId731"/>
                <a:stretch>
                  <a:fillRect/>
                </a:stretch>
              </p:blipFill>
              <p:spPr>
                <a:xfrm>
                  <a:off x="4081253" y="6464227"/>
                  <a:ext cx="1400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732">
              <p14:nvContentPartPr>
                <p14:cNvPr id="422" name="Freihand 421">
                  <a:extLst>
                    <a:ext uri="{FF2B5EF4-FFF2-40B4-BE49-F238E27FC236}">
                      <a16:creationId xmlns:a16="http://schemas.microsoft.com/office/drawing/2014/main" id="{18070260-5CF1-43B9-92DB-0EFB986FF325}"/>
                    </a:ext>
                  </a:extLst>
                </p14:cNvPr>
                <p14:cNvContentPartPr/>
                <p14:nvPr/>
              </p14:nvContentPartPr>
              <p14:xfrm>
                <a:off x="4227053" y="6541987"/>
                <a:ext cx="59400" cy="72360"/>
              </p14:xfrm>
            </p:contentPart>
          </mc:Choice>
          <mc:Fallback xmlns="">
            <p:pic>
              <p:nvPicPr>
                <p:cNvPr id="422" name="Freihand 421">
                  <a:extLst>
                    <a:ext uri="{FF2B5EF4-FFF2-40B4-BE49-F238E27FC236}">
                      <a16:creationId xmlns:a16="http://schemas.microsoft.com/office/drawing/2014/main" id="{18070260-5CF1-43B9-92DB-0EFB986FF325}"/>
                    </a:ext>
                  </a:extLst>
                </p:cNvPr>
                <p:cNvPicPr/>
                <p:nvPr/>
              </p:nvPicPr>
              <p:blipFill>
                <a:blip r:embed="rId733"/>
                <a:stretch>
                  <a:fillRect/>
                </a:stretch>
              </p:blipFill>
              <p:spPr>
                <a:xfrm>
                  <a:off x="4222733" y="6537667"/>
                  <a:ext cx="6804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734">
              <p14:nvContentPartPr>
                <p14:cNvPr id="423" name="Freihand 422">
                  <a:extLst>
                    <a:ext uri="{FF2B5EF4-FFF2-40B4-BE49-F238E27FC236}">
                      <a16:creationId xmlns:a16="http://schemas.microsoft.com/office/drawing/2014/main" id="{5D3B99CA-11A8-49B5-A38A-FB8394993062}"/>
                    </a:ext>
                  </a:extLst>
                </p14:cNvPr>
                <p14:cNvContentPartPr/>
                <p14:nvPr/>
              </p14:nvContentPartPr>
              <p14:xfrm>
                <a:off x="4324613" y="6469627"/>
                <a:ext cx="273240" cy="158400"/>
              </p14:xfrm>
            </p:contentPart>
          </mc:Choice>
          <mc:Fallback xmlns="">
            <p:pic>
              <p:nvPicPr>
                <p:cNvPr id="423" name="Freihand 422">
                  <a:extLst>
                    <a:ext uri="{FF2B5EF4-FFF2-40B4-BE49-F238E27FC236}">
                      <a16:creationId xmlns:a16="http://schemas.microsoft.com/office/drawing/2014/main" id="{5D3B99CA-11A8-49B5-A38A-FB8394993062}"/>
                    </a:ext>
                  </a:extLst>
                </p:cNvPr>
                <p:cNvPicPr/>
                <p:nvPr/>
              </p:nvPicPr>
              <p:blipFill>
                <a:blip r:embed="rId735"/>
                <a:stretch>
                  <a:fillRect/>
                </a:stretch>
              </p:blipFill>
              <p:spPr>
                <a:xfrm>
                  <a:off x="4320293" y="6465307"/>
                  <a:ext cx="2818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736">
              <p14:nvContentPartPr>
                <p14:cNvPr id="424" name="Freihand 423">
                  <a:extLst>
                    <a:ext uri="{FF2B5EF4-FFF2-40B4-BE49-F238E27FC236}">
                      <a16:creationId xmlns:a16="http://schemas.microsoft.com/office/drawing/2014/main" id="{AB889711-DFF1-4A58-9C9C-2C06146DF84D}"/>
                    </a:ext>
                  </a:extLst>
                </p14:cNvPr>
                <p14:cNvContentPartPr/>
                <p14:nvPr/>
              </p14:nvContentPartPr>
              <p14:xfrm>
                <a:off x="4600013" y="6569347"/>
                <a:ext cx="55800" cy="54000"/>
              </p14:xfrm>
            </p:contentPart>
          </mc:Choice>
          <mc:Fallback xmlns="">
            <p:pic>
              <p:nvPicPr>
                <p:cNvPr id="424" name="Freihand 423">
                  <a:extLst>
                    <a:ext uri="{FF2B5EF4-FFF2-40B4-BE49-F238E27FC236}">
                      <a16:creationId xmlns:a16="http://schemas.microsoft.com/office/drawing/2014/main" id="{AB889711-DFF1-4A58-9C9C-2C06146DF84D}"/>
                    </a:ext>
                  </a:extLst>
                </p:cNvPr>
                <p:cNvPicPr/>
                <p:nvPr/>
              </p:nvPicPr>
              <p:blipFill>
                <a:blip r:embed="rId737"/>
                <a:stretch>
                  <a:fillRect/>
                </a:stretch>
              </p:blipFill>
              <p:spPr>
                <a:xfrm>
                  <a:off x="4595693" y="6565027"/>
                  <a:ext cx="6444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738">
              <p14:nvContentPartPr>
                <p14:cNvPr id="425" name="Freihand 424">
                  <a:extLst>
                    <a:ext uri="{FF2B5EF4-FFF2-40B4-BE49-F238E27FC236}">
                      <a16:creationId xmlns:a16="http://schemas.microsoft.com/office/drawing/2014/main" id="{22AA6239-7BBB-4100-AD2B-6B99403E1E95}"/>
                    </a:ext>
                  </a:extLst>
                </p14:cNvPr>
                <p14:cNvContentPartPr/>
                <p14:nvPr/>
              </p14:nvContentPartPr>
              <p14:xfrm>
                <a:off x="4685333" y="6513547"/>
                <a:ext cx="95400" cy="178200"/>
              </p14:xfrm>
            </p:contentPart>
          </mc:Choice>
          <mc:Fallback xmlns="">
            <p:pic>
              <p:nvPicPr>
                <p:cNvPr id="425" name="Freihand 424">
                  <a:extLst>
                    <a:ext uri="{FF2B5EF4-FFF2-40B4-BE49-F238E27FC236}">
                      <a16:creationId xmlns:a16="http://schemas.microsoft.com/office/drawing/2014/main" id="{22AA6239-7BBB-4100-AD2B-6B99403E1E95}"/>
                    </a:ext>
                  </a:extLst>
                </p:cNvPr>
                <p:cNvPicPr/>
                <p:nvPr/>
              </p:nvPicPr>
              <p:blipFill>
                <a:blip r:embed="rId739"/>
                <a:stretch>
                  <a:fillRect/>
                </a:stretch>
              </p:blipFill>
              <p:spPr>
                <a:xfrm>
                  <a:off x="4681013" y="6509227"/>
                  <a:ext cx="10404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740">
              <p14:nvContentPartPr>
                <p14:cNvPr id="426" name="Freihand 425">
                  <a:extLst>
                    <a:ext uri="{FF2B5EF4-FFF2-40B4-BE49-F238E27FC236}">
                      <a16:creationId xmlns:a16="http://schemas.microsoft.com/office/drawing/2014/main" id="{AF1AC1F1-FB8C-4727-8691-2C398DC8E5C3}"/>
                    </a:ext>
                  </a:extLst>
                </p14:cNvPr>
                <p14:cNvContentPartPr/>
                <p14:nvPr/>
              </p14:nvContentPartPr>
              <p14:xfrm>
                <a:off x="4764533" y="6590587"/>
                <a:ext cx="100800" cy="64440"/>
              </p14:xfrm>
            </p:contentPart>
          </mc:Choice>
          <mc:Fallback xmlns="">
            <p:pic>
              <p:nvPicPr>
                <p:cNvPr id="426" name="Freihand 425">
                  <a:extLst>
                    <a:ext uri="{FF2B5EF4-FFF2-40B4-BE49-F238E27FC236}">
                      <a16:creationId xmlns:a16="http://schemas.microsoft.com/office/drawing/2014/main" id="{AF1AC1F1-FB8C-4727-8691-2C398DC8E5C3}"/>
                    </a:ext>
                  </a:extLst>
                </p:cNvPr>
                <p:cNvPicPr/>
                <p:nvPr/>
              </p:nvPicPr>
              <p:blipFill>
                <a:blip r:embed="rId741"/>
                <a:stretch>
                  <a:fillRect/>
                </a:stretch>
              </p:blipFill>
              <p:spPr>
                <a:xfrm>
                  <a:off x="4760213" y="6586267"/>
                  <a:ext cx="10944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42">
              <p14:nvContentPartPr>
                <p14:cNvPr id="427" name="Freihand 426">
                  <a:extLst>
                    <a:ext uri="{FF2B5EF4-FFF2-40B4-BE49-F238E27FC236}">
                      <a16:creationId xmlns:a16="http://schemas.microsoft.com/office/drawing/2014/main" id="{DF0ABAC4-3C65-4BC6-88B3-1D843405174D}"/>
                    </a:ext>
                  </a:extLst>
                </p14:cNvPr>
                <p14:cNvContentPartPr/>
                <p14:nvPr/>
              </p14:nvContentPartPr>
              <p14:xfrm>
                <a:off x="4882973" y="6516427"/>
                <a:ext cx="75960" cy="123120"/>
              </p14:xfrm>
            </p:contentPart>
          </mc:Choice>
          <mc:Fallback xmlns="">
            <p:pic>
              <p:nvPicPr>
                <p:cNvPr id="427" name="Freihand 426">
                  <a:extLst>
                    <a:ext uri="{FF2B5EF4-FFF2-40B4-BE49-F238E27FC236}">
                      <a16:creationId xmlns:a16="http://schemas.microsoft.com/office/drawing/2014/main" id="{DF0ABAC4-3C65-4BC6-88B3-1D843405174D}"/>
                    </a:ext>
                  </a:extLst>
                </p:cNvPr>
                <p:cNvPicPr/>
                <p:nvPr/>
              </p:nvPicPr>
              <p:blipFill>
                <a:blip r:embed="rId743"/>
                <a:stretch>
                  <a:fillRect/>
                </a:stretch>
              </p:blipFill>
              <p:spPr>
                <a:xfrm>
                  <a:off x="4878653" y="6512107"/>
                  <a:ext cx="84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744">
              <p14:nvContentPartPr>
                <p14:cNvPr id="428" name="Freihand 427">
                  <a:extLst>
                    <a:ext uri="{FF2B5EF4-FFF2-40B4-BE49-F238E27FC236}">
                      <a16:creationId xmlns:a16="http://schemas.microsoft.com/office/drawing/2014/main" id="{FEA385D5-D3E2-4862-82E9-8D0071591F98}"/>
                    </a:ext>
                  </a:extLst>
                </p14:cNvPr>
                <p14:cNvContentPartPr/>
                <p14:nvPr/>
              </p14:nvContentPartPr>
              <p14:xfrm>
                <a:off x="4936973" y="6620107"/>
                <a:ext cx="74160" cy="36360"/>
              </p14:xfrm>
            </p:contentPart>
          </mc:Choice>
          <mc:Fallback xmlns="">
            <p:pic>
              <p:nvPicPr>
                <p:cNvPr id="428" name="Freihand 427">
                  <a:extLst>
                    <a:ext uri="{FF2B5EF4-FFF2-40B4-BE49-F238E27FC236}">
                      <a16:creationId xmlns:a16="http://schemas.microsoft.com/office/drawing/2014/main" id="{FEA385D5-D3E2-4862-82E9-8D0071591F98}"/>
                    </a:ext>
                  </a:extLst>
                </p:cNvPr>
                <p:cNvPicPr/>
                <p:nvPr/>
              </p:nvPicPr>
              <p:blipFill>
                <a:blip r:embed="rId745"/>
                <a:stretch>
                  <a:fillRect/>
                </a:stretch>
              </p:blipFill>
              <p:spPr>
                <a:xfrm>
                  <a:off x="4932653" y="6615787"/>
                  <a:ext cx="8280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746">
              <p14:nvContentPartPr>
                <p14:cNvPr id="429" name="Freihand 428">
                  <a:extLst>
                    <a:ext uri="{FF2B5EF4-FFF2-40B4-BE49-F238E27FC236}">
                      <a16:creationId xmlns:a16="http://schemas.microsoft.com/office/drawing/2014/main" id="{E045FDAB-CA79-4908-9B11-BF45EC1C855F}"/>
                    </a:ext>
                  </a:extLst>
                </p14:cNvPr>
                <p14:cNvContentPartPr/>
                <p14:nvPr/>
              </p14:nvContentPartPr>
              <p14:xfrm>
                <a:off x="5010053" y="6519667"/>
                <a:ext cx="71280" cy="149040"/>
              </p14:xfrm>
            </p:contentPart>
          </mc:Choice>
          <mc:Fallback xmlns="">
            <p:pic>
              <p:nvPicPr>
                <p:cNvPr id="429" name="Freihand 428">
                  <a:extLst>
                    <a:ext uri="{FF2B5EF4-FFF2-40B4-BE49-F238E27FC236}">
                      <a16:creationId xmlns:a16="http://schemas.microsoft.com/office/drawing/2014/main" id="{E045FDAB-CA79-4908-9B11-BF45EC1C855F}"/>
                    </a:ext>
                  </a:extLst>
                </p:cNvPr>
                <p:cNvPicPr/>
                <p:nvPr/>
              </p:nvPicPr>
              <p:blipFill>
                <a:blip r:embed="rId747"/>
                <a:stretch>
                  <a:fillRect/>
                </a:stretch>
              </p:blipFill>
              <p:spPr>
                <a:xfrm>
                  <a:off x="5005733" y="6515347"/>
                  <a:ext cx="799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748">
              <p14:nvContentPartPr>
                <p14:cNvPr id="430" name="Freihand 429">
                  <a:extLst>
                    <a:ext uri="{FF2B5EF4-FFF2-40B4-BE49-F238E27FC236}">
                      <a16:creationId xmlns:a16="http://schemas.microsoft.com/office/drawing/2014/main" id="{77DEDA3B-4596-4228-848C-2E0DF717E025}"/>
                    </a:ext>
                  </a:extLst>
                </p14:cNvPr>
                <p14:cNvContentPartPr/>
                <p14:nvPr/>
              </p14:nvContentPartPr>
              <p14:xfrm>
                <a:off x="5076653" y="6570787"/>
                <a:ext cx="305640" cy="83880"/>
              </p14:xfrm>
            </p:contentPart>
          </mc:Choice>
          <mc:Fallback xmlns="">
            <p:pic>
              <p:nvPicPr>
                <p:cNvPr id="430" name="Freihand 429">
                  <a:extLst>
                    <a:ext uri="{FF2B5EF4-FFF2-40B4-BE49-F238E27FC236}">
                      <a16:creationId xmlns:a16="http://schemas.microsoft.com/office/drawing/2014/main" id="{77DEDA3B-4596-4228-848C-2E0DF717E025}"/>
                    </a:ext>
                  </a:extLst>
                </p:cNvPr>
                <p:cNvPicPr/>
                <p:nvPr/>
              </p:nvPicPr>
              <p:blipFill>
                <a:blip r:embed="rId749"/>
                <a:stretch>
                  <a:fillRect/>
                </a:stretch>
              </p:blipFill>
              <p:spPr>
                <a:xfrm>
                  <a:off x="5072333" y="6566467"/>
                  <a:ext cx="31428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750">
              <p14:nvContentPartPr>
                <p14:cNvPr id="432" name="Freihand 431">
                  <a:extLst>
                    <a:ext uri="{FF2B5EF4-FFF2-40B4-BE49-F238E27FC236}">
                      <a16:creationId xmlns:a16="http://schemas.microsoft.com/office/drawing/2014/main" id="{C21BE4DB-B58D-4D7D-85B5-5F2B3238DFA9}"/>
                    </a:ext>
                  </a:extLst>
                </p14:cNvPr>
                <p14:cNvContentPartPr/>
                <p14:nvPr/>
              </p14:nvContentPartPr>
              <p14:xfrm>
                <a:off x="6936413" y="6322747"/>
                <a:ext cx="91440" cy="19080"/>
              </p14:xfrm>
            </p:contentPart>
          </mc:Choice>
          <mc:Fallback xmlns="">
            <p:pic>
              <p:nvPicPr>
                <p:cNvPr id="432" name="Freihand 431">
                  <a:extLst>
                    <a:ext uri="{FF2B5EF4-FFF2-40B4-BE49-F238E27FC236}">
                      <a16:creationId xmlns:a16="http://schemas.microsoft.com/office/drawing/2014/main" id="{C21BE4DB-B58D-4D7D-85B5-5F2B3238DFA9}"/>
                    </a:ext>
                  </a:extLst>
                </p:cNvPr>
                <p:cNvPicPr/>
                <p:nvPr/>
              </p:nvPicPr>
              <p:blipFill>
                <a:blip r:embed="rId751"/>
                <a:stretch>
                  <a:fillRect/>
                </a:stretch>
              </p:blipFill>
              <p:spPr>
                <a:xfrm>
                  <a:off x="6932093" y="6318427"/>
                  <a:ext cx="1000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752">
              <p14:nvContentPartPr>
                <p14:cNvPr id="433" name="Freihand 432">
                  <a:extLst>
                    <a:ext uri="{FF2B5EF4-FFF2-40B4-BE49-F238E27FC236}">
                      <a16:creationId xmlns:a16="http://schemas.microsoft.com/office/drawing/2014/main" id="{326F5A98-3F92-49DC-AC36-3990C0D4D238}"/>
                    </a:ext>
                  </a:extLst>
                </p14:cNvPr>
                <p14:cNvContentPartPr/>
                <p14:nvPr/>
              </p14:nvContentPartPr>
              <p14:xfrm>
                <a:off x="6873413" y="6374947"/>
                <a:ext cx="169560" cy="15120"/>
              </p14:xfrm>
            </p:contentPart>
          </mc:Choice>
          <mc:Fallback xmlns="">
            <p:pic>
              <p:nvPicPr>
                <p:cNvPr id="433" name="Freihand 432">
                  <a:extLst>
                    <a:ext uri="{FF2B5EF4-FFF2-40B4-BE49-F238E27FC236}">
                      <a16:creationId xmlns:a16="http://schemas.microsoft.com/office/drawing/2014/main" id="{326F5A98-3F92-49DC-AC36-3990C0D4D238}"/>
                    </a:ext>
                  </a:extLst>
                </p:cNvPr>
                <p:cNvPicPr/>
                <p:nvPr/>
              </p:nvPicPr>
              <p:blipFill>
                <a:blip r:embed="rId753"/>
                <a:stretch>
                  <a:fillRect/>
                </a:stretch>
              </p:blipFill>
              <p:spPr>
                <a:xfrm>
                  <a:off x="6869093" y="6370627"/>
                  <a:ext cx="1782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754">
              <p14:nvContentPartPr>
                <p14:cNvPr id="435" name="Freihand 434">
                  <a:extLst>
                    <a:ext uri="{FF2B5EF4-FFF2-40B4-BE49-F238E27FC236}">
                      <a16:creationId xmlns:a16="http://schemas.microsoft.com/office/drawing/2014/main" id="{D62CF5A6-ECD9-4295-B208-14D6220B8167}"/>
                    </a:ext>
                  </a:extLst>
                </p14:cNvPr>
                <p14:cNvContentPartPr/>
                <p14:nvPr/>
              </p14:nvContentPartPr>
              <p14:xfrm>
                <a:off x="7114973" y="6268747"/>
                <a:ext cx="113760" cy="96480"/>
              </p14:xfrm>
            </p:contentPart>
          </mc:Choice>
          <mc:Fallback xmlns="">
            <p:pic>
              <p:nvPicPr>
                <p:cNvPr id="435" name="Freihand 434">
                  <a:extLst>
                    <a:ext uri="{FF2B5EF4-FFF2-40B4-BE49-F238E27FC236}">
                      <a16:creationId xmlns:a16="http://schemas.microsoft.com/office/drawing/2014/main" id="{D62CF5A6-ECD9-4295-B208-14D6220B8167}"/>
                    </a:ext>
                  </a:extLst>
                </p:cNvPr>
                <p:cNvPicPr/>
                <p:nvPr/>
              </p:nvPicPr>
              <p:blipFill>
                <a:blip r:embed="rId755"/>
                <a:stretch>
                  <a:fillRect/>
                </a:stretch>
              </p:blipFill>
              <p:spPr>
                <a:xfrm>
                  <a:off x="7110653" y="6264427"/>
                  <a:ext cx="1224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756">
              <p14:nvContentPartPr>
                <p14:cNvPr id="436" name="Freihand 435">
                  <a:extLst>
                    <a:ext uri="{FF2B5EF4-FFF2-40B4-BE49-F238E27FC236}">
                      <a16:creationId xmlns:a16="http://schemas.microsoft.com/office/drawing/2014/main" id="{C4F460A7-2886-4E84-BB28-8367FC6407A9}"/>
                    </a:ext>
                  </a:extLst>
                </p14:cNvPr>
                <p14:cNvContentPartPr/>
                <p14:nvPr/>
              </p14:nvContentPartPr>
              <p14:xfrm>
                <a:off x="7248533" y="6350827"/>
                <a:ext cx="30240" cy="94680"/>
              </p14:xfrm>
            </p:contentPart>
          </mc:Choice>
          <mc:Fallback xmlns="">
            <p:pic>
              <p:nvPicPr>
                <p:cNvPr id="436" name="Freihand 435">
                  <a:extLst>
                    <a:ext uri="{FF2B5EF4-FFF2-40B4-BE49-F238E27FC236}">
                      <a16:creationId xmlns:a16="http://schemas.microsoft.com/office/drawing/2014/main" id="{C4F460A7-2886-4E84-BB28-8367FC6407A9}"/>
                    </a:ext>
                  </a:extLst>
                </p:cNvPr>
                <p:cNvPicPr/>
                <p:nvPr/>
              </p:nvPicPr>
              <p:blipFill>
                <a:blip r:embed="rId757"/>
                <a:stretch>
                  <a:fillRect/>
                </a:stretch>
              </p:blipFill>
              <p:spPr>
                <a:xfrm>
                  <a:off x="7244213" y="6346507"/>
                  <a:ext cx="388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58">
              <p14:nvContentPartPr>
                <p14:cNvPr id="437" name="Freihand 436">
                  <a:extLst>
                    <a:ext uri="{FF2B5EF4-FFF2-40B4-BE49-F238E27FC236}">
                      <a16:creationId xmlns:a16="http://schemas.microsoft.com/office/drawing/2014/main" id="{5618CEC7-8D50-4015-A654-8171EE7C214E}"/>
                    </a:ext>
                  </a:extLst>
                </p14:cNvPr>
                <p14:cNvContentPartPr/>
                <p14:nvPr/>
              </p14:nvContentPartPr>
              <p14:xfrm>
                <a:off x="7315133" y="6262987"/>
                <a:ext cx="80280" cy="86040"/>
              </p14:xfrm>
            </p:contentPart>
          </mc:Choice>
          <mc:Fallback xmlns="">
            <p:pic>
              <p:nvPicPr>
                <p:cNvPr id="437" name="Freihand 436">
                  <a:extLst>
                    <a:ext uri="{FF2B5EF4-FFF2-40B4-BE49-F238E27FC236}">
                      <a16:creationId xmlns:a16="http://schemas.microsoft.com/office/drawing/2014/main" id="{5618CEC7-8D50-4015-A654-8171EE7C214E}"/>
                    </a:ext>
                  </a:extLst>
                </p:cNvPr>
                <p:cNvPicPr/>
                <p:nvPr/>
              </p:nvPicPr>
              <p:blipFill>
                <a:blip r:embed="rId759"/>
                <a:stretch>
                  <a:fillRect/>
                </a:stretch>
              </p:blipFill>
              <p:spPr>
                <a:xfrm>
                  <a:off x="7310813" y="6258667"/>
                  <a:ext cx="8892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760">
              <p14:nvContentPartPr>
                <p14:cNvPr id="438" name="Freihand 437">
                  <a:extLst>
                    <a:ext uri="{FF2B5EF4-FFF2-40B4-BE49-F238E27FC236}">
                      <a16:creationId xmlns:a16="http://schemas.microsoft.com/office/drawing/2014/main" id="{49144A3C-3A2C-4081-85F0-BB76BCB82D2E}"/>
                    </a:ext>
                  </a:extLst>
                </p14:cNvPr>
                <p14:cNvContentPartPr/>
                <p14:nvPr/>
              </p14:nvContentPartPr>
              <p14:xfrm>
                <a:off x="7438253" y="6259387"/>
                <a:ext cx="120960" cy="114840"/>
              </p14:xfrm>
            </p:contentPart>
          </mc:Choice>
          <mc:Fallback xmlns="">
            <p:pic>
              <p:nvPicPr>
                <p:cNvPr id="438" name="Freihand 437">
                  <a:extLst>
                    <a:ext uri="{FF2B5EF4-FFF2-40B4-BE49-F238E27FC236}">
                      <a16:creationId xmlns:a16="http://schemas.microsoft.com/office/drawing/2014/main" id="{49144A3C-3A2C-4081-85F0-BB76BCB82D2E}"/>
                    </a:ext>
                  </a:extLst>
                </p:cNvPr>
                <p:cNvPicPr/>
                <p:nvPr/>
              </p:nvPicPr>
              <p:blipFill>
                <a:blip r:embed="rId761"/>
                <a:stretch>
                  <a:fillRect/>
                </a:stretch>
              </p:blipFill>
              <p:spPr>
                <a:xfrm>
                  <a:off x="7433933" y="6255067"/>
                  <a:ext cx="1296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762">
              <p14:nvContentPartPr>
                <p14:cNvPr id="440" name="Freihand 439">
                  <a:extLst>
                    <a:ext uri="{FF2B5EF4-FFF2-40B4-BE49-F238E27FC236}">
                      <a16:creationId xmlns:a16="http://schemas.microsoft.com/office/drawing/2014/main" id="{64ED9941-7B6F-4239-9F44-94533685D0F7}"/>
                    </a:ext>
                  </a:extLst>
                </p14:cNvPr>
                <p14:cNvContentPartPr/>
                <p14:nvPr/>
              </p14:nvContentPartPr>
              <p14:xfrm>
                <a:off x="7574333" y="6222307"/>
                <a:ext cx="61920" cy="108360"/>
              </p14:xfrm>
            </p:contentPart>
          </mc:Choice>
          <mc:Fallback xmlns="">
            <p:pic>
              <p:nvPicPr>
                <p:cNvPr id="440" name="Freihand 439">
                  <a:extLst>
                    <a:ext uri="{FF2B5EF4-FFF2-40B4-BE49-F238E27FC236}">
                      <a16:creationId xmlns:a16="http://schemas.microsoft.com/office/drawing/2014/main" id="{64ED9941-7B6F-4239-9F44-94533685D0F7}"/>
                    </a:ext>
                  </a:extLst>
                </p:cNvPr>
                <p:cNvPicPr/>
                <p:nvPr/>
              </p:nvPicPr>
              <p:blipFill>
                <a:blip r:embed="rId763"/>
                <a:stretch>
                  <a:fillRect/>
                </a:stretch>
              </p:blipFill>
              <p:spPr>
                <a:xfrm>
                  <a:off x="7570013" y="6217987"/>
                  <a:ext cx="705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764">
              <p14:nvContentPartPr>
                <p14:cNvPr id="441" name="Freihand 440">
                  <a:extLst>
                    <a:ext uri="{FF2B5EF4-FFF2-40B4-BE49-F238E27FC236}">
                      <a16:creationId xmlns:a16="http://schemas.microsoft.com/office/drawing/2014/main" id="{A77C544F-75E3-4DEF-9617-68A37EEEA7CC}"/>
                    </a:ext>
                  </a:extLst>
                </p14:cNvPr>
                <p14:cNvContentPartPr/>
                <p14:nvPr/>
              </p14:nvContentPartPr>
              <p14:xfrm>
                <a:off x="7617893" y="6275947"/>
                <a:ext cx="22680" cy="73800"/>
              </p14:xfrm>
            </p:contentPart>
          </mc:Choice>
          <mc:Fallback xmlns="">
            <p:pic>
              <p:nvPicPr>
                <p:cNvPr id="441" name="Freihand 440">
                  <a:extLst>
                    <a:ext uri="{FF2B5EF4-FFF2-40B4-BE49-F238E27FC236}">
                      <a16:creationId xmlns:a16="http://schemas.microsoft.com/office/drawing/2014/main" id="{A77C544F-75E3-4DEF-9617-68A37EEEA7CC}"/>
                    </a:ext>
                  </a:extLst>
                </p:cNvPr>
                <p:cNvPicPr/>
                <p:nvPr/>
              </p:nvPicPr>
              <p:blipFill>
                <a:blip r:embed="rId765"/>
                <a:stretch>
                  <a:fillRect/>
                </a:stretch>
              </p:blipFill>
              <p:spPr>
                <a:xfrm>
                  <a:off x="7613573" y="6271627"/>
                  <a:ext cx="3132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766">
              <p14:nvContentPartPr>
                <p14:cNvPr id="442" name="Freihand 441">
                  <a:extLst>
                    <a:ext uri="{FF2B5EF4-FFF2-40B4-BE49-F238E27FC236}">
                      <a16:creationId xmlns:a16="http://schemas.microsoft.com/office/drawing/2014/main" id="{BA604951-D3E9-4203-B6B5-534A41D0A663}"/>
                    </a:ext>
                  </a:extLst>
                </p14:cNvPr>
                <p14:cNvContentPartPr/>
                <p14:nvPr/>
              </p14:nvContentPartPr>
              <p14:xfrm>
                <a:off x="7667213" y="6232747"/>
                <a:ext cx="62640" cy="110880"/>
              </p14:xfrm>
            </p:contentPart>
          </mc:Choice>
          <mc:Fallback xmlns="">
            <p:pic>
              <p:nvPicPr>
                <p:cNvPr id="442" name="Freihand 441">
                  <a:extLst>
                    <a:ext uri="{FF2B5EF4-FFF2-40B4-BE49-F238E27FC236}">
                      <a16:creationId xmlns:a16="http://schemas.microsoft.com/office/drawing/2014/main" id="{BA604951-D3E9-4203-B6B5-534A41D0A663}"/>
                    </a:ext>
                  </a:extLst>
                </p:cNvPr>
                <p:cNvPicPr/>
                <p:nvPr/>
              </p:nvPicPr>
              <p:blipFill>
                <a:blip r:embed="rId767"/>
                <a:stretch>
                  <a:fillRect/>
                </a:stretch>
              </p:blipFill>
              <p:spPr>
                <a:xfrm>
                  <a:off x="7662893" y="6228427"/>
                  <a:ext cx="7128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768">
              <p14:nvContentPartPr>
                <p14:cNvPr id="444" name="Freihand 443">
                  <a:extLst>
                    <a:ext uri="{FF2B5EF4-FFF2-40B4-BE49-F238E27FC236}">
                      <a16:creationId xmlns:a16="http://schemas.microsoft.com/office/drawing/2014/main" id="{07931E26-EB1A-4212-A8FD-CA46A441251C}"/>
                    </a:ext>
                  </a:extLst>
                </p14:cNvPr>
                <p14:cNvContentPartPr/>
                <p14:nvPr/>
              </p14:nvContentPartPr>
              <p14:xfrm>
                <a:off x="6614213" y="6638467"/>
                <a:ext cx="164520" cy="10440"/>
              </p14:xfrm>
            </p:contentPart>
          </mc:Choice>
          <mc:Fallback xmlns="">
            <p:pic>
              <p:nvPicPr>
                <p:cNvPr id="444" name="Freihand 443">
                  <a:extLst>
                    <a:ext uri="{FF2B5EF4-FFF2-40B4-BE49-F238E27FC236}">
                      <a16:creationId xmlns:a16="http://schemas.microsoft.com/office/drawing/2014/main" id="{07931E26-EB1A-4212-A8FD-CA46A441251C}"/>
                    </a:ext>
                  </a:extLst>
                </p:cNvPr>
                <p:cNvPicPr/>
                <p:nvPr/>
              </p:nvPicPr>
              <p:blipFill>
                <a:blip r:embed="rId769"/>
                <a:stretch>
                  <a:fillRect/>
                </a:stretch>
              </p:blipFill>
              <p:spPr>
                <a:xfrm>
                  <a:off x="6609893" y="6634147"/>
                  <a:ext cx="1731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770">
              <p14:nvContentPartPr>
                <p14:cNvPr id="445" name="Freihand 444">
                  <a:extLst>
                    <a:ext uri="{FF2B5EF4-FFF2-40B4-BE49-F238E27FC236}">
                      <a16:creationId xmlns:a16="http://schemas.microsoft.com/office/drawing/2014/main" id="{FB68142A-632A-403C-A648-202E09C41076}"/>
                    </a:ext>
                  </a:extLst>
                </p14:cNvPr>
                <p14:cNvContentPartPr/>
                <p14:nvPr/>
              </p14:nvContentPartPr>
              <p14:xfrm>
                <a:off x="6646613" y="6673027"/>
                <a:ext cx="144360" cy="14040"/>
              </p14:xfrm>
            </p:contentPart>
          </mc:Choice>
          <mc:Fallback xmlns="">
            <p:pic>
              <p:nvPicPr>
                <p:cNvPr id="445" name="Freihand 444">
                  <a:extLst>
                    <a:ext uri="{FF2B5EF4-FFF2-40B4-BE49-F238E27FC236}">
                      <a16:creationId xmlns:a16="http://schemas.microsoft.com/office/drawing/2014/main" id="{FB68142A-632A-403C-A648-202E09C41076}"/>
                    </a:ext>
                  </a:extLst>
                </p:cNvPr>
                <p:cNvPicPr/>
                <p:nvPr/>
              </p:nvPicPr>
              <p:blipFill>
                <a:blip r:embed="rId771"/>
                <a:stretch>
                  <a:fillRect/>
                </a:stretch>
              </p:blipFill>
              <p:spPr>
                <a:xfrm>
                  <a:off x="6642293" y="6668707"/>
                  <a:ext cx="153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772">
              <p14:nvContentPartPr>
                <p14:cNvPr id="446" name="Freihand 445">
                  <a:extLst>
                    <a:ext uri="{FF2B5EF4-FFF2-40B4-BE49-F238E27FC236}">
                      <a16:creationId xmlns:a16="http://schemas.microsoft.com/office/drawing/2014/main" id="{BA80811C-5047-4143-81DA-8199F9F1E090}"/>
                    </a:ext>
                  </a:extLst>
                </p14:cNvPr>
                <p14:cNvContentPartPr/>
                <p14:nvPr/>
              </p14:nvContentPartPr>
              <p14:xfrm>
                <a:off x="6792773" y="6588787"/>
                <a:ext cx="110880" cy="116280"/>
              </p14:xfrm>
            </p:contentPart>
          </mc:Choice>
          <mc:Fallback xmlns="">
            <p:pic>
              <p:nvPicPr>
                <p:cNvPr id="446" name="Freihand 445">
                  <a:extLst>
                    <a:ext uri="{FF2B5EF4-FFF2-40B4-BE49-F238E27FC236}">
                      <a16:creationId xmlns:a16="http://schemas.microsoft.com/office/drawing/2014/main" id="{BA80811C-5047-4143-81DA-8199F9F1E090}"/>
                    </a:ext>
                  </a:extLst>
                </p:cNvPr>
                <p:cNvPicPr/>
                <p:nvPr/>
              </p:nvPicPr>
              <p:blipFill>
                <a:blip r:embed="rId773"/>
                <a:stretch>
                  <a:fillRect/>
                </a:stretch>
              </p:blipFill>
              <p:spPr>
                <a:xfrm>
                  <a:off x="6788453" y="6584467"/>
                  <a:ext cx="11952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774">
              <p14:nvContentPartPr>
                <p14:cNvPr id="447" name="Freihand 446">
                  <a:extLst>
                    <a:ext uri="{FF2B5EF4-FFF2-40B4-BE49-F238E27FC236}">
                      <a16:creationId xmlns:a16="http://schemas.microsoft.com/office/drawing/2014/main" id="{92298EA3-BE57-483B-899A-98D0F39B1BD0}"/>
                    </a:ext>
                  </a:extLst>
                </p14:cNvPr>
                <p14:cNvContentPartPr/>
                <p14:nvPr/>
              </p14:nvContentPartPr>
              <p14:xfrm>
                <a:off x="6946853" y="6583027"/>
                <a:ext cx="143640" cy="217440"/>
              </p14:xfrm>
            </p:contentPart>
          </mc:Choice>
          <mc:Fallback xmlns="">
            <p:pic>
              <p:nvPicPr>
                <p:cNvPr id="447" name="Freihand 446">
                  <a:extLst>
                    <a:ext uri="{FF2B5EF4-FFF2-40B4-BE49-F238E27FC236}">
                      <a16:creationId xmlns:a16="http://schemas.microsoft.com/office/drawing/2014/main" id="{92298EA3-BE57-483B-899A-98D0F39B1BD0}"/>
                    </a:ext>
                  </a:extLst>
                </p:cNvPr>
                <p:cNvPicPr/>
                <p:nvPr/>
              </p:nvPicPr>
              <p:blipFill>
                <a:blip r:embed="rId775"/>
                <a:stretch>
                  <a:fillRect/>
                </a:stretch>
              </p:blipFill>
              <p:spPr>
                <a:xfrm>
                  <a:off x="6942533" y="6578707"/>
                  <a:ext cx="15228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776">
              <p14:nvContentPartPr>
                <p14:cNvPr id="448" name="Freihand 447">
                  <a:extLst>
                    <a:ext uri="{FF2B5EF4-FFF2-40B4-BE49-F238E27FC236}">
                      <a16:creationId xmlns:a16="http://schemas.microsoft.com/office/drawing/2014/main" id="{DC6631D1-33D8-48D8-A5C2-A09F379127CA}"/>
                    </a:ext>
                  </a:extLst>
                </p14:cNvPr>
                <p14:cNvContentPartPr/>
                <p14:nvPr/>
              </p14:nvContentPartPr>
              <p14:xfrm>
                <a:off x="7014533" y="6520387"/>
                <a:ext cx="128160" cy="9360"/>
              </p14:xfrm>
            </p:contentPart>
          </mc:Choice>
          <mc:Fallback xmlns="">
            <p:pic>
              <p:nvPicPr>
                <p:cNvPr id="448" name="Freihand 447">
                  <a:extLst>
                    <a:ext uri="{FF2B5EF4-FFF2-40B4-BE49-F238E27FC236}">
                      <a16:creationId xmlns:a16="http://schemas.microsoft.com/office/drawing/2014/main" id="{DC6631D1-33D8-48D8-A5C2-A09F379127CA}"/>
                    </a:ext>
                  </a:extLst>
                </p:cNvPr>
                <p:cNvPicPr/>
                <p:nvPr/>
              </p:nvPicPr>
              <p:blipFill>
                <a:blip r:embed="rId777"/>
                <a:stretch>
                  <a:fillRect/>
                </a:stretch>
              </p:blipFill>
              <p:spPr>
                <a:xfrm>
                  <a:off x="7010213" y="6516067"/>
                  <a:ext cx="1368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78">
              <p14:nvContentPartPr>
                <p14:cNvPr id="449" name="Freihand 448">
                  <a:extLst>
                    <a:ext uri="{FF2B5EF4-FFF2-40B4-BE49-F238E27FC236}">
                      <a16:creationId xmlns:a16="http://schemas.microsoft.com/office/drawing/2014/main" id="{04F2A8AF-FB4B-4686-AA81-F0E2DABB3C9E}"/>
                    </a:ext>
                  </a:extLst>
                </p14:cNvPr>
                <p14:cNvContentPartPr/>
                <p14:nvPr/>
              </p14:nvContentPartPr>
              <p14:xfrm>
                <a:off x="7216493" y="6563227"/>
                <a:ext cx="149040" cy="84600"/>
              </p14:xfrm>
            </p:contentPart>
          </mc:Choice>
          <mc:Fallback xmlns="">
            <p:pic>
              <p:nvPicPr>
                <p:cNvPr id="449" name="Freihand 448">
                  <a:extLst>
                    <a:ext uri="{FF2B5EF4-FFF2-40B4-BE49-F238E27FC236}">
                      <a16:creationId xmlns:a16="http://schemas.microsoft.com/office/drawing/2014/main" id="{04F2A8AF-FB4B-4686-AA81-F0E2DABB3C9E}"/>
                    </a:ext>
                  </a:extLst>
                </p:cNvPr>
                <p:cNvPicPr/>
                <p:nvPr/>
              </p:nvPicPr>
              <p:blipFill>
                <a:blip r:embed="rId779"/>
                <a:stretch>
                  <a:fillRect/>
                </a:stretch>
              </p:blipFill>
              <p:spPr>
                <a:xfrm>
                  <a:off x="7212173" y="6558907"/>
                  <a:ext cx="1576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780">
              <p14:nvContentPartPr>
                <p14:cNvPr id="450" name="Freihand 449">
                  <a:extLst>
                    <a:ext uri="{FF2B5EF4-FFF2-40B4-BE49-F238E27FC236}">
                      <a16:creationId xmlns:a16="http://schemas.microsoft.com/office/drawing/2014/main" id="{4184378F-7A5F-4BEA-A725-B5CF36C81C86}"/>
                    </a:ext>
                  </a:extLst>
                </p14:cNvPr>
                <p14:cNvContentPartPr/>
                <p14:nvPr/>
              </p14:nvContentPartPr>
              <p14:xfrm>
                <a:off x="7447253" y="6506707"/>
                <a:ext cx="138240" cy="144000"/>
              </p14:xfrm>
            </p:contentPart>
          </mc:Choice>
          <mc:Fallback xmlns="">
            <p:pic>
              <p:nvPicPr>
                <p:cNvPr id="450" name="Freihand 449">
                  <a:extLst>
                    <a:ext uri="{FF2B5EF4-FFF2-40B4-BE49-F238E27FC236}">
                      <a16:creationId xmlns:a16="http://schemas.microsoft.com/office/drawing/2014/main" id="{4184378F-7A5F-4BEA-A725-B5CF36C81C86}"/>
                    </a:ext>
                  </a:extLst>
                </p:cNvPr>
                <p:cNvPicPr/>
                <p:nvPr/>
              </p:nvPicPr>
              <p:blipFill>
                <a:blip r:embed="rId781"/>
                <a:stretch>
                  <a:fillRect/>
                </a:stretch>
              </p:blipFill>
              <p:spPr>
                <a:xfrm>
                  <a:off x="7442933" y="6502387"/>
                  <a:ext cx="1468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782">
              <p14:nvContentPartPr>
                <p14:cNvPr id="451" name="Freihand 450">
                  <a:extLst>
                    <a:ext uri="{FF2B5EF4-FFF2-40B4-BE49-F238E27FC236}">
                      <a16:creationId xmlns:a16="http://schemas.microsoft.com/office/drawing/2014/main" id="{068E8381-A5F7-4EEF-AD92-75883B470EDC}"/>
                    </a:ext>
                  </a:extLst>
                </p14:cNvPr>
                <p14:cNvContentPartPr/>
                <p14:nvPr/>
              </p14:nvContentPartPr>
              <p14:xfrm>
                <a:off x="7619693" y="6504907"/>
                <a:ext cx="114120" cy="117360"/>
              </p14:xfrm>
            </p:contentPart>
          </mc:Choice>
          <mc:Fallback xmlns="">
            <p:pic>
              <p:nvPicPr>
                <p:cNvPr id="451" name="Freihand 450">
                  <a:extLst>
                    <a:ext uri="{FF2B5EF4-FFF2-40B4-BE49-F238E27FC236}">
                      <a16:creationId xmlns:a16="http://schemas.microsoft.com/office/drawing/2014/main" id="{068E8381-A5F7-4EEF-AD92-75883B470EDC}"/>
                    </a:ext>
                  </a:extLst>
                </p:cNvPr>
                <p:cNvPicPr/>
                <p:nvPr/>
              </p:nvPicPr>
              <p:blipFill>
                <a:blip r:embed="rId783"/>
                <a:stretch>
                  <a:fillRect/>
                </a:stretch>
              </p:blipFill>
              <p:spPr>
                <a:xfrm>
                  <a:off x="7615373" y="6500587"/>
                  <a:ext cx="1227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84">
              <p14:nvContentPartPr>
                <p14:cNvPr id="452" name="Freihand 451">
                  <a:extLst>
                    <a:ext uri="{FF2B5EF4-FFF2-40B4-BE49-F238E27FC236}">
                      <a16:creationId xmlns:a16="http://schemas.microsoft.com/office/drawing/2014/main" id="{7EE8CA8A-EB6F-4B0E-8665-0893C3A14481}"/>
                    </a:ext>
                  </a:extLst>
                </p14:cNvPr>
                <p14:cNvContentPartPr/>
                <p14:nvPr/>
              </p14:nvContentPartPr>
              <p14:xfrm>
                <a:off x="7759013" y="6592747"/>
                <a:ext cx="7200" cy="93960"/>
              </p14:xfrm>
            </p:contentPart>
          </mc:Choice>
          <mc:Fallback xmlns="">
            <p:pic>
              <p:nvPicPr>
                <p:cNvPr id="452" name="Freihand 451">
                  <a:extLst>
                    <a:ext uri="{FF2B5EF4-FFF2-40B4-BE49-F238E27FC236}">
                      <a16:creationId xmlns:a16="http://schemas.microsoft.com/office/drawing/2014/main" id="{7EE8CA8A-EB6F-4B0E-8665-0893C3A14481}"/>
                    </a:ext>
                  </a:extLst>
                </p:cNvPr>
                <p:cNvPicPr/>
                <p:nvPr/>
              </p:nvPicPr>
              <p:blipFill>
                <a:blip r:embed="rId785"/>
                <a:stretch>
                  <a:fillRect/>
                </a:stretch>
              </p:blipFill>
              <p:spPr>
                <a:xfrm>
                  <a:off x="7754693" y="6588427"/>
                  <a:ext cx="1584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786">
              <p14:nvContentPartPr>
                <p14:cNvPr id="453" name="Freihand 452">
                  <a:extLst>
                    <a:ext uri="{FF2B5EF4-FFF2-40B4-BE49-F238E27FC236}">
                      <a16:creationId xmlns:a16="http://schemas.microsoft.com/office/drawing/2014/main" id="{4548FC17-7980-4B67-B613-AC91B356F16F}"/>
                    </a:ext>
                  </a:extLst>
                </p14:cNvPr>
                <p14:cNvContentPartPr/>
                <p14:nvPr/>
              </p14:nvContentPartPr>
              <p14:xfrm>
                <a:off x="7840733" y="6490867"/>
                <a:ext cx="55440" cy="94680"/>
              </p14:xfrm>
            </p:contentPart>
          </mc:Choice>
          <mc:Fallback xmlns="">
            <p:pic>
              <p:nvPicPr>
                <p:cNvPr id="453" name="Freihand 452">
                  <a:extLst>
                    <a:ext uri="{FF2B5EF4-FFF2-40B4-BE49-F238E27FC236}">
                      <a16:creationId xmlns:a16="http://schemas.microsoft.com/office/drawing/2014/main" id="{4548FC17-7980-4B67-B613-AC91B356F16F}"/>
                    </a:ext>
                  </a:extLst>
                </p:cNvPr>
                <p:cNvPicPr/>
                <p:nvPr/>
              </p:nvPicPr>
              <p:blipFill>
                <a:blip r:embed="rId787"/>
                <a:stretch>
                  <a:fillRect/>
                </a:stretch>
              </p:blipFill>
              <p:spPr>
                <a:xfrm>
                  <a:off x="7836413" y="6486547"/>
                  <a:ext cx="6408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788">
              <p14:nvContentPartPr>
                <p14:cNvPr id="454" name="Freihand 453">
                  <a:extLst>
                    <a:ext uri="{FF2B5EF4-FFF2-40B4-BE49-F238E27FC236}">
                      <a16:creationId xmlns:a16="http://schemas.microsoft.com/office/drawing/2014/main" id="{38263A50-C752-4B5F-8F6A-527AD4097F90}"/>
                    </a:ext>
                  </a:extLst>
                </p14:cNvPr>
                <p14:cNvContentPartPr/>
                <p14:nvPr/>
              </p14:nvContentPartPr>
              <p14:xfrm>
                <a:off x="7874213" y="6543427"/>
                <a:ext cx="46080" cy="83160"/>
              </p14:xfrm>
            </p:contentPart>
          </mc:Choice>
          <mc:Fallback xmlns="">
            <p:pic>
              <p:nvPicPr>
                <p:cNvPr id="454" name="Freihand 453">
                  <a:extLst>
                    <a:ext uri="{FF2B5EF4-FFF2-40B4-BE49-F238E27FC236}">
                      <a16:creationId xmlns:a16="http://schemas.microsoft.com/office/drawing/2014/main" id="{38263A50-C752-4B5F-8F6A-527AD4097F90}"/>
                    </a:ext>
                  </a:extLst>
                </p:cNvPr>
                <p:cNvPicPr/>
                <p:nvPr/>
              </p:nvPicPr>
              <p:blipFill>
                <a:blip r:embed="rId789"/>
                <a:stretch>
                  <a:fillRect/>
                </a:stretch>
              </p:blipFill>
              <p:spPr>
                <a:xfrm>
                  <a:off x="7869893" y="6539107"/>
                  <a:ext cx="5472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790">
              <p14:nvContentPartPr>
                <p14:cNvPr id="455" name="Freihand 454">
                  <a:extLst>
                    <a:ext uri="{FF2B5EF4-FFF2-40B4-BE49-F238E27FC236}">
                      <a16:creationId xmlns:a16="http://schemas.microsoft.com/office/drawing/2014/main" id="{CA1A7B28-5A1D-4D35-8C93-1EDFF1619775}"/>
                    </a:ext>
                  </a:extLst>
                </p14:cNvPr>
                <p14:cNvContentPartPr/>
                <p14:nvPr/>
              </p14:nvContentPartPr>
              <p14:xfrm>
                <a:off x="7958453" y="6474307"/>
                <a:ext cx="227880" cy="137160"/>
              </p14:xfrm>
            </p:contentPart>
          </mc:Choice>
          <mc:Fallback xmlns="">
            <p:pic>
              <p:nvPicPr>
                <p:cNvPr id="455" name="Freihand 454">
                  <a:extLst>
                    <a:ext uri="{FF2B5EF4-FFF2-40B4-BE49-F238E27FC236}">
                      <a16:creationId xmlns:a16="http://schemas.microsoft.com/office/drawing/2014/main" id="{CA1A7B28-5A1D-4D35-8C93-1EDFF1619775}"/>
                    </a:ext>
                  </a:extLst>
                </p:cNvPr>
                <p:cNvPicPr/>
                <p:nvPr/>
              </p:nvPicPr>
              <p:blipFill>
                <a:blip r:embed="rId791"/>
                <a:stretch>
                  <a:fillRect/>
                </a:stretch>
              </p:blipFill>
              <p:spPr>
                <a:xfrm>
                  <a:off x="7954133" y="6469987"/>
                  <a:ext cx="2365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792">
              <p14:nvContentPartPr>
                <p14:cNvPr id="456" name="Freihand 455">
                  <a:extLst>
                    <a:ext uri="{FF2B5EF4-FFF2-40B4-BE49-F238E27FC236}">
                      <a16:creationId xmlns:a16="http://schemas.microsoft.com/office/drawing/2014/main" id="{145070C3-A270-4419-8A9E-D101D78CD87C}"/>
                    </a:ext>
                  </a:extLst>
                </p14:cNvPr>
                <p14:cNvContentPartPr/>
                <p14:nvPr/>
              </p14:nvContentPartPr>
              <p14:xfrm>
                <a:off x="8082653" y="6440827"/>
                <a:ext cx="53640" cy="88560"/>
              </p14:xfrm>
            </p:contentPart>
          </mc:Choice>
          <mc:Fallback xmlns="">
            <p:pic>
              <p:nvPicPr>
                <p:cNvPr id="456" name="Freihand 455">
                  <a:extLst>
                    <a:ext uri="{FF2B5EF4-FFF2-40B4-BE49-F238E27FC236}">
                      <a16:creationId xmlns:a16="http://schemas.microsoft.com/office/drawing/2014/main" id="{145070C3-A270-4419-8A9E-D101D78CD87C}"/>
                    </a:ext>
                  </a:extLst>
                </p:cNvPr>
                <p:cNvPicPr/>
                <p:nvPr/>
              </p:nvPicPr>
              <p:blipFill>
                <a:blip r:embed="rId793"/>
                <a:stretch>
                  <a:fillRect/>
                </a:stretch>
              </p:blipFill>
              <p:spPr>
                <a:xfrm>
                  <a:off x="8078333" y="6436507"/>
                  <a:ext cx="6228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794">
              <p14:nvContentPartPr>
                <p14:cNvPr id="457" name="Freihand 456">
                  <a:extLst>
                    <a:ext uri="{FF2B5EF4-FFF2-40B4-BE49-F238E27FC236}">
                      <a16:creationId xmlns:a16="http://schemas.microsoft.com/office/drawing/2014/main" id="{93E85758-D992-4057-95FA-3CA36A9E9233}"/>
                    </a:ext>
                  </a:extLst>
                </p14:cNvPr>
                <p14:cNvContentPartPr/>
                <p14:nvPr/>
              </p14:nvContentPartPr>
              <p14:xfrm>
                <a:off x="8145653" y="6545587"/>
                <a:ext cx="87480" cy="63720"/>
              </p14:xfrm>
            </p:contentPart>
          </mc:Choice>
          <mc:Fallback xmlns="">
            <p:pic>
              <p:nvPicPr>
                <p:cNvPr id="457" name="Freihand 456">
                  <a:extLst>
                    <a:ext uri="{FF2B5EF4-FFF2-40B4-BE49-F238E27FC236}">
                      <a16:creationId xmlns:a16="http://schemas.microsoft.com/office/drawing/2014/main" id="{93E85758-D992-4057-95FA-3CA36A9E9233}"/>
                    </a:ext>
                  </a:extLst>
                </p:cNvPr>
                <p:cNvPicPr/>
                <p:nvPr/>
              </p:nvPicPr>
              <p:blipFill>
                <a:blip r:embed="rId795"/>
                <a:stretch>
                  <a:fillRect/>
                </a:stretch>
              </p:blipFill>
              <p:spPr>
                <a:xfrm>
                  <a:off x="8141333" y="6541267"/>
                  <a:ext cx="96120" cy="72360"/>
                </a:xfrm>
                <a:prstGeom prst="rect">
                  <a:avLst/>
                </a:prstGeom>
              </p:spPr>
            </p:pic>
          </mc:Fallback>
        </mc:AlternateContent>
      </p:grpSp>
      <p:pic>
        <p:nvPicPr>
          <p:cNvPr id="459" name="Grafik 458">
            <a:extLst>
              <a:ext uri="{FF2B5EF4-FFF2-40B4-BE49-F238E27FC236}">
                <a16:creationId xmlns:a16="http://schemas.microsoft.com/office/drawing/2014/main" id="{F1B6A4A5-D607-4929-A57C-D384869E0AD7}"/>
              </a:ext>
            </a:extLst>
          </p:cNvPr>
          <p:cNvPicPr>
            <a:picLocks noChangeAspect="1"/>
          </p:cNvPicPr>
          <p:nvPr/>
        </p:nvPicPr>
        <p:blipFill>
          <a:blip r:embed="rId796"/>
          <a:stretch>
            <a:fillRect/>
          </a:stretch>
        </p:blipFill>
        <p:spPr>
          <a:xfrm>
            <a:off x="253688" y="5456227"/>
            <a:ext cx="1543050" cy="1352550"/>
          </a:xfrm>
          <a:prstGeom prst="rect">
            <a:avLst/>
          </a:prstGeom>
        </p:spPr>
      </p:pic>
      <p:grpSp>
        <p:nvGrpSpPr>
          <p:cNvPr id="40" name="Gruppieren 39">
            <a:extLst>
              <a:ext uri="{FF2B5EF4-FFF2-40B4-BE49-F238E27FC236}">
                <a16:creationId xmlns:a16="http://schemas.microsoft.com/office/drawing/2014/main" id="{7F5DA8D9-2865-41DF-B63D-D724C97E5361}"/>
              </a:ext>
            </a:extLst>
          </p:cNvPr>
          <p:cNvGrpSpPr/>
          <p:nvPr/>
        </p:nvGrpSpPr>
        <p:grpSpPr>
          <a:xfrm>
            <a:off x="2909813" y="2902747"/>
            <a:ext cx="2136600" cy="1275480"/>
            <a:chOff x="2909813" y="2902747"/>
            <a:chExt cx="2136600" cy="1275480"/>
          </a:xfrm>
        </p:grpSpPr>
        <mc:AlternateContent xmlns:mc="http://schemas.openxmlformats.org/markup-compatibility/2006">
          <mc:Choice xmlns:p14="http://schemas.microsoft.com/office/powerpoint/2010/main" Requires="p14">
            <p:contentPart p14:bwMode="auto" r:id="rId797">
              <p14:nvContentPartPr>
                <p14:cNvPr id="13" name="Freihand 12">
                  <a:extLst>
                    <a:ext uri="{FF2B5EF4-FFF2-40B4-BE49-F238E27FC236}">
                      <a16:creationId xmlns:a16="http://schemas.microsoft.com/office/drawing/2014/main" id="{86DAF0AC-3848-4479-917E-096CE2248F0D}"/>
                    </a:ext>
                  </a:extLst>
                </p14:cNvPr>
                <p14:cNvContentPartPr/>
                <p14:nvPr/>
              </p14:nvContentPartPr>
              <p14:xfrm>
                <a:off x="3544493" y="2924707"/>
                <a:ext cx="23760" cy="1022400"/>
              </p14:xfrm>
            </p:contentPart>
          </mc:Choice>
          <mc:Fallback>
            <p:pic>
              <p:nvPicPr>
                <p:cNvPr id="13" name="Freihand 12">
                  <a:extLst>
                    <a:ext uri="{FF2B5EF4-FFF2-40B4-BE49-F238E27FC236}">
                      <a16:creationId xmlns:a16="http://schemas.microsoft.com/office/drawing/2014/main" id="{86DAF0AC-3848-4479-917E-096CE2248F0D}"/>
                    </a:ext>
                  </a:extLst>
                </p:cNvPr>
                <p:cNvPicPr/>
                <p:nvPr/>
              </p:nvPicPr>
              <p:blipFill>
                <a:blip r:embed="rId798"/>
                <a:stretch>
                  <a:fillRect/>
                </a:stretch>
              </p:blipFill>
              <p:spPr>
                <a:xfrm>
                  <a:off x="3540173" y="2920387"/>
                  <a:ext cx="32400" cy="1031040"/>
                </a:xfrm>
                <a:prstGeom prst="rect">
                  <a:avLst/>
                </a:prstGeom>
              </p:spPr>
            </p:pic>
          </mc:Fallback>
        </mc:AlternateContent>
        <mc:AlternateContent xmlns:mc="http://schemas.openxmlformats.org/markup-compatibility/2006">
          <mc:Choice xmlns:p14="http://schemas.microsoft.com/office/powerpoint/2010/main" Requires="p14">
            <p:contentPart p14:bwMode="auto" r:id="rId799">
              <p14:nvContentPartPr>
                <p14:cNvPr id="26" name="Freihand 25">
                  <a:extLst>
                    <a:ext uri="{FF2B5EF4-FFF2-40B4-BE49-F238E27FC236}">
                      <a16:creationId xmlns:a16="http://schemas.microsoft.com/office/drawing/2014/main" id="{8F31BB0D-A239-40C7-85F5-AFE41D24DD56}"/>
                    </a:ext>
                  </a:extLst>
                </p14:cNvPr>
                <p14:cNvContentPartPr/>
                <p14:nvPr/>
              </p14:nvContentPartPr>
              <p14:xfrm>
                <a:off x="2909813" y="2963227"/>
                <a:ext cx="561600" cy="1126440"/>
              </p14:xfrm>
            </p:contentPart>
          </mc:Choice>
          <mc:Fallback>
            <p:pic>
              <p:nvPicPr>
                <p:cNvPr id="26" name="Freihand 25">
                  <a:extLst>
                    <a:ext uri="{FF2B5EF4-FFF2-40B4-BE49-F238E27FC236}">
                      <a16:creationId xmlns:a16="http://schemas.microsoft.com/office/drawing/2014/main" id="{8F31BB0D-A239-40C7-85F5-AFE41D24DD56}"/>
                    </a:ext>
                  </a:extLst>
                </p:cNvPr>
                <p:cNvPicPr/>
                <p:nvPr/>
              </p:nvPicPr>
              <p:blipFill>
                <a:blip r:embed="rId800"/>
                <a:stretch>
                  <a:fillRect/>
                </a:stretch>
              </p:blipFill>
              <p:spPr>
                <a:xfrm>
                  <a:off x="2905493" y="2958907"/>
                  <a:ext cx="570240" cy="1135080"/>
                </a:xfrm>
                <a:prstGeom prst="rect">
                  <a:avLst/>
                </a:prstGeom>
              </p:spPr>
            </p:pic>
          </mc:Fallback>
        </mc:AlternateContent>
        <mc:AlternateContent xmlns:mc="http://schemas.openxmlformats.org/markup-compatibility/2006">
          <mc:Choice xmlns:p14="http://schemas.microsoft.com/office/powerpoint/2010/main" Requires="p14">
            <p:contentPart p14:bwMode="auto" r:id="rId801">
              <p14:nvContentPartPr>
                <p14:cNvPr id="27" name="Freihand 26">
                  <a:extLst>
                    <a:ext uri="{FF2B5EF4-FFF2-40B4-BE49-F238E27FC236}">
                      <a16:creationId xmlns:a16="http://schemas.microsoft.com/office/drawing/2014/main" id="{456EE86E-F951-4151-947D-1F40371EDA73}"/>
                    </a:ext>
                  </a:extLst>
                </p14:cNvPr>
                <p14:cNvContentPartPr/>
                <p14:nvPr/>
              </p14:nvContentPartPr>
              <p14:xfrm>
                <a:off x="3572933" y="2928667"/>
                <a:ext cx="665280" cy="1249560"/>
              </p14:xfrm>
            </p:contentPart>
          </mc:Choice>
          <mc:Fallback>
            <p:pic>
              <p:nvPicPr>
                <p:cNvPr id="27" name="Freihand 26">
                  <a:extLst>
                    <a:ext uri="{FF2B5EF4-FFF2-40B4-BE49-F238E27FC236}">
                      <a16:creationId xmlns:a16="http://schemas.microsoft.com/office/drawing/2014/main" id="{456EE86E-F951-4151-947D-1F40371EDA73}"/>
                    </a:ext>
                  </a:extLst>
                </p:cNvPr>
                <p:cNvPicPr/>
                <p:nvPr/>
              </p:nvPicPr>
              <p:blipFill>
                <a:blip r:embed="rId802"/>
                <a:stretch>
                  <a:fillRect/>
                </a:stretch>
              </p:blipFill>
              <p:spPr>
                <a:xfrm>
                  <a:off x="3568613" y="2924347"/>
                  <a:ext cx="673920" cy="1258200"/>
                </a:xfrm>
                <a:prstGeom prst="rect">
                  <a:avLst/>
                </a:prstGeom>
              </p:spPr>
            </p:pic>
          </mc:Fallback>
        </mc:AlternateContent>
        <mc:AlternateContent xmlns:mc="http://schemas.openxmlformats.org/markup-compatibility/2006">
          <mc:Choice xmlns:p14="http://schemas.microsoft.com/office/powerpoint/2010/main" Requires="p14">
            <p:contentPart p14:bwMode="auto" r:id="rId803">
              <p14:nvContentPartPr>
                <p14:cNvPr id="28" name="Freihand 27">
                  <a:extLst>
                    <a:ext uri="{FF2B5EF4-FFF2-40B4-BE49-F238E27FC236}">
                      <a16:creationId xmlns:a16="http://schemas.microsoft.com/office/drawing/2014/main" id="{F55FA075-5033-45BA-9DB2-9465827D2CC3}"/>
                    </a:ext>
                  </a:extLst>
                </p14:cNvPr>
                <p14:cNvContentPartPr/>
                <p14:nvPr/>
              </p14:nvContentPartPr>
              <p14:xfrm>
                <a:off x="4341173" y="2902747"/>
                <a:ext cx="705240" cy="1194120"/>
              </p14:xfrm>
            </p:contentPart>
          </mc:Choice>
          <mc:Fallback>
            <p:pic>
              <p:nvPicPr>
                <p:cNvPr id="28" name="Freihand 27">
                  <a:extLst>
                    <a:ext uri="{FF2B5EF4-FFF2-40B4-BE49-F238E27FC236}">
                      <a16:creationId xmlns:a16="http://schemas.microsoft.com/office/drawing/2014/main" id="{F55FA075-5033-45BA-9DB2-9465827D2CC3}"/>
                    </a:ext>
                  </a:extLst>
                </p:cNvPr>
                <p:cNvPicPr/>
                <p:nvPr/>
              </p:nvPicPr>
              <p:blipFill>
                <a:blip r:embed="rId804"/>
                <a:stretch>
                  <a:fillRect/>
                </a:stretch>
              </p:blipFill>
              <p:spPr>
                <a:xfrm>
                  <a:off x="4336853" y="2898427"/>
                  <a:ext cx="713880" cy="1202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05">
            <p14:nvContentPartPr>
              <p14:cNvPr id="46" name="Freihand 45">
                <a:extLst>
                  <a:ext uri="{FF2B5EF4-FFF2-40B4-BE49-F238E27FC236}">
                    <a16:creationId xmlns:a16="http://schemas.microsoft.com/office/drawing/2014/main" id="{460AEDC3-5D04-4A3B-A893-7ACA8807B862}"/>
                  </a:ext>
                </a:extLst>
              </p14:cNvPr>
              <p14:cNvContentPartPr/>
              <p14:nvPr/>
            </p14:nvContentPartPr>
            <p14:xfrm>
              <a:off x="5334053" y="3408907"/>
              <a:ext cx="411840" cy="201960"/>
            </p14:xfrm>
          </p:contentPart>
        </mc:Choice>
        <mc:Fallback>
          <p:pic>
            <p:nvPicPr>
              <p:cNvPr id="46" name="Freihand 45">
                <a:extLst>
                  <a:ext uri="{FF2B5EF4-FFF2-40B4-BE49-F238E27FC236}">
                    <a16:creationId xmlns:a16="http://schemas.microsoft.com/office/drawing/2014/main" id="{460AEDC3-5D04-4A3B-A893-7ACA8807B862}"/>
                  </a:ext>
                </a:extLst>
              </p:cNvPr>
              <p:cNvPicPr/>
              <p:nvPr/>
            </p:nvPicPr>
            <p:blipFill>
              <a:blip r:embed="rId806"/>
              <a:stretch>
                <a:fillRect/>
              </a:stretch>
            </p:blipFill>
            <p:spPr>
              <a:xfrm>
                <a:off x="5329733" y="3404587"/>
                <a:ext cx="42048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807">
            <p14:nvContentPartPr>
              <p14:cNvPr id="59" name="Freihand 58">
                <a:extLst>
                  <a:ext uri="{FF2B5EF4-FFF2-40B4-BE49-F238E27FC236}">
                    <a16:creationId xmlns:a16="http://schemas.microsoft.com/office/drawing/2014/main" id="{AF85FCB0-26CB-4A3E-A2A1-A7A571798A18}"/>
                  </a:ext>
                </a:extLst>
              </p14:cNvPr>
              <p14:cNvContentPartPr/>
              <p14:nvPr/>
            </p14:nvContentPartPr>
            <p14:xfrm>
              <a:off x="5381573" y="3368227"/>
              <a:ext cx="402840" cy="251640"/>
            </p14:xfrm>
          </p:contentPart>
        </mc:Choice>
        <mc:Fallback>
          <p:pic>
            <p:nvPicPr>
              <p:cNvPr id="59" name="Freihand 58">
                <a:extLst>
                  <a:ext uri="{FF2B5EF4-FFF2-40B4-BE49-F238E27FC236}">
                    <a16:creationId xmlns:a16="http://schemas.microsoft.com/office/drawing/2014/main" id="{AF85FCB0-26CB-4A3E-A2A1-A7A571798A18}"/>
                  </a:ext>
                </a:extLst>
              </p:cNvPr>
              <p:cNvPicPr/>
              <p:nvPr/>
            </p:nvPicPr>
            <p:blipFill>
              <a:blip r:embed="rId808"/>
              <a:stretch>
                <a:fillRect/>
              </a:stretch>
            </p:blipFill>
            <p:spPr>
              <a:xfrm>
                <a:off x="5377253" y="3363907"/>
                <a:ext cx="411480" cy="260280"/>
              </a:xfrm>
              <a:prstGeom prst="rect">
                <a:avLst/>
              </a:prstGeom>
            </p:spPr>
          </p:pic>
        </mc:Fallback>
      </mc:AlternateContent>
      <mc:AlternateContent xmlns:mc="http://schemas.openxmlformats.org/markup-compatibility/2006">
        <mc:Choice xmlns:p14="http://schemas.microsoft.com/office/powerpoint/2010/main" Requires="p14">
          <p:contentPart p14:bwMode="auto" r:id="rId809">
            <p14:nvContentPartPr>
              <p14:cNvPr id="460" name="Freihand 459">
                <a:extLst>
                  <a:ext uri="{FF2B5EF4-FFF2-40B4-BE49-F238E27FC236}">
                    <a16:creationId xmlns:a16="http://schemas.microsoft.com/office/drawing/2014/main" id="{3EF04130-A59A-48DF-962A-B7669752AA0D}"/>
                  </a:ext>
                </a:extLst>
              </p14:cNvPr>
              <p14:cNvContentPartPr/>
              <p14:nvPr/>
            </p14:nvContentPartPr>
            <p14:xfrm>
              <a:off x="2354333" y="3374707"/>
              <a:ext cx="306000" cy="191520"/>
            </p14:xfrm>
          </p:contentPart>
        </mc:Choice>
        <mc:Fallback>
          <p:pic>
            <p:nvPicPr>
              <p:cNvPr id="460" name="Freihand 459">
                <a:extLst>
                  <a:ext uri="{FF2B5EF4-FFF2-40B4-BE49-F238E27FC236}">
                    <a16:creationId xmlns:a16="http://schemas.microsoft.com/office/drawing/2014/main" id="{3EF04130-A59A-48DF-962A-B7669752AA0D}"/>
                  </a:ext>
                </a:extLst>
              </p:cNvPr>
              <p:cNvPicPr/>
              <p:nvPr/>
            </p:nvPicPr>
            <p:blipFill>
              <a:blip r:embed="rId810"/>
              <a:stretch>
                <a:fillRect/>
              </a:stretch>
            </p:blipFill>
            <p:spPr>
              <a:xfrm>
                <a:off x="2350013" y="3370387"/>
                <a:ext cx="31464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811">
            <p14:nvContentPartPr>
              <p14:cNvPr id="461" name="Freihand 460">
                <a:extLst>
                  <a:ext uri="{FF2B5EF4-FFF2-40B4-BE49-F238E27FC236}">
                    <a16:creationId xmlns:a16="http://schemas.microsoft.com/office/drawing/2014/main" id="{8EEB4B07-5B4B-429B-A5B1-3DC85FB736FE}"/>
                  </a:ext>
                </a:extLst>
              </p14:cNvPr>
              <p14:cNvContentPartPr/>
              <p14:nvPr/>
            </p14:nvContentPartPr>
            <p14:xfrm>
              <a:off x="2209973" y="3208747"/>
              <a:ext cx="155520" cy="167760"/>
            </p14:xfrm>
          </p:contentPart>
        </mc:Choice>
        <mc:Fallback>
          <p:pic>
            <p:nvPicPr>
              <p:cNvPr id="461" name="Freihand 460">
                <a:extLst>
                  <a:ext uri="{FF2B5EF4-FFF2-40B4-BE49-F238E27FC236}">
                    <a16:creationId xmlns:a16="http://schemas.microsoft.com/office/drawing/2014/main" id="{8EEB4B07-5B4B-429B-A5B1-3DC85FB736FE}"/>
                  </a:ext>
                </a:extLst>
              </p:cNvPr>
              <p:cNvPicPr/>
              <p:nvPr/>
            </p:nvPicPr>
            <p:blipFill>
              <a:blip r:embed="rId812"/>
              <a:stretch>
                <a:fillRect/>
              </a:stretch>
            </p:blipFill>
            <p:spPr>
              <a:xfrm>
                <a:off x="2205653" y="3204427"/>
                <a:ext cx="164160" cy="176400"/>
              </a:xfrm>
              <a:prstGeom prst="rect">
                <a:avLst/>
              </a:prstGeom>
            </p:spPr>
          </p:pic>
        </mc:Fallback>
      </mc:AlternateContent>
      <mc:AlternateContent xmlns:mc="http://schemas.openxmlformats.org/markup-compatibility/2006">
        <mc:Choice xmlns:p14="http://schemas.microsoft.com/office/powerpoint/2010/main" Requires="p14">
          <p:contentPart p14:bwMode="auto" r:id="rId813">
            <p14:nvContentPartPr>
              <p14:cNvPr id="462" name="Freihand 461">
                <a:extLst>
                  <a:ext uri="{FF2B5EF4-FFF2-40B4-BE49-F238E27FC236}">
                    <a16:creationId xmlns:a16="http://schemas.microsoft.com/office/drawing/2014/main" id="{DC58987D-C5DF-4FFA-B923-ABF78FF95D5A}"/>
                  </a:ext>
                </a:extLst>
              </p14:cNvPr>
              <p14:cNvContentPartPr/>
              <p14:nvPr/>
            </p14:nvContentPartPr>
            <p14:xfrm>
              <a:off x="1855013" y="3413587"/>
              <a:ext cx="286560" cy="170280"/>
            </p14:xfrm>
          </p:contentPart>
        </mc:Choice>
        <mc:Fallback>
          <p:pic>
            <p:nvPicPr>
              <p:cNvPr id="462" name="Freihand 461">
                <a:extLst>
                  <a:ext uri="{FF2B5EF4-FFF2-40B4-BE49-F238E27FC236}">
                    <a16:creationId xmlns:a16="http://schemas.microsoft.com/office/drawing/2014/main" id="{DC58987D-C5DF-4FFA-B923-ABF78FF95D5A}"/>
                  </a:ext>
                </a:extLst>
              </p:cNvPr>
              <p:cNvPicPr/>
              <p:nvPr/>
            </p:nvPicPr>
            <p:blipFill>
              <a:blip r:embed="rId814"/>
              <a:stretch>
                <a:fillRect/>
              </a:stretch>
            </p:blipFill>
            <p:spPr>
              <a:xfrm>
                <a:off x="1850693" y="3409267"/>
                <a:ext cx="2952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815">
            <p14:nvContentPartPr>
              <p14:cNvPr id="463" name="Freihand 462">
                <a:extLst>
                  <a:ext uri="{FF2B5EF4-FFF2-40B4-BE49-F238E27FC236}">
                    <a16:creationId xmlns:a16="http://schemas.microsoft.com/office/drawing/2014/main" id="{71ED7A5C-3DCC-413E-B217-3201E295EC15}"/>
                  </a:ext>
                </a:extLst>
              </p14:cNvPr>
              <p14:cNvContentPartPr/>
              <p14:nvPr/>
            </p14:nvContentPartPr>
            <p14:xfrm>
              <a:off x="1605533" y="3219547"/>
              <a:ext cx="250920" cy="158400"/>
            </p14:xfrm>
          </p:contentPart>
        </mc:Choice>
        <mc:Fallback>
          <p:pic>
            <p:nvPicPr>
              <p:cNvPr id="463" name="Freihand 462">
                <a:extLst>
                  <a:ext uri="{FF2B5EF4-FFF2-40B4-BE49-F238E27FC236}">
                    <a16:creationId xmlns:a16="http://schemas.microsoft.com/office/drawing/2014/main" id="{71ED7A5C-3DCC-413E-B217-3201E295EC15}"/>
                  </a:ext>
                </a:extLst>
              </p:cNvPr>
              <p:cNvPicPr/>
              <p:nvPr/>
            </p:nvPicPr>
            <p:blipFill>
              <a:blip r:embed="rId816"/>
              <a:stretch>
                <a:fillRect/>
              </a:stretch>
            </p:blipFill>
            <p:spPr>
              <a:xfrm>
                <a:off x="1601213" y="3215227"/>
                <a:ext cx="25956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817">
            <p14:nvContentPartPr>
              <p14:cNvPr id="464" name="Freihand 463">
                <a:extLst>
                  <a:ext uri="{FF2B5EF4-FFF2-40B4-BE49-F238E27FC236}">
                    <a16:creationId xmlns:a16="http://schemas.microsoft.com/office/drawing/2014/main" id="{9DFC9316-3BB7-440C-A539-338DB6ECF22C}"/>
                  </a:ext>
                </a:extLst>
              </p14:cNvPr>
              <p14:cNvContentPartPr/>
              <p14:nvPr/>
            </p14:nvContentPartPr>
            <p14:xfrm>
              <a:off x="6025253" y="3178507"/>
              <a:ext cx="436320" cy="251640"/>
            </p14:xfrm>
          </p:contentPart>
        </mc:Choice>
        <mc:Fallback>
          <p:pic>
            <p:nvPicPr>
              <p:cNvPr id="464" name="Freihand 463">
                <a:extLst>
                  <a:ext uri="{FF2B5EF4-FFF2-40B4-BE49-F238E27FC236}">
                    <a16:creationId xmlns:a16="http://schemas.microsoft.com/office/drawing/2014/main" id="{9DFC9316-3BB7-440C-A539-338DB6ECF22C}"/>
                  </a:ext>
                </a:extLst>
              </p:cNvPr>
              <p:cNvPicPr/>
              <p:nvPr/>
            </p:nvPicPr>
            <p:blipFill>
              <a:blip r:embed="rId818"/>
              <a:stretch>
                <a:fillRect/>
              </a:stretch>
            </p:blipFill>
            <p:spPr>
              <a:xfrm>
                <a:off x="6020933" y="3174187"/>
                <a:ext cx="444960" cy="260280"/>
              </a:xfrm>
              <a:prstGeom prst="rect">
                <a:avLst/>
              </a:prstGeom>
            </p:spPr>
          </p:pic>
        </mc:Fallback>
      </mc:AlternateContent>
      <p:grpSp>
        <p:nvGrpSpPr>
          <p:cNvPr id="493" name="Gruppieren 492">
            <a:extLst>
              <a:ext uri="{FF2B5EF4-FFF2-40B4-BE49-F238E27FC236}">
                <a16:creationId xmlns:a16="http://schemas.microsoft.com/office/drawing/2014/main" id="{33250D7C-90A7-44C2-82E0-A74086C5C466}"/>
              </a:ext>
            </a:extLst>
          </p:cNvPr>
          <p:cNvGrpSpPr/>
          <p:nvPr/>
        </p:nvGrpSpPr>
        <p:grpSpPr>
          <a:xfrm>
            <a:off x="5442413" y="2281747"/>
            <a:ext cx="3832560" cy="1304640"/>
            <a:chOff x="5442413" y="2281747"/>
            <a:chExt cx="3832560" cy="1304640"/>
          </a:xfrm>
        </p:grpSpPr>
        <mc:AlternateContent xmlns:mc="http://schemas.openxmlformats.org/markup-compatibility/2006">
          <mc:Choice xmlns:p14="http://schemas.microsoft.com/office/powerpoint/2010/main" Requires="p14">
            <p:contentPart p14:bwMode="auto" r:id="rId819">
              <p14:nvContentPartPr>
                <p14:cNvPr id="465" name="Freihand 464">
                  <a:extLst>
                    <a:ext uri="{FF2B5EF4-FFF2-40B4-BE49-F238E27FC236}">
                      <a16:creationId xmlns:a16="http://schemas.microsoft.com/office/drawing/2014/main" id="{FC9A52B8-D6A0-4F39-A735-15E2FB62952A}"/>
                    </a:ext>
                  </a:extLst>
                </p14:cNvPr>
                <p14:cNvContentPartPr/>
                <p14:nvPr/>
              </p14:nvContentPartPr>
              <p14:xfrm>
                <a:off x="5808893" y="3495307"/>
                <a:ext cx="150480" cy="17280"/>
              </p14:xfrm>
            </p:contentPart>
          </mc:Choice>
          <mc:Fallback>
            <p:pic>
              <p:nvPicPr>
                <p:cNvPr id="465" name="Freihand 464">
                  <a:extLst>
                    <a:ext uri="{FF2B5EF4-FFF2-40B4-BE49-F238E27FC236}">
                      <a16:creationId xmlns:a16="http://schemas.microsoft.com/office/drawing/2014/main" id="{FC9A52B8-D6A0-4F39-A735-15E2FB62952A}"/>
                    </a:ext>
                  </a:extLst>
                </p:cNvPr>
                <p:cNvPicPr/>
                <p:nvPr/>
              </p:nvPicPr>
              <p:blipFill>
                <a:blip r:embed="rId820"/>
                <a:stretch>
                  <a:fillRect/>
                </a:stretch>
              </p:blipFill>
              <p:spPr>
                <a:xfrm>
                  <a:off x="5804573" y="3490987"/>
                  <a:ext cx="15912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821">
              <p14:nvContentPartPr>
                <p14:cNvPr id="466" name="Freihand 465">
                  <a:extLst>
                    <a:ext uri="{FF2B5EF4-FFF2-40B4-BE49-F238E27FC236}">
                      <a16:creationId xmlns:a16="http://schemas.microsoft.com/office/drawing/2014/main" id="{6A0393BA-0A56-49B7-B17C-DE958246A66F}"/>
                    </a:ext>
                  </a:extLst>
                </p14:cNvPr>
                <p14:cNvContentPartPr/>
                <p14:nvPr/>
              </p14:nvContentPartPr>
              <p14:xfrm>
                <a:off x="5898533" y="3447787"/>
                <a:ext cx="110160" cy="110160"/>
              </p14:xfrm>
            </p:contentPart>
          </mc:Choice>
          <mc:Fallback>
            <p:pic>
              <p:nvPicPr>
                <p:cNvPr id="466" name="Freihand 465">
                  <a:extLst>
                    <a:ext uri="{FF2B5EF4-FFF2-40B4-BE49-F238E27FC236}">
                      <a16:creationId xmlns:a16="http://schemas.microsoft.com/office/drawing/2014/main" id="{6A0393BA-0A56-49B7-B17C-DE958246A66F}"/>
                    </a:ext>
                  </a:extLst>
                </p:cNvPr>
                <p:cNvPicPr/>
                <p:nvPr/>
              </p:nvPicPr>
              <p:blipFill>
                <a:blip r:embed="rId822"/>
                <a:stretch>
                  <a:fillRect/>
                </a:stretch>
              </p:blipFill>
              <p:spPr>
                <a:xfrm>
                  <a:off x="5894213" y="3443467"/>
                  <a:ext cx="11880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823">
              <p14:nvContentPartPr>
                <p14:cNvPr id="468" name="Freihand 467">
                  <a:extLst>
                    <a:ext uri="{FF2B5EF4-FFF2-40B4-BE49-F238E27FC236}">
                      <a16:creationId xmlns:a16="http://schemas.microsoft.com/office/drawing/2014/main" id="{F5CA57FF-F017-43FE-8040-676A66FC112A}"/>
                    </a:ext>
                  </a:extLst>
                </p14:cNvPr>
                <p14:cNvContentPartPr/>
                <p14:nvPr/>
              </p14:nvContentPartPr>
              <p14:xfrm>
                <a:off x="6043613" y="3372187"/>
                <a:ext cx="9360" cy="55800"/>
              </p14:xfrm>
            </p:contentPart>
          </mc:Choice>
          <mc:Fallback>
            <p:pic>
              <p:nvPicPr>
                <p:cNvPr id="468" name="Freihand 467">
                  <a:extLst>
                    <a:ext uri="{FF2B5EF4-FFF2-40B4-BE49-F238E27FC236}">
                      <a16:creationId xmlns:a16="http://schemas.microsoft.com/office/drawing/2014/main" id="{F5CA57FF-F017-43FE-8040-676A66FC112A}"/>
                    </a:ext>
                  </a:extLst>
                </p:cNvPr>
                <p:cNvPicPr/>
                <p:nvPr/>
              </p:nvPicPr>
              <p:blipFill>
                <a:blip r:embed="rId824"/>
                <a:stretch>
                  <a:fillRect/>
                </a:stretch>
              </p:blipFill>
              <p:spPr>
                <a:xfrm>
                  <a:off x="6039293" y="3367867"/>
                  <a:ext cx="18000" cy="64440"/>
                </a:xfrm>
                <a:prstGeom prst="rect">
                  <a:avLst/>
                </a:prstGeom>
              </p:spPr>
            </p:pic>
          </mc:Fallback>
        </mc:AlternateContent>
        <mc:AlternateContent xmlns:mc="http://schemas.openxmlformats.org/markup-compatibility/2006">
          <mc:Choice xmlns:p14="http://schemas.microsoft.com/office/powerpoint/2010/main" Requires="p14">
            <p:contentPart p14:bwMode="auto" r:id="rId825">
              <p14:nvContentPartPr>
                <p14:cNvPr id="469" name="Freihand 468">
                  <a:extLst>
                    <a:ext uri="{FF2B5EF4-FFF2-40B4-BE49-F238E27FC236}">
                      <a16:creationId xmlns:a16="http://schemas.microsoft.com/office/drawing/2014/main" id="{21C3BE36-4E9C-41D7-8EAD-51B9080778B0}"/>
                    </a:ext>
                  </a:extLst>
                </p14:cNvPr>
                <p14:cNvContentPartPr/>
                <p14:nvPr/>
              </p14:nvContentPartPr>
              <p14:xfrm>
                <a:off x="5958653" y="2762707"/>
                <a:ext cx="871200" cy="693000"/>
              </p14:xfrm>
            </p:contentPart>
          </mc:Choice>
          <mc:Fallback>
            <p:pic>
              <p:nvPicPr>
                <p:cNvPr id="469" name="Freihand 468">
                  <a:extLst>
                    <a:ext uri="{FF2B5EF4-FFF2-40B4-BE49-F238E27FC236}">
                      <a16:creationId xmlns:a16="http://schemas.microsoft.com/office/drawing/2014/main" id="{21C3BE36-4E9C-41D7-8EAD-51B9080778B0}"/>
                    </a:ext>
                  </a:extLst>
                </p:cNvPr>
                <p:cNvPicPr/>
                <p:nvPr/>
              </p:nvPicPr>
              <p:blipFill>
                <a:blip r:embed="rId826"/>
                <a:stretch>
                  <a:fillRect/>
                </a:stretch>
              </p:blipFill>
              <p:spPr>
                <a:xfrm>
                  <a:off x="5954333" y="2758387"/>
                  <a:ext cx="879840" cy="701640"/>
                </a:xfrm>
                <a:prstGeom prst="rect">
                  <a:avLst/>
                </a:prstGeom>
              </p:spPr>
            </p:pic>
          </mc:Fallback>
        </mc:AlternateContent>
        <mc:AlternateContent xmlns:mc="http://schemas.openxmlformats.org/markup-compatibility/2006">
          <mc:Choice xmlns:p14="http://schemas.microsoft.com/office/powerpoint/2010/main" Requires="p14">
            <p:contentPart p14:bwMode="auto" r:id="rId827">
              <p14:nvContentPartPr>
                <p14:cNvPr id="470" name="Freihand 469">
                  <a:extLst>
                    <a:ext uri="{FF2B5EF4-FFF2-40B4-BE49-F238E27FC236}">
                      <a16:creationId xmlns:a16="http://schemas.microsoft.com/office/drawing/2014/main" id="{91337CB1-B64D-4CA9-8E14-EF0A3D4AB5E7}"/>
                    </a:ext>
                  </a:extLst>
                </p14:cNvPr>
                <p14:cNvContentPartPr/>
                <p14:nvPr/>
              </p14:nvContentPartPr>
              <p14:xfrm>
                <a:off x="5901053" y="3223147"/>
                <a:ext cx="206640" cy="220680"/>
              </p14:xfrm>
            </p:contentPart>
          </mc:Choice>
          <mc:Fallback>
            <p:pic>
              <p:nvPicPr>
                <p:cNvPr id="470" name="Freihand 469">
                  <a:extLst>
                    <a:ext uri="{FF2B5EF4-FFF2-40B4-BE49-F238E27FC236}">
                      <a16:creationId xmlns:a16="http://schemas.microsoft.com/office/drawing/2014/main" id="{91337CB1-B64D-4CA9-8E14-EF0A3D4AB5E7}"/>
                    </a:ext>
                  </a:extLst>
                </p:cNvPr>
                <p:cNvPicPr/>
                <p:nvPr/>
              </p:nvPicPr>
              <p:blipFill>
                <a:blip r:embed="rId828"/>
                <a:stretch>
                  <a:fillRect/>
                </a:stretch>
              </p:blipFill>
              <p:spPr>
                <a:xfrm>
                  <a:off x="5896733" y="3218827"/>
                  <a:ext cx="215280" cy="229320"/>
                </a:xfrm>
                <a:prstGeom prst="rect">
                  <a:avLst/>
                </a:prstGeom>
              </p:spPr>
            </p:pic>
          </mc:Fallback>
        </mc:AlternateContent>
        <mc:AlternateContent xmlns:mc="http://schemas.openxmlformats.org/markup-compatibility/2006">
          <mc:Choice xmlns:p14="http://schemas.microsoft.com/office/powerpoint/2010/main" Requires="p14">
            <p:contentPart p14:bwMode="auto" r:id="rId829">
              <p14:nvContentPartPr>
                <p14:cNvPr id="471" name="Freihand 470">
                  <a:extLst>
                    <a:ext uri="{FF2B5EF4-FFF2-40B4-BE49-F238E27FC236}">
                      <a16:creationId xmlns:a16="http://schemas.microsoft.com/office/drawing/2014/main" id="{4A69EB05-D2E6-402A-950A-E47868DADFC7}"/>
                    </a:ext>
                  </a:extLst>
                </p14:cNvPr>
                <p14:cNvContentPartPr/>
                <p14:nvPr/>
              </p14:nvContentPartPr>
              <p14:xfrm>
                <a:off x="6984653" y="2597827"/>
                <a:ext cx="15480" cy="101880"/>
              </p14:xfrm>
            </p:contentPart>
          </mc:Choice>
          <mc:Fallback>
            <p:pic>
              <p:nvPicPr>
                <p:cNvPr id="471" name="Freihand 470">
                  <a:extLst>
                    <a:ext uri="{FF2B5EF4-FFF2-40B4-BE49-F238E27FC236}">
                      <a16:creationId xmlns:a16="http://schemas.microsoft.com/office/drawing/2014/main" id="{4A69EB05-D2E6-402A-950A-E47868DADFC7}"/>
                    </a:ext>
                  </a:extLst>
                </p:cNvPr>
                <p:cNvPicPr/>
                <p:nvPr/>
              </p:nvPicPr>
              <p:blipFill>
                <a:blip r:embed="rId830"/>
                <a:stretch>
                  <a:fillRect/>
                </a:stretch>
              </p:blipFill>
              <p:spPr>
                <a:xfrm>
                  <a:off x="6980333" y="2593507"/>
                  <a:ext cx="2412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831">
              <p14:nvContentPartPr>
                <p14:cNvPr id="472" name="Freihand 471">
                  <a:extLst>
                    <a:ext uri="{FF2B5EF4-FFF2-40B4-BE49-F238E27FC236}">
                      <a16:creationId xmlns:a16="http://schemas.microsoft.com/office/drawing/2014/main" id="{CE129333-3638-4C22-9B1E-A02E8E560D99}"/>
                    </a:ext>
                  </a:extLst>
                </p14:cNvPr>
                <p14:cNvContentPartPr/>
                <p14:nvPr/>
              </p14:nvContentPartPr>
              <p14:xfrm>
                <a:off x="6845333" y="2515747"/>
                <a:ext cx="230400" cy="176040"/>
              </p14:xfrm>
            </p:contentPart>
          </mc:Choice>
          <mc:Fallback>
            <p:pic>
              <p:nvPicPr>
                <p:cNvPr id="472" name="Freihand 471">
                  <a:extLst>
                    <a:ext uri="{FF2B5EF4-FFF2-40B4-BE49-F238E27FC236}">
                      <a16:creationId xmlns:a16="http://schemas.microsoft.com/office/drawing/2014/main" id="{CE129333-3638-4C22-9B1E-A02E8E560D99}"/>
                    </a:ext>
                  </a:extLst>
                </p:cNvPr>
                <p:cNvPicPr/>
                <p:nvPr/>
              </p:nvPicPr>
              <p:blipFill>
                <a:blip r:embed="rId832"/>
                <a:stretch>
                  <a:fillRect/>
                </a:stretch>
              </p:blipFill>
              <p:spPr>
                <a:xfrm>
                  <a:off x="6841013" y="2511427"/>
                  <a:ext cx="239040" cy="184680"/>
                </a:xfrm>
                <a:prstGeom prst="rect">
                  <a:avLst/>
                </a:prstGeom>
              </p:spPr>
            </p:pic>
          </mc:Fallback>
        </mc:AlternateContent>
        <mc:AlternateContent xmlns:mc="http://schemas.openxmlformats.org/markup-compatibility/2006">
          <mc:Choice xmlns:p14="http://schemas.microsoft.com/office/powerpoint/2010/main" Requires="p14">
            <p:contentPart p14:bwMode="auto" r:id="rId833">
              <p14:nvContentPartPr>
                <p14:cNvPr id="473" name="Freihand 472">
                  <a:extLst>
                    <a:ext uri="{FF2B5EF4-FFF2-40B4-BE49-F238E27FC236}">
                      <a16:creationId xmlns:a16="http://schemas.microsoft.com/office/drawing/2014/main" id="{FF047553-56D4-436E-8F0F-FF31A14BF62F}"/>
                    </a:ext>
                  </a:extLst>
                </p14:cNvPr>
                <p14:cNvContentPartPr/>
                <p14:nvPr/>
              </p14:nvContentPartPr>
              <p14:xfrm>
                <a:off x="7132613" y="2470747"/>
                <a:ext cx="162000" cy="283320"/>
              </p14:xfrm>
            </p:contentPart>
          </mc:Choice>
          <mc:Fallback>
            <p:pic>
              <p:nvPicPr>
                <p:cNvPr id="473" name="Freihand 472">
                  <a:extLst>
                    <a:ext uri="{FF2B5EF4-FFF2-40B4-BE49-F238E27FC236}">
                      <a16:creationId xmlns:a16="http://schemas.microsoft.com/office/drawing/2014/main" id="{FF047553-56D4-436E-8F0F-FF31A14BF62F}"/>
                    </a:ext>
                  </a:extLst>
                </p:cNvPr>
                <p:cNvPicPr/>
                <p:nvPr/>
              </p:nvPicPr>
              <p:blipFill>
                <a:blip r:embed="rId834"/>
                <a:stretch>
                  <a:fillRect/>
                </a:stretch>
              </p:blipFill>
              <p:spPr>
                <a:xfrm>
                  <a:off x="7128293" y="2466427"/>
                  <a:ext cx="170640"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835">
              <p14:nvContentPartPr>
                <p14:cNvPr id="474" name="Freihand 473">
                  <a:extLst>
                    <a:ext uri="{FF2B5EF4-FFF2-40B4-BE49-F238E27FC236}">
                      <a16:creationId xmlns:a16="http://schemas.microsoft.com/office/drawing/2014/main" id="{7570176E-A156-4587-A48D-90880B96E583}"/>
                    </a:ext>
                  </a:extLst>
                </p14:cNvPr>
                <p14:cNvContentPartPr/>
                <p14:nvPr/>
              </p14:nvContentPartPr>
              <p14:xfrm>
                <a:off x="7348613" y="2623387"/>
                <a:ext cx="27720" cy="8280"/>
              </p14:xfrm>
            </p:contentPart>
          </mc:Choice>
          <mc:Fallback>
            <p:pic>
              <p:nvPicPr>
                <p:cNvPr id="474" name="Freihand 473">
                  <a:extLst>
                    <a:ext uri="{FF2B5EF4-FFF2-40B4-BE49-F238E27FC236}">
                      <a16:creationId xmlns:a16="http://schemas.microsoft.com/office/drawing/2014/main" id="{7570176E-A156-4587-A48D-90880B96E583}"/>
                    </a:ext>
                  </a:extLst>
                </p:cNvPr>
                <p:cNvPicPr/>
                <p:nvPr/>
              </p:nvPicPr>
              <p:blipFill>
                <a:blip r:embed="rId836"/>
                <a:stretch>
                  <a:fillRect/>
                </a:stretch>
              </p:blipFill>
              <p:spPr>
                <a:xfrm>
                  <a:off x="7344293" y="2619067"/>
                  <a:ext cx="363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837">
              <p14:nvContentPartPr>
                <p14:cNvPr id="475" name="Freihand 474">
                  <a:extLst>
                    <a:ext uri="{FF2B5EF4-FFF2-40B4-BE49-F238E27FC236}">
                      <a16:creationId xmlns:a16="http://schemas.microsoft.com/office/drawing/2014/main" id="{A9EA6EA8-9AAB-4580-A690-2C12B7DEE9CE}"/>
                    </a:ext>
                  </a:extLst>
                </p14:cNvPr>
                <p14:cNvContentPartPr/>
                <p14:nvPr/>
              </p14:nvContentPartPr>
              <p14:xfrm>
                <a:off x="7557773" y="2449147"/>
                <a:ext cx="206280" cy="148680"/>
              </p14:xfrm>
            </p:contentPart>
          </mc:Choice>
          <mc:Fallback>
            <p:pic>
              <p:nvPicPr>
                <p:cNvPr id="475" name="Freihand 474">
                  <a:extLst>
                    <a:ext uri="{FF2B5EF4-FFF2-40B4-BE49-F238E27FC236}">
                      <a16:creationId xmlns:a16="http://schemas.microsoft.com/office/drawing/2014/main" id="{A9EA6EA8-9AAB-4580-A690-2C12B7DEE9CE}"/>
                    </a:ext>
                  </a:extLst>
                </p:cNvPr>
                <p:cNvPicPr/>
                <p:nvPr/>
              </p:nvPicPr>
              <p:blipFill>
                <a:blip r:embed="rId838"/>
                <a:stretch>
                  <a:fillRect/>
                </a:stretch>
              </p:blipFill>
              <p:spPr>
                <a:xfrm>
                  <a:off x="7553453" y="2444827"/>
                  <a:ext cx="214920" cy="157320"/>
                </a:xfrm>
                <a:prstGeom prst="rect">
                  <a:avLst/>
                </a:prstGeom>
              </p:spPr>
            </p:pic>
          </mc:Fallback>
        </mc:AlternateContent>
        <mc:AlternateContent xmlns:mc="http://schemas.openxmlformats.org/markup-compatibility/2006">
          <mc:Choice xmlns:p14="http://schemas.microsoft.com/office/powerpoint/2010/main" Requires="p14">
            <p:contentPart p14:bwMode="auto" r:id="rId839">
              <p14:nvContentPartPr>
                <p14:cNvPr id="476" name="Freihand 475">
                  <a:extLst>
                    <a:ext uri="{FF2B5EF4-FFF2-40B4-BE49-F238E27FC236}">
                      <a16:creationId xmlns:a16="http://schemas.microsoft.com/office/drawing/2014/main" id="{08B27327-9630-4D00-BEBE-0CB18AC89DDF}"/>
                    </a:ext>
                  </a:extLst>
                </p14:cNvPr>
                <p14:cNvContentPartPr/>
                <p14:nvPr/>
              </p14:nvContentPartPr>
              <p14:xfrm>
                <a:off x="7771973" y="2498107"/>
                <a:ext cx="85320" cy="90000"/>
              </p14:xfrm>
            </p:contentPart>
          </mc:Choice>
          <mc:Fallback>
            <p:pic>
              <p:nvPicPr>
                <p:cNvPr id="476" name="Freihand 475">
                  <a:extLst>
                    <a:ext uri="{FF2B5EF4-FFF2-40B4-BE49-F238E27FC236}">
                      <a16:creationId xmlns:a16="http://schemas.microsoft.com/office/drawing/2014/main" id="{08B27327-9630-4D00-BEBE-0CB18AC89DDF}"/>
                    </a:ext>
                  </a:extLst>
                </p:cNvPr>
                <p:cNvPicPr/>
                <p:nvPr/>
              </p:nvPicPr>
              <p:blipFill>
                <a:blip r:embed="rId840"/>
                <a:stretch>
                  <a:fillRect/>
                </a:stretch>
              </p:blipFill>
              <p:spPr>
                <a:xfrm>
                  <a:off x="7767653" y="2493787"/>
                  <a:ext cx="9396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841">
              <p14:nvContentPartPr>
                <p14:cNvPr id="478" name="Freihand 477">
                  <a:extLst>
                    <a:ext uri="{FF2B5EF4-FFF2-40B4-BE49-F238E27FC236}">
                      <a16:creationId xmlns:a16="http://schemas.microsoft.com/office/drawing/2014/main" id="{1A3225FB-7BD6-4CA5-9718-D44BDD3E6616}"/>
                    </a:ext>
                  </a:extLst>
                </p14:cNvPr>
                <p14:cNvContentPartPr/>
                <p14:nvPr/>
              </p14:nvContentPartPr>
              <p14:xfrm>
                <a:off x="7998413" y="2365987"/>
                <a:ext cx="123480" cy="200520"/>
              </p14:xfrm>
            </p:contentPart>
          </mc:Choice>
          <mc:Fallback>
            <p:pic>
              <p:nvPicPr>
                <p:cNvPr id="478" name="Freihand 477">
                  <a:extLst>
                    <a:ext uri="{FF2B5EF4-FFF2-40B4-BE49-F238E27FC236}">
                      <a16:creationId xmlns:a16="http://schemas.microsoft.com/office/drawing/2014/main" id="{1A3225FB-7BD6-4CA5-9718-D44BDD3E6616}"/>
                    </a:ext>
                  </a:extLst>
                </p:cNvPr>
                <p:cNvPicPr/>
                <p:nvPr/>
              </p:nvPicPr>
              <p:blipFill>
                <a:blip r:embed="rId842"/>
                <a:stretch>
                  <a:fillRect/>
                </a:stretch>
              </p:blipFill>
              <p:spPr>
                <a:xfrm>
                  <a:off x="7994093" y="2361667"/>
                  <a:ext cx="13212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843">
              <p14:nvContentPartPr>
                <p14:cNvPr id="479" name="Freihand 478">
                  <a:extLst>
                    <a:ext uri="{FF2B5EF4-FFF2-40B4-BE49-F238E27FC236}">
                      <a16:creationId xmlns:a16="http://schemas.microsoft.com/office/drawing/2014/main" id="{20956EE1-E144-4058-9C8F-F56573FA6850}"/>
                    </a:ext>
                  </a:extLst>
                </p14:cNvPr>
                <p14:cNvContentPartPr/>
                <p14:nvPr/>
              </p14:nvContentPartPr>
              <p14:xfrm>
                <a:off x="8078693" y="2475787"/>
                <a:ext cx="65880" cy="47520"/>
              </p14:xfrm>
            </p:contentPart>
          </mc:Choice>
          <mc:Fallback>
            <p:pic>
              <p:nvPicPr>
                <p:cNvPr id="479" name="Freihand 478">
                  <a:extLst>
                    <a:ext uri="{FF2B5EF4-FFF2-40B4-BE49-F238E27FC236}">
                      <a16:creationId xmlns:a16="http://schemas.microsoft.com/office/drawing/2014/main" id="{20956EE1-E144-4058-9C8F-F56573FA6850}"/>
                    </a:ext>
                  </a:extLst>
                </p:cNvPr>
                <p:cNvPicPr/>
                <p:nvPr/>
              </p:nvPicPr>
              <p:blipFill>
                <a:blip r:embed="rId844"/>
                <a:stretch>
                  <a:fillRect/>
                </a:stretch>
              </p:blipFill>
              <p:spPr>
                <a:xfrm>
                  <a:off x="8074373" y="2471467"/>
                  <a:ext cx="7452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845">
              <p14:nvContentPartPr>
                <p14:cNvPr id="480" name="Freihand 479">
                  <a:extLst>
                    <a:ext uri="{FF2B5EF4-FFF2-40B4-BE49-F238E27FC236}">
                      <a16:creationId xmlns:a16="http://schemas.microsoft.com/office/drawing/2014/main" id="{C8A0C991-5B9E-4DF7-AE63-7679A5A6C18C}"/>
                    </a:ext>
                  </a:extLst>
                </p14:cNvPr>
                <p14:cNvContentPartPr/>
                <p14:nvPr/>
              </p14:nvContentPartPr>
              <p14:xfrm>
                <a:off x="8164373" y="2430427"/>
                <a:ext cx="103320" cy="116280"/>
              </p14:xfrm>
            </p:contentPart>
          </mc:Choice>
          <mc:Fallback>
            <p:pic>
              <p:nvPicPr>
                <p:cNvPr id="480" name="Freihand 479">
                  <a:extLst>
                    <a:ext uri="{FF2B5EF4-FFF2-40B4-BE49-F238E27FC236}">
                      <a16:creationId xmlns:a16="http://schemas.microsoft.com/office/drawing/2014/main" id="{C8A0C991-5B9E-4DF7-AE63-7679A5A6C18C}"/>
                    </a:ext>
                  </a:extLst>
                </p:cNvPr>
                <p:cNvPicPr/>
                <p:nvPr/>
              </p:nvPicPr>
              <p:blipFill>
                <a:blip r:embed="rId846"/>
                <a:stretch>
                  <a:fillRect/>
                </a:stretch>
              </p:blipFill>
              <p:spPr>
                <a:xfrm>
                  <a:off x="8160053" y="2426107"/>
                  <a:ext cx="11196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847">
              <p14:nvContentPartPr>
                <p14:cNvPr id="481" name="Freihand 480">
                  <a:extLst>
                    <a:ext uri="{FF2B5EF4-FFF2-40B4-BE49-F238E27FC236}">
                      <a16:creationId xmlns:a16="http://schemas.microsoft.com/office/drawing/2014/main" id="{B5F0B56C-28B4-43F7-B4F3-1BFBEBF0FB1C}"/>
                    </a:ext>
                  </a:extLst>
                </p14:cNvPr>
                <p14:cNvContentPartPr/>
                <p14:nvPr/>
              </p14:nvContentPartPr>
              <p14:xfrm>
                <a:off x="8268053" y="2320627"/>
                <a:ext cx="316440" cy="231120"/>
              </p14:xfrm>
            </p:contentPart>
          </mc:Choice>
          <mc:Fallback>
            <p:pic>
              <p:nvPicPr>
                <p:cNvPr id="481" name="Freihand 480">
                  <a:extLst>
                    <a:ext uri="{FF2B5EF4-FFF2-40B4-BE49-F238E27FC236}">
                      <a16:creationId xmlns:a16="http://schemas.microsoft.com/office/drawing/2014/main" id="{B5F0B56C-28B4-43F7-B4F3-1BFBEBF0FB1C}"/>
                    </a:ext>
                  </a:extLst>
                </p:cNvPr>
                <p:cNvPicPr/>
                <p:nvPr/>
              </p:nvPicPr>
              <p:blipFill>
                <a:blip r:embed="rId848"/>
                <a:stretch>
                  <a:fillRect/>
                </a:stretch>
              </p:blipFill>
              <p:spPr>
                <a:xfrm>
                  <a:off x="8263733" y="2316307"/>
                  <a:ext cx="325080" cy="239760"/>
                </a:xfrm>
                <a:prstGeom prst="rect">
                  <a:avLst/>
                </a:prstGeom>
              </p:spPr>
            </p:pic>
          </mc:Fallback>
        </mc:AlternateContent>
        <mc:AlternateContent xmlns:mc="http://schemas.openxmlformats.org/markup-compatibility/2006">
          <mc:Choice xmlns:p14="http://schemas.microsoft.com/office/powerpoint/2010/main" Requires="p14">
            <p:contentPart p14:bwMode="auto" r:id="rId849">
              <p14:nvContentPartPr>
                <p14:cNvPr id="482" name="Freihand 481">
                  <a:extLst>
                    <a:ext uri="{FF2B5EF4-FFF2-40B4-BE49-F238E27FC236}">
                      <a16:creationId xmlns:a16="http://schemas.microsoft.com/office/drawing/2014/main" id="{B02CAB7B-94BB-438F-B74B-0FAB5A7BE934}"/>
                    </a:ext>
                  </a:extLst>
                </p14:cNvPr>
                <p14:cNvContentPartPr/>
                <p14:nvPr/>
              </p14:nvContentPartPr>
              <p14:xfrm>
                <a:off x="8612933" y="2418907"/>
                <a:ext cx="196200" cy="68760"/>
              </p14:xfrm>
            </p:contentPart>
          </mc:Choice>
          <mc:Fallback>
            <p:pic>
              <p:nvPicPr>
                <p:cNvPr id="482" name="Freihand 481">
                  <a:extLst>
                    <a:ext uri="{FF2B5EF4-FFF2-40B4-BE49-F238E27FC236}">
                      <a16:creationId xmlns:a16="http://schemas.microsoft.com/office/drawing/2014/main" id="{B02CAB7B-94BB-438F-B74B-0FAB5A7BE934}"/>
                    </a:ext>
                  </a:extLst>
                </p:cNvPr>
                <p:cNvPicPr/>
                <p:nvPr/>
              </p:nvPicPr>
              <p:blipFill>
                <a:blip r:embed="rId850"/>
                <a:stretch>
                  <a:fillRect/>
                </a:stretch>
              </p:blipFill>
              <p:spPr>
                <a:xfrm>
                  <a:off x="8608613" y="2414587"/>
                  <a:ext cx="20484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851">
              <p14:nvContentPartPr>
                <p14:cNvPr id="483" name="Freihand 482">
                  <a:extLst>
                    <a:ext uri="{FF2B5EF4-FFF2-40B4-BE49-F238E27FC236}">
                      <a16:creationId xmlns:a16="http://schemas.microsoft.com/office/drawing/2014/main" id="{67DCABA4-EBF8-4402-A2F2-866834D7A295}"/>
                    </a:ext>
                  </a:extLst>
                </p14:cNvPr>
                <p14:cNvContentPartPr/>
                <p14:nvPr/>
              </p14:nvContentPartPr>
              <p14:xfrm>
                <a:off x="8777093" y="2360947"/>
                <a:ext cx="51840" cy="17280"/>
              </p14:xfrm>
            </p:contentPart>
          </mc:Choice>
          <mc:Fallback>
            <p:pic>
              <p:nvPicPr>
                <p:cNvPr id="483" name="Freihand 482">
                  <a:extLst>
                    <a:ext uri="{FF2B5EF4-FFF2-40B4-BE49-F238E27FC236}">
                      <a16:creationId xmlns:a16="http://schemas.microsoft.com/office/drawing/2014/main" id="{67DCABA4-EBF8-4402-A2F2-866834D7A295}"/>
                    </a:ext>
                  </a:extLst>
                </p:cNvPr>
                <p:cNvPicPr/>
                <p:nvPr/>
              </p:nvPicPr>
              <p:blipFill>
                <a:blip r:embed="rId852"/>
                <a:stretch>
                  <a:fillRect/>
                </a:stretch>
              </p:blipFill>
              <p:spPr>
                <a:xfrm>
                  <a:off x="8772773" y="2356627"/>
                  <a:ext cx="60480" cy="25920"/>
                </a:xfrm>
                <a:prstGeom prst="rect">
                  <a:avLst/>
                </a:prstGeom>
              </p:spPr>
            </p:pic>
          </mc:Fallback>
        </mc:AlternateContent>
        <mc:AlternateContent xmlns:mc="http://schemas.openxmlformats.org/markup-compatibility/2006">
          <mc:Choice xmlns:p14="http://schemas.microsoft.com/office/powerpoint/2010/main" Requires="p14">
            <p:contentPart p14:bwMode="auto" r:id="rId853">
              <p14:nvContentPartPr>
                <p14:cNvPr id="484" name="Freihand 483">
                  <a:extLst>
                    <a:ext uri="{FF2B5EF4-FFF2-40B4-BE49-F238E27FC236}">
                      <a16:creationId xmlns:a16="http://schemas.microsoft.com/office/drawing/2014/main" id="{B5951B71-1FAE-435A-B014-0C66D244313E}"/>
                    </a:ext>
                  </a:extLst>
                </p14:cNvPr>
                <p14:cNvContentPartPr/>
                <p14:nvPr/>
              </p14:nvContentPartPr>
              <p14:xfrm>
                <a:off x="8842613" y="2281747"/>
                <a:ext cx="184320" cy="195480"/>
              </p14:xfrm>
            </p:contentPart>
          </mc:Choice>
          <mc:Fallback>
            <p:pic>
              <p:nvPicPr>
                <p:cNvPr id="484" name="Freihand 483">
                  <a:extLst>
                    <a:ext uri="{FF2B5EF4-FFF2-40B4-BE49-F238E27FC236}">
                      <a16:creationId xmlns:a16="http://schemas.microsoft.com/office/drawing/2014/main" id="{B5951B71-1FAE-435A-B014-0C66D244313E}"/>
                    </a:ext>
                  </a:extLst>
                </p:cNvPr>
                <p:cNvPicPr/>
                <p:nvPr/>
              </p:nvPicPr>
              <p:blipFill>
                <a:blip r:embed="rId854"/>
                <a:stretch>
                  <a:fillRect/>
                </a:stretch>
              </p:blipFill>
              <p:spPr>
                <a:xfrm>
                  <a:off x="8838293" y="2277427"/>
                  <a:ext cx="192960" cy="204120"/>
                </a:xfrm>
                <a:prstGeom prst="rect">
                  <a:avLst/>
                </a:prstGeom>
              </p:spPr>
            </p:pic>
          </mc:Fallback>
        </mc:AlternateContent>
        <mc:AlternateContent xmlns:mc="http://schemas.openxmlformats.org/markup-compatibility/2006">
          <mc:Choice xmlns:p14="http://schemas.microsoft.com/office/powerpoint/2010/main" Requires="p14">
            <p:contentPart p14:bwMode="auto" r:id="rId855">
              <p14:nvContentPartPr>
                <p14:cNvPr id="485" name="Freihand 484">
                  <a:extLst>
                    <a:ext uri="{FF2B5EF4-FFF2-40B4-BE49-F238E27FC236}">
                      <a16:creationId xmlns:a16="http://schemas.microsoft.com/office/drawing/2014/main" id="{91EE5CF6-E4C3-4943-8906-FEADD6850C80}"/>
                    </a:ext>
                  </a:extLst>
                </p14:cNvPr>
                <p14:cNvContentPartPr/>
                <p14:nvPr/>
              </p14:nvContentPartPr>
              <p14:xfrm>
                <a:off x="8986613" y="2348347"/>
                <a:ext cx="134640" cy="101160"/>
              </p14:xfrm>
            </p:contentPart>
          </mc:Choice>
          <mc:Fallback>
            <p:pic>
              <p:nvPicPr>
                <p:cNvPr id="485" name="Freihand 484">
                  <a:extLst>
                    <a:ext uri="{FF2B5EF4-FFF2-40B4-BE49-F238E27FC236}">
                      <a16:creationId xmlns:a16="http://schemas.microsoft.com/office/drawing/2014/main" id="{91EE5CF6-E4C3-4943-8906-FEADD6850C80}"/>
                    </a:ext>
                  </a:extLst>
                </p:cNvPr>
                <p:cNvPicPr/>
                <p:nvPr/>
              </p:nvPicPr>
              <p:blipFill>
                <a:blip r:embed="rId856"/>
                <a:stretch>
                  <a:fillRect/>
                </a:stretch>
              </p:blipFill>
              <p:spPr>
                <a:xfrm>
                  <a:off x="8982293" y="2344027"/>
                  <a:ext cx="14328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857">
              <p14:nvContentPartPr>
                <p14:cNvPr id="486" name="Freihand 485">
                  <a:extLst>
                    <a:ext uri="{FF2B5EF4-FFF2-40B4-BE49-F238E27FC236}">
                      <a16:creationId xmlns:a16="http://schemas.microsoft.com/office/drawing/2014/main" id="{7376C1EE-9D5C-4E63-ADC0-F5A8DABB74C3}"/>
                    </a:ext>
                  </a:extLst>
                </p14:cNvPr>
                <p14:cNvContentPartPr/>
                <p14:nvPr/>
              </p14:nvContentPartPr>
              <p14:xfrm>
                <a:off x="9101093" y="2329267"/>
                <a:ext cx="173880" cy="178560"/>
              </p14:xfrm>
            </p:contentPart>
          </mc:Choice>
          <mc:Fallback>
            <p:pic>
              <p:nvPicPr>
                <p:cNvPr id="486" name="Freihand 485">
                  <a:extLst>
                    <a:ext uri="{FF2B5EF4-FFF2-40B4-BE49-F238E27FC236}">
                      <a16:creationId xmlns:a16="http://schemas.microsoft.com/office/drawing/2014/main" id="{7376C1EE-9D5C-4E63-ADC0-F5A8DABB74C3}"/>
                    </a:ext>
                  </a:extLst>
                </p:cNvPr>
                <p:cNvPicPr/>
                <p:nvPr/>
              </p:nvPicPr>
              <p:blipFill>
                <a:blip r:embed="rId858"/>
                <a:stretch>
                  <a:fillRect/>
                </a:stretch>
              </p:blipFill>
              <p:spPr>
                <a:xfrm>
                  <a:off x="9096773" y="2324947"/>
                  <a:ext cx="182520" cy="187200"/>
                </a:xfrm>
                <a:prstGeom prst="rect">
                  <a:avLst/>
                </a:prstGeom>
              </p:spPr>
            </p:pic>
          </mc:Fallback>
        </mc:AlternateContent>
        <mc:AlternateContent xmlns:mc="http://schemas.openxmlformats.org/markup-compatibility/2006">
          <mc:Choice xmlns:p14="http://schemas.microsoft.com/office/powerpoint/2010/main" Requires="p14">
            <p:contentPart p14:bwMode="auto" r:id="rId859">
              <p14:nvContentPartPr>
                <p14:cNvPr id="488" name="Freihand 487">
                  <a:extLst>
                    <a:ext uri="{FF2B5EF4-FFF2-40B4-BE49-F238E27FC236}">
                      <a16:creationId xmlns:a16="http://schemas.microsoft.com/office/drawing/2014/main" id="{A8795134-9621-4C94-BDEE-9317CBE23398}"/>
                    </a:ext>
                  </a:extLst>
                </p14:cNvPr>
                <p14:cNvContentPartPr/>
                <p14:nvPr/>
              </p14:nvContentPartPr>
              <p14:xfrm>
                <a:off x="6047213" y="3391627"/>
                <a:ext cx="433440" cy="194760"/>
              </p14:xfrm>
            </p:contentPart>
          </mc:Choice>
          <mc:Fallback>
            <p:pic>
              <p:nvPicPr>
                <p:cNvPr id="488" name="Freihand 487">
                  <a:extLst>
                    <a:ext uri="{FF2B5EF4-FFF2-40B4-BE49-F238E27FC236}">
                      <a16:creationId xmlns:a16="http://schemas.microsoft.com/office/drawing/2014/main" id="{A8795134-9621-4C94-BDEE-9317CBE23398}"/>
                    </a:ext>
                  </a:extLst>
                </p:cNvPr>
                <p:cNvPicPr/>
                <p:nvPr/>
              </p:nvPicPr>
              <p:blipFill>
                <a:blip r:embed="rId860"/>
                <a:stretch>
                  <a:fillRect/>
                </a:stretch>
              </p:blipFill>
              <p:spPr>
                <a:xfrm>
                  <a:off x="6042893" y="3387307"/>
                  <a:ext cx="442080" cy="203400"/>
                </a:xfrm>
                <a:prstGeom prst="rect">
                  <a:avLst/>
                </a:prstGeom>
              </p:spPr>
            </p:pic>
          </mc:Fallback>
        </mc:AlternateContent>
        <mc:AlternateContent xmlns:mc="http://schemas.openxmlformats.org/markup-compatibility/2006">
          <mc:Choice xmlns:p14="http://schemas.microsoft.com/office/powerpoint/2010/main" Requires="p14">
            <p:contentPart p14:bwMode="auto" r:id="rId861">
              <p14:nvContentPartPr>
                <p14:cNvPr id="490" name="Freihand 489">
                  <a:extLst>
                    <a:ext uri="{FF2B5EF4-FFF2-40B4-BE49-F238E27FC236}">
                      <a16:creationId xmlns:a16="http://schemas.microsoft.com/office/drawing/2014/main" id="{E2F899FE-A8D8-4DCC-AC54-F1EA6AD1A036}"/>
                    </a:ext>
                  </a:extLst>
                </p14:cNvPr>
                <p14:cNvContentPartPr/>
                <p14:nvPr/>
              </p14:nvContentPartPr>
              <p14:xfrm>
                <a:off x="6041453" y="3188947"/>
                <a:ext cx="412560" cy="186120"/>
              </p14:xfrm>
            </p:contentPart>
          </mc:Choice>
          <mc:Fallback>
            <p:pic>
              <p:nvPicPr>
                <p:cNvPr id="490" name="Freihand 489">
                  <a:extLst>
                    <a:ext uri="{FF2B5EF4-FFF2-40B4-BE49-F238E27FC236}">
                      <a16:creationId xmlns:a16="http://schemas.microsoft.com/office/drawing/2014/main" id="{E2F899FE-A8D8-4DCC-AC54-F1EA6AD1A036}"/>
                    </a:ext>
                  </a:extLst>
                </p:cNvPr>
                <p:cNvPicPr/>
                <p:nvPr/>
              </p:nvPicPr>
              <p:blipFill>
                <a:blip r:embed="rId862"/>
                <a:stretch>
                  <a:fillRect/>
                </a:stretch>
              </p:blipFill>
              <p:spPr>
                <a:xfrm>
                  <a:off x="6037133" y="3184627"/>
                  <a:ext cx="42120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863">
              <p14:nvContentPartPr>
                <p14:cNvPr id="492" name="Freihand 491">
                  <a:extLst>
                    <a:ext uri="{FF2B5EF4-FFF2-40B4-BE49-F238E27FC236}">
                      <a16:creationId xmlns:a16="http://schemas.microsoft.com/office/drawing/2014/main" id="{CB6A64A3-EB3E-4DA3-8C05-F47955BF3C65}"/>
                    </a:ext>
                  </a:extLst>
                </p14:cNvPr>
                <p14:cNvContentPartPr/>
                <p14:nvPr/>
              </p14:nvContentPartPr>
              <p14:xfrm>
                <a:off x="5442413" y="3400267"/>
                <a:ext cx="241560" cy="183240"/>
              </p14:xfrm>
            </p:contentPart>
          </mc:Choice>
          <mc:Fallback>
            <p:pic>
              <p:nvPicPr>
                <p:cNvPr id="492" name="Freihand 491">
                  <a:extLst>
                    <a:ext uri="{FF2B5EF4-FFF2-40B4-BE49-F238E27FC236}">
                      <a16:creationId xmlns:a16="http://schemas.microsoft.com/office/drawing/2014/main" id="{CB6A64A3-EB3E-4DA3-8C05-F47955BF3C65}"/>
                    </a:ext>
                  </a:extLst>
                </p:cNvPr>
                <p:cNvPicPr/>
                <p:nvPr/>
              </p:nvPicPr>
              <p:blipFill>
                <a:blip r:embed="rId864"/>
                <a:stretch>
                  <a:fillRect/>
                </a:stretch>
              </p:blipFill>
              <p:spPr>
                <a:xfrm>
                  <a:off x="5438093" y="3395947"/>
                  <a:ext cx="250200" cy="1918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65">
            <p14:nvContentPartPr>
              <p14:cNvPr id="494" name="Freihand 493">
                <a:extLst>
                  <a:ext uri="{FF2B5EF4-FFF2-40B4-BE49-F238E27FC236}">
                    <a16:creationId xmlns:a16="http://schemas.microsoft.com/office/drawing/2014/main" id="{53EA32E7-5C8F-4BCD-9EB8-9A89D0D32170}"/>
                  </a:ext>
                </a:extLst>
              </p14:cNvPr>
              <p14:cNvContentPartPr/>
              <p14:nvPr/>
            </p14:nvContentPartPr>
            <p14:xfrm>
              <a:off x="3123293" y="3170227"/>
              <a:ext cx="384120" cy="236160"/>
            </p14:xfrm>
          </p:contentPart>
        </mc:Choice>
        <mc:Fallback>
          <p:pic>
            <p:nvPicPr>
              <p:cNvPr id="494" name="Freihand 493">
                <a:extLst>
                  <a:ext uri="{FF2B5EF4-FFF2-40B4-BE49-F238E27FC236}">
                    <a16:creationId xmlns:a16="http://schemas.microsoft.com/office/drawing/2014/main" id="{53EA32E7-5C8F-4BCD-9EB8-9A89D0D32170}"/>
                  </a:ext>
                </a:extLst>
              </p:cNvPr>
              <p:cNvPicPr/>
              <p:nvPr/>
            </p:nvPicPr>
            <p:blipFill>
              <a:blip r:embed="rId866"/>
              <a:stretch>
                <a:fillRect/>
              </a:stretch>
            </p:blipFill>
            <p:spPr>
              <a:xfrm>
                <a:off x="3118973" y="3165907"/>
                <a:ext cx="392760" cy="244800"/>
              </a:xfrm>
              <a:prstGeom prst="rect">
                <a:avLst/>
              </a:prstGeom>
            </p:spPr>
          </p:pic>
        </mc:Fallback>
      </mc:AlternateContent>
    </p:spTree>
    <p:extLst>
      <p:ext uri="{BB962C8B-B14F-4D97-AF65-F5344CB8AC3E}">
        <p14:creationId xmlns:p14="http://schemas.microsoft.com/office/powerpoint/2010/main" val="4170327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dirty="0">
                <a:solidFill>
                  <a:srgbClr val="000000"/>
                </a:solidFill>
                <a:latin typeface="Arial"/>
              </a:rPr>
              <a:t>Nominales und reales Wirtschaftswachstum Deutschland</a:t>
            </a:r>
            <a:endParaRPr sz="2540" dirty="0"/>
          </a:p>
        </p:txBody>
      </p:sp>
      <p:sp>
        <p:nvSpPr>
          <p:cNvPr id="8" name="Textfeld 7"/>
          <p:cNvSpPr txBox="1"/>
          <p:nvPr/>
        </p:nvSpPr>
        <p:spPr>
          <a:xfrm>
            <a:off x="732013" y="5978027"/>
            <a:ext cx="1524328" cy="343620"/>
          </a:xfrm>
          <a:prstGeom prst="rect">
            <a:avLst/>
          </a:prstGeom>
          <a:noFill/>
        </p:spPr>
        <p:txBody>
          <a:bodyPr wrap="none" rtlCol="0">
            <a:spAutoFit/>
          </a:bodyPr>
          <a:lstStyle/>
          <a:p>
            <a:r>
              <a:rPr lang="de-DE" sz="1633" dirty="0"/>
              <a:t>Quelle: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E6755D8B-D526-4497-9346-F325A996A26D}"/>
              </a:ext>
            </a:extLst>
          </p:cNvPr>
          <p:cNvPicPr>
            <a:picLocks noChangeAspect="1"/>
          </p:cNvPicPr>
          <p:nvPr/>
        </p:nvPicPr>
        <p:blipFill>
          <a:blip r:embed="rId3"/>
          <a:stretch>
            <a:fillRect/>
          </a:stretch>
        </p:blipFill>
        <p:spPr>
          <a:xfrm>
            <a:off x="0" y="1048011"/>
            <a:ext cx="7568705" cy="4761977"/>
          </a:xfrm>
          <a:prstGeom prst="rect">
            <a:avLst/>
          </a:prstGeom>
        </p:spPr>
      </p:pic>
      <p:pic>
        <p:nvPicPr>
          <p:cNvPr id="5" name="Grafik 4">
            <a:extLst>
              <a:ext uri="{FF2B5EF4-FFF2-40B4-BE49-F238E27FC236}">
                <a16:creationId xmlns:a16="http://schemas.microsoft.com/office/drawing/2014/main" id="{39F9D63B-407F-DC72-1586-08DA2D7750C0}"/>
              </a:ext>
            </a:extLst>
          </p:cNvPr>
          <p:cNvPicPr>
            <a:picLocks noChangeAspect="1"/>
          </p:cNvPicPr>
          <p:nvPr/>
        </p:nvPicPr>
        <p:blipFill>
          <a:blip r:embed="rId4"/>
          <a:stretch>
            <a:fillRect/>
          </a:stretch>
        </p:blipFill>
        <p:spPr>
          <a:xfrm>
            <a:off x="7568705" y="1365757"/>
            <a:ext cx="4389500" cy="2761727"/>
          </a:xfrm>
          <a:prstGeom prst="rect">
            <a:avLst/>
          </a:prstGeom>
        </p:spPr>
      </p:pic>
      <p:sp>
        <p:nvSpPr>
          <p:cNvPr id="7" name="Textfeld 6">
            <a:extLst>
              <a:ext uri="{FF2B5EF4-FFF2-40B4-BE49-F238E27FC236}">
                <a16:creationId xmlns:a16="http://schemas.microsoft.com/office/drawing/2014/main" id="{ADC97E8D-7AC3-641D-4CF9-F1B380C4EFCB}"/>
              </a:ext>
            </a:extLst>
          </p:cNvPr>
          <p:cNvSpPr txBox="1"/>
          <p:nvPr/>
        </p:nvSpPr>
        <p:spPr>
          <a:xfrm>
            <a:off x="8451073" y="849122"/>
            <a:ext cx="2789353" cy="343620"/>
          </a:xfrm>
          <a:prstGeom prst="rect">
            <a:avLst/>
          </a:prstGeom>
          <a:noFill/>
        </p:spPr>
        <p:txBody>
          <a:bodyPr wrap="none" rtlCol="0">
            <a:spAutoFit/>
          </a:bodyPr>
          <a:lstStyle/>
          <a:p>
            <a:r>
              <a:rPr lang="de-DE" sz="1633" dirty="0"/>
              <a:t>Veränderungsrate BIP-</a:t>
            </a:r>
            <a:r>
              <a:rPr lang="de-DE" sz="1633" dirty="0" err="1"/>
              <a:t>Deflator</a:t>
            </a:r>
            <a:endParaRPr lang="de-DE" sz="1633" dirty="0"/>
          </a:p>
        </p:txBody>
      </p:sp>
      <p:grpSp>
        <p:nvGrpSpPr>
          <p:cNvPr id="18" name="Gruppieren 17">
            <a:extLst>
              <a:ext uri="{FF2B5EF4-FFF2-40B4-BE49-F238E27FC236}">
                <a16:creationId xmlns:a16="http://schemas.microsoft.com/office/drawing/2014/main" id="{EDF9D931-020A-4994-8F81-FD0E38BD3B2F}"/>
              </a:ext>
            </a:extLst>
          </p:cNvPr>
          <p:cNvGrpSpPr/>
          <p:nvPr/>
        </p:nvGrpSpPr>
        <p:grpSpPr>
          <a:xfrm>
            <a:off x="1187573" y="1003027"/>
            <a:ext cx="1539000" cy="238680"/>
            <a:chOff x="1187573" y="1003027"/>
            <a:chExt cx="1539000" cy="23868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FE5B040D-5E93-4F25-B0B7-D29A9ABA4657}"/>
                    </a:ext>
                  </a:extLst>
                </p14:cNvPr>
                <p14:cNvContentPartPr/>
                <p14:nvPr/>
              </p14:nvContentPartPr>
              <p14:xfrm>
                <a:off x="1272173" y="1068187"/>
                <a:ext cx="21960" cy="155160"/>
              </p14:xfrm>
            </p:contentPart>
          </mc:Choice>
          <mc:Fallback xmlns="">
            <p:pic>
              <p:nvPicPr>
                <p:cNvPr id="3" name="Freihand 2">
                  <a:extLst>
                    <a:ext uri="{FF2B5EF4-FFF2-40B4-BE49-F238E27FC236}">
                      <a16:creationId xmlns:a16="http://schemas.microsoft.com/office/drawing/2014/main" id="{FE5B040D-5E93-4F25-B0B7-D29A9ABA4657}"/>
                    </a:ext>
                  </a:extLst>
                </p:cNvPr>
                <p:cNvPicPr/>
                <p:nvPr/>
              </p:nvPicPr>
              <p:blipFill>
                <a:blip r:embed="rId6"/>
                <a:stretch>
                  <a:fillRect/>
                </a:stretch>
              </p:blipFill>
              <p:spPr>
                <a:xfrm>
                  <a:off x="1267853" y="1063867"/>
                  <a:ext cx="30600"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A4FF4F06-59DA-43CD-9FF2-38BD1B44ED57}"/>
                    </a:ext>
                  </a:extLst>
                </p14:cNvPr>
                <p14:cNvContentPartPr/>
                <p14:nvPr/>
              </p14:nvContentPartPr>
              <p14:xfrm>
                <a:off x="1187573" y="1053067"/>
                <a:ext cx="177840" cy="88200"/>
              </p14:xfrm>
            </p:contentPart>
          </mc:Choice>
          <mc:Fallback xmlns="">
            <p:pic>
              <p:nvPicPr>
                <p:cNvPr id="4" name="Freihand 3">
                  <a:extLst>
                    <a:ext uri="{FF2B5EF4-FFF2-40B4-BE49-F238E27FC236}">
                      <a16:creationId xmlns:a16="http://schemas.microsoft.com/office/drawing/2014/main" id="{A4FF4F06-59DA-43CD-9FF2-38BD1B44ED57}"/>
                    </a:ext>
                  </a:extLst>
                </p:cNvPr>
                <p:cNvPicPr/>
                <p:nvPr/>
              </p:nvPicPr>
              <p:blipFill>
                <a:blip r:embed="rId8"/>
                <a:stretch>
                  <a:fillRect/>
                </a:stretch>
              </p:blipFill>
              <p:spPr>
                <a:xfrm>
                  <a:off x="1183253" y="1048747"/>
                  <a:ext cx="1864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Freihand 9">
                  <a:extLst>
                    <a:ext uri="{FF2B5EF4-FFF2-40B4-BE49-F238E27FC236}">
                      <a16:creationId xmlns:a16="http://schemas.microsoft.com/office/drawing/2014/main" id="{27399ACE-577F-4DE1-97D3-6B50D65EEEDD}"/>
                    </a:ext>
                  </a:extLst>
                </p14:cNvPr>
                <p14:cNvContentPartPr/>
                <p14:nvPr/>
              </p14:nvContentPartPr>
              <p14:xfrm>
                <a:off x="1352093" y="1128667"/>
                <a:ext cx="125640" cy="84960"/>
              </p14:xfrm>
            </p:contentPart>
          </mc:Choice>
          <mc:Fallback xmlns="">
            <p:pic>
              <p:nvPicPr>
                <p:cNvPr id="10" name="Freihand 9">
                  <a:extLst>
                    <a:ext uri="{FF2B5EF4-FFF2-40B4-BE49-F238E27FC236}">
                      <a16:creationId xmlns:a16="http://schemas.microsoft.com/office/drawing/2014/main" id="{27399ACE-577F-4DE1-97D3-6B50D65EEEDD}"/>
                    </a:ext>
                  </a:extLst>
                </p:cNvPr>
                <p:cNvPicPr/>
                <p:nvPr/>
              </p:nvPicPr>
              <p:blipFill>
                <a:blip r:embed="rId10"/>
                <a:stretch>
                  <a:fillRect/>
                </a:stretch>
              </p:blipFill>
              <p:spPr>
                <a:xfrm>
                  <a:off x="1347773" y="1124347"/>
                  <a:ext cx="13428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Freihand 10">
                  <a:extLst>
                    <a:ext uri="{FF2B5EF4-FFF2-40B4-BE49-F238E27FC236}">
                      <a16:creationId xmlns:a16="http://schemas.microsoft.com/office/drawing/2014/main" id="{C3842C34-314B-4923-BC1D-EFD5D9409685}"/>
                    </a:ext>
                  </a:extLst>
                </p14:cNvPr>
                <p14:cNvContentPartPr/>
                <p14:nvPr/>
              </p14:nvContentPartPr>
              <p14:xfrm>
                <a:off x="1486733" y="1124707"/>
                <a:ext cx="68760" cy="117000"/>
              </p14:xfrm>
            </p:contentPart>
          </mc:Choice>
          <mc:Fallback xmlns="">
            <p:pic>
              <p:nvPicPr>
                <p:cNvPr id="11" name="Freihand 10">
                  <a:extLst>
                    <a:ext uri="{FF2B5EF4-FFF2-40B4-BE49-F238E27FC236}">
                      <a16:creationId xmlns:a16="http://schemas.microsoft.com/office/drawing/2014/main" id="{C3842C34-314B-4923-BC1D-EFD5D9409685}"/>
                    </a:ext>
                  </a:extLst>
                </p:cNvPr>
                <p:cNvPicPr/>
                <p:nvPr/>
              </p:nvPicPr>
              <p:blipFill>
                <a:blip r:embed="rId12"/>
                <a:stretch>
                  <a:fillRect/>
                </a:stretch>
              </p:blipFill>
              <p:spPr>
                <a:xfrm>
                  <a:off x="1482413" y="1120387"/>
                  <a:ext cx="774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Freihand 11">
                  <a:extLst>
                    <a:ext uri="{FF2B5EF4-FFF2-40B4-BE49-F238E27FC236}">
                      <a16:creationId xmlns:a16="http://schemas.microsoft.com/office/drawing/2014/main" id="{F5F3BE72-BE68-4467-8BD1-513DEDA4DD16}"/>
                    </a:ext>
                  </a:extLst>
                </p14:cNvPr>
                <p14:cNvContentPartPr/>
                <p14:nvPr/>
              </p14:nvContentPartPr>
              <p14:xfrm>
                <a:off x="1596173" y="1004467"/>
                <a:ext cx="111600" cy="195840"/>
              </p14:xfrm>
            </p:contentPart>
          </mc:Choice>
          <mc:Fallback xmlns="">
            <p:pic>
              <p:nvPicPr>
                <p:cNvPr id="12" name="Freihand 11">
                  <a:extLst>
                    <a:ext uri="{FF2B5EF4-FFF2-40B4-BE49-F238E27FC236}">
                      <a16:creationId xmlns:a16="http://schemas.microsoft.com/office/drawing/2014/main" id="{F5F3BE72-BE68-4467-8BD1-513DEDA4DD16}"/>
                    </a:ext>
                  </a:extLst>
                </p:cNvPr>
                <p:cNvPicPr/>
                <p:nvPr/>
              </p:nvPicPr>
              <p:blipFill>
                <a:blip r:embed="rId14"/>
                <a:stretch>
                  <a:fillRect/>
                </a:stretch>
              </p:blipFill>
              <p:spPr>
                <a:xfrm>
                  <a:off x="1591853" y="1000147"/>
                  <a:ext cx="12024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B1E4450F-273F-4E9B-9027-090E3583112B}"/>
                    </a:ext>
                  </a:extLst>
                </p14:cNvPr>
                <p14:cNvContentPartPr/>
                <p14:nvPr/>
              </p14:nvContentPartPr>
              <p14:xfrm>
                <a:off x="1779413" y="1101667"/>
                <a:ext cx="295920" cy="67320"/>
              </p14:xfrm>
            </p:contentPart>
          </mc:Choice>
          <mc:Fallback xmlns="">
            <p:pic>
              <p:nvPicPr>
                <p:cNvPr id="13" name="Freihand 12">
                  <a:extLst>
                    <a:ext uri="{FF2B5EF4-FFF2-40B4-BE49-F238E27FC236}">
                      <a16:creationId xmlns:a16="http://schemas.microsoft.com/office/drawing/2014/main" id="{B1E4450F-273F-4E9B-9027-090E3583112B}"/>
                    </a:ext>
                  </a:extLst>
                </p:cNvPr>
                <p:cNvPicPr/>
                <p:nvPr/>
              </p:nvPicPr>
              <p:blipFill>
                <a:blip r:embed="rId16"/>
                <a:stretch>
                  <a:fillRect/>
                </a:stretch>
              </p:blipFill>
              <p:spPr>
                <a:xfrm>
                  <a:off x="1775093" y="1097347"/>
                  <a:ext cx="30456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Freihand 13">
                  <a:extLst>
                    <a:ext uri="{FF2B5EF4-FFF2-40B4-BE49-F238E27FC236}">
                      <a16:creationId xmlns:a16="http://schemas.microsoft.com/office/drawing/2014/main" id="{918F26C7-E918-46B9-9384-F95935BC72F4}"/>
                    </a:ext>
                  </a:extLst>
                </p14:cNvPr>
                <p14:cNvContentPartPr/>
                <p14:nvPr/>
              </p14:nvContentPartPr>
              <p14:xfrm>
                <a:off x="2052293" y="1003027"/>
                <a:ext cx="360" cy="360"/>
              </p14:xfrm>
            </p:contentPart>
          </mc:Choice>
          <mc:Fallback xmlns="">
            <p:pic>
              <p:nvPicPr>
                <p:cNvPr id="14" name="Freihand 13">
                  <a:extLst>
                    <a:ext uri="{FF2B5EF4-FFF2-40B4-BE49-F238E27FC236}">
                      <a16:creationId xmlns:a16="http://schemas.microsoft.com/office/drawing/2014/main" id="{918F26C7-E918-46B9-9384-F95935BC72F4}"/>
                    </a:ext>
                  </a:extLst>
                </p:cNvPr>
                <p:cNvPicPr/>
                <p:nvPr/>
              </p:nvPicPr>
              <p:blipFill>
                <a:blip r:embed="rId18"/>
                <a:stretch>
                  <a:fillRect/>
                </a:stretch>
              </p:blipFill>
              <p:spPr>
                <a:xfrm>
                  <a:off x="2047973" y="99870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Freihand 14">
                  <a:extLst>
                    <a:ext uri="{FF2B5EF4-FFF2-40B4-BE49-F238E27FC236}">
                      <a16:creationId xmlns:a16="http://schemas.microsoft.com/office/drawing/2014/main" id="{B267B24A-11B0-4C49-82E1-F7AC116E0FBB}"/>
                    </a:ext>
                  </a:extLst>
                </p14:cNvPr>
                <p14:cNvContentPartPr/>
                <p14:nvPr/>
              </p14:nvContentPartPr>
              <p14:xfrm>
                <a:off x="2121773" y="1122907"/>
                <a:ext cx="313200" cy="44640"/>
              </p14:xfrm>
            </p:contentPart>
          </mc:Choice>
          <mc:Fallback xmlns="">
            <p:pic>
              <p:nvPicPr>
                <p:cNvPr id="15" name="Freihand 14">
                  <a:extLst>
                    <a:ext uri="{FF2B5EF4-FFF2-40B4-BE49-F238E27FC236}">
                      <a16:creationId xmlns:a16="http://schemas.microsoft.com/office/drawing/2014/main" id="{B267B24A-11B0-4C49-82E1-F7AC116E0FBB}"/>
                    </a:ext>
                  </a:extLst>
                </p:cNvPr>
                <p:cNvPicPr/>
                <p:nvPr/>
              </p:nvPicPr>
              <p:blipFill>
                <a:blip r:embed="rId20"/>
                <a:stretch>
                  <a:fillRect/>
                </a:stretch>
              </p:blipFill>
              <p:spPr>
                <a:xfrm>
                  <a:off x="2117453" y="1118587"/>
                  <a:ext cx="32184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7" name="Freihand 16">
                  <a:extLst>
                    <a:ext uri="{FF2B5EF4-FFF2-40B4-BE49-F238E27FC236}">
                      <a16:creationId xmlns:a16="http://schemas.microsoft.com/office/drawing/2014/main" id="{74457959-1792-4580-BC84-E59BB4216F38}"/>
                    </a:ext>
                  </a:extLst>
                </p14:cNvPr>
                <p14:cNvContentPartPr/>
                <p14:nvPr/>
              </p14:nvContentPartPr>
              <p14:xfrm>
                <a:off x="2512373" y="1054507"/>
                <a:ext cx="214200" cy="102960"/>
              </p14:xfrm>
            </p:contentPart>
          </mc:Choice>
          <mc:Fallback xmlns="">
            <p:pic>
              <p:nvPicPr>
                <p:cNvPr id="17" name="Freihand 16">
                  <a:extLst>
                    <a:ext uri="{FF2B5EF4-FFF2-40B4-BE49-F238E27FC236}">
                      <a16:creationId xmlns:a16="http://schemas.microsoft.com/office/drawing/2014/main" id="{74457959-1792-4580-BC84-E59BB4216F38}"/>
                    </a:ext>
                  </a:extLst>
                </p:cNvPr>
                <p:cNvPicPr/>
                <p:nvPr/>
              </p:nvPicPr>
              <p:blipFill>
                <a:blip r:embed="rId22"/>
                <a:stretch>
                  <a:fillRect/>
                </a:stretch>
              </p:blipFill>
              <p:spPr>
                <a:xfrm>
                  <a:off x="2508053" y="1050187"/>
                  <a:ext cx="222840" cy="111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
            <p14:nvContentPartPr>
              <p14:cNvPr id="37" name="Freihand 36">
                <a:extLst>
                  <a:ext uri="{FF2B5EF4-FFF2-40B4-BE49-F238E27FC236}">
                    <a16:creationId xmlns:a16="http://schemas.microsoft.com/office/drawing/2014/main" id="{7267D715-695D-4FAF-8506-0AA364E4ABFE}"/>
                  </a:ext>
                </a:extLst>
              </p14:cNvPr>
              <p14:cNvContentPartPr/>
              <p14:nvPr/>
            </p14:nvContentPartPr>
            <p14:xfrm>
              <a:off x="1903613" y="2323867"/>
              <a:ext cx="4061160" cy="995760"/>
            </p14:xfrm>
          </p:contentPart>
        </mc:Choice>
        <mc:Fallback xmlns="">
          <p:pic>
            <p:nvPicPr>
              <p:cNvPr id="37" name="Freihand 36">
                <a:extLst>
                  <a:ext uri="{FF2B5EF4-FFF2-40B4-BE49-F238E27FC236}">
                    <a16:creationId xmlns:a16="http://schemas.microsoft.com/office/drawing/2014/main" id="{7267D715-695D-4FAF-8506-0AA364E4ABFE}"/>
                  </a:ext>
                </a:extLst>
              </p:cNvPr>
              <p:cNvPicPr/>
              <p:nvPr/>
            </p:nvPicPr>
            <p:blipFill>
              <a:blip r:embed="rId24"/>
              <a:stretch>
                <a:fillRect/>
              </a:stretch>
            </p:blipFill>
            <p:spPr>
              <a:xfrm>
                <a:off x="1899293" y="2319547"/>
                <a:ext cx="4069800" cy="1004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8" name="Freihand 37">
                <a:extLst>
                  <a:ext uri="{FF2B5EF4-FFF2-40B4-BE49-F238E27FC236}">
                    <a16:creationId xmlns:a16="http://schemas.microsoft.com/office/drawing/2014/main" id="{2C63E7E4-6BC5-4E8E-BC8C-BF8CC7528F17}"/>
                  </a:ext>
                </a:extLst>
              </p14:cNvPr>
              <p14:cNvContentPartPr/>
              <p14:nvPr/>
            </p14:nvContentPartPr>
            <p14:xfrm>
              <a:off x="1186133" y="2775667"/>
              <a:ext cx="318960" cy="411480"/>
            </p14:xfrm>
          </p:contentPart>
        </mc:Choice>
        <mc:Fallback xmlns="">
          <p:pic>
            <p:nvPicPr>
              <p:cNvPr id="38" name="Freihand 37">
                <a:extLst>
                  <a:ext uri="{FF2B5EF4-FFF2-40B4-BE49-F238E27FC236}">
                    <a16:creationId xmlns:a16="http://schemas.microsoft.com/office/drawing/2014/main" id="{2C63E7E4-6BC5-4E8E-BC8C-BF8CC7528F17}"/>
                  </a:ext>
                </a:extLst>
              </p:cNvPr>
              <p:cNvPicPr/>
              <p:nvPr/>
            </p:nvPicPr>
            <p:blipFill>
              <a:blip r:embed="rId26"/>
              <a:stretch>
                <a:fillRect/>
              </a:stretch>
            </p:blipFill>
            <p:spPr>
              <a:xfrm>
                <a:off x="1181813" y="2771347"/>
                <a:ext cx="327600" cy="420120"/>
              </a:xfrm>
              <a:prstGeom prst="rect">
                <a:avLst/>
              </a:prstGeom>
            </p:spPr>
          </p:pic>
        </mc:Fallback>
      </mc:AlternateContent>
      <p:grpSp>
        <p:nvGrpSpPr>
          <p:cNvPr id="69" name="Gruppieren 68">
            <a:extLst>
              <a:ext uri="{FF2B5EF4-FFF2-40B4-BE49-F238E27FC236}">
                <a16:creationId xmlns:a16="http://schemas.microsoft.com/office/drawing/2014/main" id="{E9A0427D-4EFA-4261-8013-DA20EB132FA6}"/>
              </a:ext>
            </a:extLst>
          </p:cNvPr>
          <p:cNvGrpSpPr/>
          <p:nvPr/>
        </p:nvGrpSpPr>
        <p:grpSpPr>
          <a:xfrm>
            <a:off x="1199093" y="1309387"/>
            <a:ext cx="4159080" cy="1367640"/>
            <a:chOff x="1199093" y="1309387"/>
            <a:chExt cx="4159080" cy="1367640"/>
          </a:xfrm>
        </p:grpSpPr>
        <mc:AlternateContent xmlns:mc="http://schemas.openxmlformats.org/markup-compatibility/2006" xmlns:p14="http://schemas.microsoft.com/office/powerpoint/2010/main">
          <mc:Choice Requires="p14">
            <p:contentPart p14:bwMode="auto" r:id="rId27">
              <p14:nvContentPartPr>
                <p14:cNvPr id="19" name="Freihand 18">
                  <a:extLst>
                    <a:ext uri="{FF2B5EF4-FFF2-40B4-BE49-F238E27FC236}">
                      <a16:creationId xmlns:a16="http://schemas.microsoft.com/office/drawing/2014/main" id="{506F22A7-3E17-492C-898B-BB201AFE9954}"/>
                    </a:ext>
                  </a:extLst>
                </p14:cNvPr>
                <p14:cNvContentPartPr/>
                <p14:nvPr/>
              </p14:nvContentPartPr>
              <p14:xfrm>
                <a:off x="1199093" y="1447987"/>
                <a:ext cx="138960" cy="84960"/>
              </p14:xfrm>
            </p:contentPart>
          </mc:Choice>
          <mc:Fallback xmlns="">
            <p:pic>
              <p:nvPicPr>
                <p:cNvPr id="19" name="Freihand 18">
                  <a:extLst>
                    <a:ext uri="{FF2B5EF4-FFF2-40B4-BE49-F238E27FC236}">
                      <a16:creationId xmlns:a16="http://schemas.microsoft.com/office/drawing/2014/main" id="{506F22A7-3E17-492C-898B-BB201AFE9954}"/>
                    </a:ext>
                  </a:extLst>
                </p:cNvPr>
                <p:cNvPicPr/>
                <p:nvPr/>
              </p:nvPicPr>
              <p:blipFill>
                <a:blip r:embed="rId28"/>
                <a:stretch>
                  <a:fillRect/>
                </a:stretch>
              </p:blipFill>
              <p:spPr>
                <a:xfrm>
                  <a:off x="1194773" y="1443667"/>
                  <a:ext cx="1476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Freihand 19">
                  <a:extLst>
                    <a:ext uri="{FF2B5EF4-FFF2-40B4-BE49-F238E27FC236}">
                      <a16:creationId xmlns:a16="http://schemas.microsoft.com/office/drawing/2014/main" id="{818DA78F-D81D-4009-8057-FC3CEA912B6F}"/>
                    </a:ext>
                  </a:extLst>
                </p14:cNvPr>
                <p14:cNvContentPartPr/>
                <p14:nvPr/>
              </p14:nvContentPartPr>
              <p14:xfrm>
                <a:off x="1323653" y="1472467"/>
                <a:ext cx="237240" cy="45720"/>
              </p14:xfrm>
            </p:contentPart>
          </mc:Choice>
          <mc:Fallback xmlns="">
            <p:pic>
              <p:nvPicPr>
                <p:cNvPr id="20" name="Freihand 19">
                  <a:extLst>
                    <a:ext uri="{FF2B5EF4-FFF2-40B4-BE49-F238E27FC236}">
                      <a16:creationId xmlns:a16="http://schemas.microsoft.com/office/drawing/2014/main" id="{818DA78F-D81D-4009-8057-FC3CEA912B6F}"/>
                    </a:ext>
                  </a:extLst>
                </p:cNvPr>
                <p:cNvPicPr/>
                <p:nvPr/>
              </p:nvPicPr>
              <p:blipFill>
                <a:blip r:embed="rId30"/>
                <a:stretch>
                  <a:fillRect/>
                </a:stretch>
              </p:blipFill>
              <p:spPr>
                <a:xfrm>
                  <a:off x="1319333" y="1468147"/>
                  <a:ext cx="2458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Freihand 20">
                  <a:extLst>
                    <a:ext uri="{FF2B5EF4-FFF2-40B4-BE49-F238E27FC236}">
                      <a16:creationId xmlns:a16="http://schemas.microsoft.com/office/drawing/2014/main" id="{17BAF61E-8B62-4310-8C24-9F34DC6EC794}"/>
                    </a:ext>
                  </a:extLst>
                </p14:cNvPr>
                <p14:cNvContentPartPr/>
                <p14:nvPr/>
              </p14:nvContentPartPr>
              <p14:xfrm>
                <a:off x="1707773" y="1392547"/>
                <a:ext cx="168840" cy="114840"/>
              </p14:xfrm>
            </p:contentPart>
          </mc:Choice>
          <mc:Fallback xmlns="">
            <p:pic>
              <p:nvPicPr>
                <p:cNvPr id="21" name="Freihand 20">
                  <a:extLst>
                    <a:ext uri="{FF2B5EF4-FFF2-40B4-BE49-F238E27FC236}">
                      <a16:creationId xmlns:a16="http://schemas.microsoft.com/office/drawing/2014/main" id="{17BAF61E-8B62-4310-8C24-9F34DC6EC794}"/>
                    </a:ext>
                  </a:extLst>
                </p:cNvPr>
                <p:cNvPicPr/>
                <p:nvPr/>
              </p:nvPicPr>
              <p:blipFill>
                <a:blip r:embed="rId32"/>
                <a:stretch>
                  <a:fillRect/>
                </a:stretch>
              </p:blipFill>
              <p:spPr>
                <a:xfrm>
                  <a:off x="1703453" y="1388227"/>
                  <a:ext cx="17748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Freihand 21">
                  <a:extLst>
                    <a:ext uri="{FF2B5EF4-FFF2-40B4-BE49-F238E27FC236}">
                      <a16:creationId xmlns:a16="http://schemas.microsoft.com/office/drawing/2014/main" id="{6275B291-96D4-46D1-AE76-C93CEF32BC9D}"/>
                    </a:ext>
                  </a:extLst>
                </p14:cNvPr>
                <p14:cNvContentPartPr/>
                <p14:nvPr/>
              </p14:nvContentPartPr>
              <p14:xfrm>
                <a:off x="1915853" y="1462027"/>
                <a:ext cx="84960" cy="39960"/>
              </p14:xfrm>
            </p:contentPart>
          </mc:Choice>
          <mc:Fallback xmlns="">
            <p:pic>
              <p:nvPicPr>
                <p:cNvPr id="22" name="Freihand 21">
                  <a:extLst>
                    <a:ext uri="{FF2B5EF4-FFF2-40B4-BE49-F238E27FC236}">
                      <a16:creationId xmlns:a16="http://schemas.microsoft.com/office/drawing/2014/main" id="{6275B291-96D4-46D1-AE76-C93CEF32BC9D}"/>
                    </a:ext>
                  </a:extLst>
                </p:cNvPr>
                <p:cNvPicPr/>
                <p:nvPr/>
              </p:nvPicPr>
              <p:blipFill>
                <a:blip r:embed="rId34"/>
                <a:stretch>
                  <a:fillRect/>
                </a:stretch>
              </p:blipFill>
              <p:spPr>
                <a:xfrm>
                  <a:off x="1911533" y="1457707"/>
                  <a:ext cx="936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Freihand 22">
                  <a:extLst>
                    <a:ext uri="{FF2B5EF4-FFF2-40B4-BE49-F238E27FC236}">
                      <a16:creationId xmlns:a16="http://schemas.microsoft.com/office/drawing/2014/main" id="{1E6CCD39-252A-46A9-BFF8-3E27169DC0A6}"/>
                    </a:ext>
                  </a:extLst>
                </p14:cNvPr>
                <p14:cNvContentPartPr/>
                <p14:nvPr/>
              </p14:nvContentPartPr>
              <p14:xfrm>
                <a:off x="2057333" y="1354387"/>
                <a:ext cx="112680" cy="135360"/>
              </p14:xfrm>
            </p:contentPart>
          </mc:Choice>
          <mc:Fallback xmlns="">
            <p:pic>
              <p:nvPicPr>
                <p:cNvPr id="23" name="Freihand 22">
                  <a:extLst>
                    <a:ext uri="{FF2B5EF4-FFF2-40B4-BE49-F238E27FC236}">
                      <a16:creationId xmlns:a16="http://schemas.microsoft.com/office/drawing/2014/main" id="{1E6CCD39-252A-46A9-BFF8-3E27169DC0A6}"/>
                    </a:ext>
                  </a:extLst>
                </p:cNvPr>
                <p:cNvPicPr/>
                <p:nvPr/>
              </p:nvPicPr>
              <p:blipFill>
                <a:blip r:embed="rId36"/>
                <a:stretch>
                  <a:fillRect/>
                </a:stretch>
              </p:blipFill>
              <p:spPr>
                <a:xfrm>
                  <a:off x="2053013" y="1350067"/>
                  <a:ext cx="12132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Freihand 23">
                  <a:extLst>
                    <a:ext uri="{FF2B5EF4-FFF2-40B4-BE49-F238E27FC236}">
                      <a16:creationId xmlns:a16="http://schemas.microsoft.com/office/drawing/2014/main" id="{D6D1D277-1CCD-4514-A6C6-392544AA7ECF}"/>
                    </a:ext>
                  </a:extLst>
                </p14:cNvPr>
                <p14:cNvContentPartPr/>
                <p14:nvPr/>
              </p14:nvContentPartPr>
              <p14:xfrm>
                <a:off x="2182613" y="1415227"/>
                <a:ext cx="92160" cy="73440"/>
              </p14:xfrm>
            </p:contentPart>
          </mc:Choice>
          <mc:Fallback xmlns="">
            <p:pic>
              <p:nvPicPr>
                <p:cNvPr id="24" name="Freihand 23">
                  <a:extLst>
                    <a:ext uri="{FF2B5EF4-FFF2-40B4-BE49-F238E27FC236}">
                      <a16:creationId xmlns:a16="http://schemas.microsoft.com/office/drawing/2014/main" id="{D6D1D277-1CCD-4514-A6C6-392544AA7ECF}"/>
                    </a:ext>
                  </a:extLst>
                </p:cNvPr>
                <p:cNvPicPr/>
                <p:nvPr/>
              </p:nvPicPr>
              <p:blipFill>
                <a:blip r:embed="rId38"/>
                <a:stretch>
                  <a:fillRect/>
                </a:stretch>
              </p:blipFill>
              <p:spPr>
                <a:xfrm>
                  <a:off x="2178293" y="1410907"/>
                  <a:ext cx="10080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Freihand 24">
                  <a:extLst>
                    <a:ext uri="{FF2B5EF4-FFF2-40B4-BE49-F238E27FC236}">
                      <a16:creationId xmlns:a16="http://schemas.microsoft.com/office/drawing/2014/main" id="{9316D9CD-EC84-402E-8DD4-4B54691F49BC}"/>
                    </a:ext>
                  </a:extLst>
                </p14:cNvPr>
                <p14:cNvContentPartPr/>
                <p14:nvPr/>
              </p14:nvContentPartPr>
              <p14:xfrm>
                <a:off x="2276573" y="1333867"/>
                <a:ext cx="303480" cy="155520"/>
              </p14:xfrm>
            </p:contentPart>
          </mc:Choice>
          <mc:Fallback xmlns="">
            <p:pic>
              <p:nvPicPr>
                <p:cNvPr id="25" name="Freihand 24">
                  <a:extLst>
                    <a:ext uri="{FF2B5EF4-FFF2-40B4-BE49-F238E27FC236}">
                      <a16:creationId xmlns:a16="http://schemas.microsoft.com/office/drawing/2014/main" id="{9316D9CD-EC84-402E-8DD4-4B54691F49BC}"/>
                    </a:ext>
                  </a:extLst>
                </p:cNvPr>
                <p:cNvPicPr/>
                <p:nvPr/>
              </p:nvPicPr>
              <p:blipFill>
                <a:blip r:embed="rId40"/>
                <a:stretch>
                  <a:fillRect/>
                </a:stretch>
              </p:blipFill>
              <p:spPr>
                <a:xfrm>
                  <a:off x="2272253" y="1329547"/>
                  <a:ext cx="3121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Freihand 25">
                  <a:extLst>
                    <a:ext uri="{FF2B5EF4-FFF2-40B4-BE49-F238E27FC236}">
                      <a16:creationId xmlns:a16="http://schemas.microsoft.com/office/drawing/2014/main" id="{B81022D1-8150-445B-99A8-230CFA4FF4E5}"/>
                    </a:ext>
                  </a:extLst>
                </p14:cNvPr>
                <p14:cNvContentPartPr/>
                <p14:nvPr/>
              </p14:nvContentPartPr>
              <p14:xfrm>
                <a:off x="2785973" y="1388947"/>
                <a:ext cx="119880" cy="122040"/>
              </p14:xfrm>
            </p:contentPart>
          </mc:Choice>
          <mc:Fallback xmlns="">
            <p:pic>
              <p:nvPicPr>
                <p:cNvPr id="26" name="Freihand 25">
                  <a:extLst>
                    <a:ext uri="{FF2B5EF4-FFF2-40B4-BE49-F238E27FC236}">
                      <a16:creationId xmlns:a16="http://schemas.microsoft.com/office/drawing/2014/main" id="{B81022D1-8150-445B-99A8-230CFA4FF4E5}"/>
                    </a:ext>
                  </a:extLst>
                </p:cNvPr>
                <p:cNvPicPr/>
                <p:nvPr/>
              </p:nvPicPr>
              <p:blipFill>
                <a:blip r:embed="rId42"/>
                <a:stretch>
                  <a:fillRect/>
                </a:stretch>
              </p:blipFill>
              <p:spPr>
                <a:xfrm>
                  <a:off x="2781653" y="1384627"/>
                  <a:ext cx="1285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Freihand 26">
                  <a:extLst>
                    <a:ext uri="{FF2B5EF4-FFF2-40B4-BE49-F238E27FC236}">
                      <a16:creationId xmlns:a16="http://schemas.microsoft.com/office/drawing/2014/main" id="{E5B059CD-420E-481E-9B3E-2985D97B7B40}"/>
                    </a:ext>
                  </a:extLst>
                </p14:cNvPr>
                <p14:cNvContentPartPr/>
                <p14:nvPr/>
              </p14:nvContentPartPr>
              <p14:xfrm>
                <a:off x="3034373" y="1383547"/>
                <a:ext cx="169200" cy="104400"/>
              </p14:xfrm>
            </p:contentPart>
          </mc:Choice>
          <mc:Fallback xmlns="">
            <p:pic>
              <p:nvPicPr>
                <p:cNvPr id="27" name="Freihand 26">
                  <a:extLst>
                    <a:ext uri="{FF2B5EF4-FFF2-40B4-BE49-F238E27FC236}">
                      <a16:creationId xmlns:a16="http://schemas.microsoft.com/office/drawing/2014/main" id="{E5B059CD-420E-481E-9B3E-2985D97B7B40}"/>
                    </a:ext>
                  </a:extLst>
                </p:cNvPr>
                <p:cNvPicPr/>
                <p:nvPr/>
              </p:nvPicPr>
              <p:blipFill>
                <a:blip r:embed="rId44"/>
                <a:stretch>
                  <a:fillRect/>
                </a:stretch>
              </p:blipFill>
              <p:spPr>
                <a:xfrm>
                  <a:off x="3030053" y="1379227"/>
                  <a:ext cx="17784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Freihand 27">
                  <a:extLst>
                    <a:ext uri="{FF2B5EF4-FFF2-40B4-BE49-F238E27FC236}">
                      <a16:creationId xmlns:a16="http://schemas.microsoft.com/office/drawing/2014/main" id="{7614947B-4532-425F-901F-1234313C025D}"/>
                    </a:ext>
                  </a:extLst>
                </p14:cNvPr>
                <p14:cNvContentPartPr/>
                <p14:nvPr/>
              </p14:nvContentPartPr>
              <p14:xfrm>
                <a:off x="3196373" y="1337107"/>
                <a:ext cx="197640" cy="133200"/>
              </p14:xfrm>
            </p:contentPart>
          </mc:Choice>
          <mc:Fallback xmlns="">
            <p:pic>
              <p:nvPicPr>
                <p:cNvPr id="28" name="Freihand 27">
                  <a:extLst>
                    <a:ext uri="{FF2B5EF4-FFF2-40B4-BE49-F238E27FC236}">
                      <a16:creationId xmlns:a16="http://schemas.microsoft.com/office/drawing/2014/main" id="{7614947B-4532-425F-901F-1234313C025D}"/>
                    </a:ext>
                  </a:extLst>
                </p:cNvPr>
                <p:cNvPicPr/>
                <p:nvPr/>
              </p:nvPicPr>
              <p:blipFill>
                <a:blip r:embed="rId46"/>
                <a:stretch>
                  <a:fillRect/>
                </a:stretch>
              </p:blipFill>
              <p:spPr>
                <a:xfrm>
                  <a:off x="3192053" y="1332787"/>
                  <a:ext cx="20628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9" name="Freihand 28">
                  <a:extLst>
                    <a:ext uri="{FF2B5EF4-FFF2-40B4-BE49-F238E27FC236}">
                      <a16:creationId xmlns:a16="http://schemas.microsoft.com/office/drawing/2014/main" id="{EE641FE8-A349-4D6B-97CE-672C321E3AA1}"/>
                    </a:ext>
                  </a:extLst>
                </p14:cNvPr>
                <p14:cNvContentPartPr/>
                <p14:nvPr/>
              </p14:nvContentPartPr>
              <p14:xfrm>
                <a:off x="3355133" y="1385347"/>
                <a:ext cx="127800" cy="85320"/>
              </p14:xfrm>
            </p:contentPart>
          </mc:Choice>
          <mc:Fallback xmlns="">
            <p:pic>
              <p:nvPicPr>
                <p:cNvPr id="29" name="Freihand 28">
                  <a:extLst>
                    <a:ext uri="{FF2B5EF4-FFF2-40B4-BE49-F238E27FC236}">
                      <a16:creationId xmlns:a16="http://schemas.microsoft.com/office/drawing/2014/main" id="{EE641FE8-A349-4D6B-97CE-672C321E3AA1}"/>
                    </a:ext>
                  </a:extLst>
                </p:cNvPr>
                <p:cNvPicPr/>
                <p:nvPr/>
              </p:nvPicPr>
              <p:blipFill>
                <a:blip r:embed="rId48"/>
                <a:stretch>
                  <a:fillRect/>
                </a:stretch>
              </p:blipFill>
              <p:spPr>
                <a:xfrm>
                  <a:off x="3350813" y="1381027"/>
                  <a:ext cx="1364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Freihand 29">
                  <a:extLst>
                    <a:ext uri="{FF2B5EF4-FFF2-40B4-BE49-F238E27FC236}">
                      <a16:creationId xmlns:a16="http://schemas.microsoft.com/office/drawing/2014/main" id="{6D513500-09F5-4189-A147-365444FC4EC5}"/>
                    </a:ext>
                  </a:extLst>
                </p14:cNvPr>
                <p14:cNvContentPartPr/>
                <p14:nvPr/>
              </p14:nvContentPartPr>
              <p14:xfrm>
                <a:off x="3542693" y="1324867"/>
                <a:ext cx="180000" cy="128520"/>
              </p14:xfrm>
            </p:contentPart>
          </mc:Choice>
          <mc:Fallback xmlns="">
            <p:pic>
              <p:nvPicPr>
                <p:cNvPr id="30" name="Freihand 29">
                  <a:extLst>
                    <a:ext uri="{FF2B5EF4-FFF2-40B4-BE49-F238E27FC236}">
                      <a16:creationId xmlns:a16="http://schemas.microsoft.com/office/drawing/2014/main" id="{6D513500-09F5-4189-A147-365444FC4EC5}"/>
                    </a:ext>
                  </a:extLst>
                </p:cNvPr>
                <p:cNvPicPr/>
                <p:nvPr/>
              </p:nvPicPr>
              <p:blipFill>
                <a:blip r:embed="rId50"/>
                <a:stretch>
                  <a:fillRect/>
                </a:stretch>
              </p:blipFill>
              <p:spPr>
                <a:xfrm>
                  <a:off x="3538373" y="1320547"/>
                  <a:ext cx="18864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1" name="Freihand 30">
                  <a:extLst>
                    <a:ext uri="{FF2B5EF4-FFF2-40B4-BE49-F238E27FC236}">
                      <a16:creationId xmlns:a16="http://schemas.microsoft.com/office/drawing/2014/main" id="{B8CB35A2-9E62-426D-95D4-31E3A1BEF102}"/>
                    </a:ext>
                  </a:extLst>
                </p14:cNvPr>
                <p14:cNvContentPartPr/>
                <p14:nvPr/>
              </p14:nvContentPartPr>
              <p14:xfrm>
                <a:off x="3718373" y="1412347"/>
                <a:ext cx="123840" cy="57600"/>
              </p14:xfrm>
            </p:contentPart>
          </mc:Choice>
          <mc:Fallback xmlns="">
            <p:pic>
              <p:nvPicPr>
                <p:cNvPr id="31" name="Freihand 30">
                  <a:extLst>
                    <a:ext uri="{FF2B5EF4-FFF2-40B4-BE49-F238E27FC236}">
                      <a16:creationId xmlns:a16="http://schemas.microsoft.com/office/drawing/2014/main" id="{B8CB35A2-9E62-426D-95D4-31E3A1BEF102}"/>
                    </a:ext>
                  </a:extLst>
                </p:cNvPr>
                <p:cNvPicPr/>
                <p:nvPr/>
              </p:nvPicPr>
              <p:blipFill>
                <a:blip r:embed="rId52"/>
                <a:stretch>
                  <a:fillRect/>
                </a:stretch>
              </p:blipFill>
              <p:spPr>
                <a:xfrm>
                  <a:off x="3714053" y="1408027"/>
                  <a:ext cx="132480" cy="6624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2" name="Freihand 31">
                  <a:extLst>
                    <a:ext uri="{FF2B5EF4-FFF2-40B4-BE49-F238E27FC236}">
                      <a16:creationId xmlns:a16="http://schemas.microsoft.com/office/drawing/2014/main" id="{C4A69108-F58B-4F21-8424-AFD14B0F5F31}"/>
                    </a:ext>
                  </a:extLst>
                </p14:cNvPr>
                <p14:cNvContentPartPr/>
                <p14:nvPr/>
              </p14:nvContentPartPr>
              <p14:xfrm>
                <a:off x="3854093" y="1333507"/>
                <a:ext cx="104040" cy="130320"/>
              </p14:xfrm>
            </p:contentPart>
          </mc:Choice>
          <mc:Fallback xmlns="">
            <p:pic>
              <p:nvPicPr>
                <p:cNvPr id="32" name="Freihand 31">
                  <a:extLst>
                    <a:ext uri="{FF2B5EF4-FFF2-40B4-BE49-F238E27FC236}">
                      <a16:creationId xmlns:a16="http://schemas.microsoft.com/office/drawing/2014/main" id="{C4A69108-F58B-4F21-8424-AFD14B0F5F31}"/>
                    </a:ext>
                  </a:extLst>
                </p:cNvPr>
                <p:cNvPicPr/>
                <p:nvPr/>
              </p:nvPicPr>
              <p:blipFill>
                <a:blip r:embed="rId54"/>
                <a:stretch>
                  <a:fillRect/>
                </a:stretch>
              </p:blipFill>
              <p:spPr>
                <a:xfrm>
                  <a:off x="3849773" y="1329187"/>
                  <a:ext cx="11268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3" name="Freihand 32">
                  <a:extLst>
                    <a:ext uri="{FF2B5EF4-FFF2-40B4-BE49-F238E27FC236}">
                      <a16:creationId xmlns:a16="http://schemas.microsoft.com/office/drawing/2014/main" id="{04960394-A30A-4EA9-8669-8AD3EE954C8A}"/>
                    </a:ext>
                  </a:extLst>
                </p14:cNvPr>
                <p14:cNvContentPartPr/>
                <p14:nvPr/>
              </p14:nvContentPartPr>
              <p14:xfrm>
                <a:off x="3955613" y="1384627"/>
                <a:ext cx="91080" cy="75600"/>
              </p14:xfrm>
            </p:contentPart>
          </mc:Choice>
          <mc:Fallback xmlns="">
            <p:pic>
              <p:nvPicPr>
                <p:cNvPr id="33" name="Freihand 32">
                  <a:extLst>
                    <a:ext uri="{FF2B5EF4-FFF2-40B4-BE49-F238E27FC236}">
                      <a16:creationId xmlns:a16="http://schemas.microsoft.com/office/drawing/2014/main" id="{04960394-A30A-4EA9-8669-8AD3EE954C8A}"/>
                    </a:ext>
                  </a:extLst>
                </p:cNvPr>
                <p:cNvPicPr/>
                <p:nvPr/>
              </p:nvPicPr>
              <p:blipFill>
                <a:blip r:embed="rId56"/>
                <a:stretch>
                  <a:fillRect/>
                </a:stretch>
              </p:blipFill>
              <p:spPr>
                <a:xfrm>
                  <a:off x="3951293" y="1380307"/>
                  <a:ext cx="9972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4" name="Freihand 33">
                  <a:extLst>
                    <a:ext uri="{FF2B5EF4-FFF2-40B4-BE49-F238E27FC236}">
                      <a16:creationId xmlns:a16="http://schemas.microsoft.com/office/drawing/2014/main" id="{445FAB39-5CDB-45C1-B0DC-E33AC9DEF8F4}"/>
                    </a:ext>
                  </a:extLst>
                </p14:cNvPr>
                <p14:cNvContentPartPr/>
                <p14:nvPr/>
              </p14:nvContentPartPr>
              <p14:xfrm>
                <a:off x="4041293" y="1309387"/>
                <a:ext cx="359280" cy="142200"/>
              </p14:xfrm>
            </p:contentPart>
          </mc:Choice>
          <mc:Fallback xmlns="">
            <p:pic>
              <p:nvPicPr>
                <p:cNvPr id="34" name="Freihand 33">
                  <a:extLst>
                    <a:ext uri="{FF2B5EF4-FFF2-40B4-BE49-F238E27FC236}">
                      <a16:creationId xmlns:a16="http://schemas.microsoft.com/office/drawing/2014/main" id="{445FAB39-5CDB-45C1-B0DC-E33AC9DEF8F4}"/>
                    </a:ext>
                  </a:extLst>
                </p:cNvPr>
                <p:cNvPicPr/>
                <p:nvPr/>
              </p:nvPicPr>
              <p:blipFill>
                <a:blip r:embed="rId58"/>
                <a:stretch>
                  <a:fillRect/>
                </a:stretch>
              </p:blipFill>
              <p:spPr>
                <a:xfrm>
                  <a:off x="4036973" y="1305067"/>
                  <a:ext cx="36792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9" name="Freihand 38">
                  <a:extLst>
                    <a:ext uri="{FF2B5EF4-FFF2-40B4-BE49-F238E27FC236}">
                      <a16:creationId xmlns:a16="http://schemas.microsoft.com/office/drawing/2014/main" id="{A102BFFE-E7FD-41D2-9581-0C7EA00932D6}"/>
                    </a:ext>
                  </a:extLst>
                </p14:cNvPr>
                <p14:cNvContentPartPr/>
                <p14:nvPr/>
              </p14:nvContentPartPr>
              <p14:xfrm>
                <a:off x="1324373" y="2328187"/>
                <a:ext cx="173520" cy="307080"/>
              </p14:xfrm>
            </p:contentPart>
          </mc:Choice>
          <mc:Fallback xmlns="">
            <p:pic>
              <p:nvPicPr>
                <p:cNvPr id="39" name="Freihand 38">
                  <a:extLst>
                    <a:ext uri="{FF2B5EF4-FFF2-40B4-BE49-F238E27FC236}">
                      <a16:creationId xmlns:a16="http://schemas.microsoft.com/office/drawing/2014/main" id="{A102BFFE-E7FD-41D2-9581-0C7EA00932D6}"/>
                    </a:ext>
                  </a:extLst>
                </p:cNvPr>
                <p:cNvPicPr/>
                <p:nvPr/>
              </p:nvPicPr>
              <p:blipFill>
                <a:blip r:embed="rId60"/>
                <a:stretch>
                  <a:fillRect/>
                </a:stretch>
              </p:blipFill>
              <p:spPr>
                <a:xfrm>
                  <a:off x="1320053" y="2323867"/>
                  <a:ext cx="18216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Freihand 39">
                  <a:extLst>
                    <a:ext uri="{FF2B5EF4-FFF2-40B4-BE49-F238E27FC236}">
                      <a16:creationId xmlns:a16="http://schemas.microsoft.com/office/drawing/2014/main" id="{EF0D4E4F-2AD4-4390-9E30-2039563D5E77}"/>
                    </a:ext>
                  </a:extLst>
                </p14:cNvPr>
                <p14:cNvContentPartPr/>
                <p14:nvPr/>
              </p14:nvContentPartPr>
              <p14:xfrm>
                <a:off x="1272173" y="2414227"/>
                <a:ext cx="219240" cy="262800"/>
              </p14:xfrm>
            </p:contentPart>
          </mc:Choice>
          <mc:Fallback xmlns="">
            <p:pic>
              <p:nvPicPr>
                <p:cNvPr id="40" name="Freihand 39">
                  <a:extLst>
                    <a:ext uri="{FF2B5EF4-FFF2-40B4-BE49-F238E27FC236}">
                      <a16:creationId xmlns:a16="http://schemas.microsoft.com/office/drawing/2014/main" id="{EF0D4E4F-2AD4-4390-9E30-2039563D5E77}"/>
                    </a:ext>
                  </a:extLst>
                </p:cNvPr>
                <p:cNvPicPr/>
                <p:nvPr/>
              </p:nvPicPr>
              <p:blipFill>
                <a:blip r:embed="rId62"/>
                <a:stretch>
                  <a:fillRect/>
                </a:stretch>
              </p:blipFill>
              <p:spPr>
                <a:xfrm>
                  <a:off x="1267853" y="2409907"/>
                  <a:ext cx="22788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1" name="Freihand 40">
                  <a:extLst>
                    <a:ext uri="{FF2B5EF4-FFF2-40B4-BE49-F238E27FC236}">
                      <a16:creationId xmlns:a16="http://schemas.microsoft.com/office/drawing/2014/main" id="{091B4441-1EAD-46D0-B0A2-C084B6E1BBC9}"/>
                    </a:ext>
                  </a:extLst>
                </p14:cNvPr>
                <p14:cNvContentPartPr/>
                <p14:nvPr/>
              </p14:nvContentPartPr>
              <p14:xfrm>
                <a:off x="1488533" y="2004547"/>
                <a:ext cx="154080" cy="214920"/>
              </p14:xfrm>
            </p:contentPart>
          </mc:Choice>
          <mc:Fallback xmlns="">
            <p:pic>
              <p:nvPicPr>
                <p:cNvPr id="41" name="Freihand 40">
                  <a:extLst>
                    <a:ext uri="{FF2B5EF4-FFF2-40B4-BE49-F238E27FC236}">
                      <a16:creationId xmlns:a16="http://schemas.microsoft.com/office/drawing/2014/main" id="{091B4441-1EAD-46D0-B0A2-C084B6E1BBC9}"/>
                    </a:ext>
                  </a:extLst>
                </p:cNvPr>
                <p:cNvPicPr/>
                <p:nvPr/>
              </p:nvPicPr>
              <p:blipFill>
                <a:blip r:embed="rId64"/>
                <a:stretch>
                  <a:fillRect/>
                </a:stretch>
              </p:blipFill>
              <p:spPr>
                <a:xfrm>
                  <a:off x="1484213" y="2000227"/>
                  <a:ext cx="16272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Freihand 41">
                  <a:extLst>
                    <a:ext uri="{FF2B5EF4-FFF2-40B4-BE49-F238E27FC236}">
                      <a16:creationId xmlns:a16="http://schemas.microsoft.com/office/drawing/2014/main" id="{B32B638F-B1AE-413A-947D-D54B735C7254}"/>
                    </a:ext>
                  </a:extLst>
                </p14:cNvPr>
                <p14:cNvContentPartPr/>
                <p14:nvPr/>
              </p14:nvContentPartPr>
              <p14:xfrm>
                <a:off x="1505093" y="2000227"/>
                <a:ext cx="313200" cy="192960"/>
              </p14:xfrm>
            </p:contentPart>
          </mc:Choice>
          <mc:Fallback xmlns="">
            <p:pic>
              <p:nvPicPr>
                <p:cNvPr id="42" name="Freihand 41">
                  <a:extLst>
                    <a:ext uri="{FF2B5EF4-FFF2-40B4-BE49-F238E27FC236}">
                      <a16:creationId xmlns:a16="http://schemas.microsoft.com/office/drawing/2014/main" id="{B32B638F-B1AE-413A-947D-D54B735C7254}"/>
                    </a:ext>
                  </a:extLst>
                </p:cNvPr>
                <p:cNvPicPr/>
                <p:nvPr/>
              </p:nvPicPr>
              <p:blipFill>
                <a:blip r:embed="rId66"/>
                <a:stretch>
                  <a:fillRect/>
                </a:stretch>
              </p:blipFill>
              <p:spPr>
                <a:xfrm>
                  <a:off x="1500773" y="1995907"/>
                  <a:ext cx="32184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3" name="Freihand 42">
                  <a:extLst>
                    <a:ext uri="{FF2B5EF4-FFF2-40B4-BE49-F238E27FC236}">
                      <a16:creationId xmlns:a16="http://schemas.microsoft.com/office/drawing/2014/main" id="{2503FCBC-5FF8-4A6B-AC54-9F49D87BDF5F}"/>
                    </a:ext>
                  </a:extLst>
                </p14:cNvPr>
                <p14:cNvContentPartPr/>
                <p14:nvPr/>
              </p14:nvContentPartPr>
              <p14:xfrm>
                <a:off x="1858973" y="1840027"/>
                <a:ext cx="197280" cy="342000"/>
              </p14:xfrm>
            </p:contentPart>
          </mc:Choice>
          <mc:Fallback xmlns="">
            <p:pic>
              <p:nvPicPr>
                <p:cNvPr id="43" name="Freihand 42">
                  <a:extLst>
                    <a:ext uri="{FF2B5EF4-FFF2-40B4-BE49-F238E27FC236}">
                      <a16:creationId xmlns:a16="http://schemas.microsoft.com/office/drawing/2014/main" id="{2503FCBC-5FF8-4A6B-AC54-9F49D87BDF5F}"/>
                    </a:ext>
                  </a:extLst>
                </p:cNvPr>
                <p:cNvPicPr/>
                <p:nvPr/>
              </p:nvPicPr>
              <p:blipFill>
                <a:blip r:embed="rId68"/>
                <a:stretch>
                  <a:fillRect/>
                </a:stretch>
              </p:blipFill>
              <p:spPr>
                <a:xfrm>
                  <a:off x="1854653" y="1835707"/>
                  <a:ext cx="20592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4" name="Freihand 43">
                  <a:extLst>
                    <a:ext uri="{FF2B5EF4-FFF2-40B4-BE49-F238E27FC236}">
                      <a16:creationId xmlns:a16="http://schemas.microsoft.com/office/drawing/2014/main" id="{8B79A28C-F539-41BC-87DF-D563BA63DDF2}"/>
                    </a:ext>
                  </a:extLst>
                </p14:cNvPr>
                <p14:cNvContentPartPr/>
                <p14:nvPr/>
              </p14:nvContentPartPr>
              <p14:xfrm>
                <a:off x="2042213" y="1922107"/>
                <a:ext cx="42120" cy="43200"/>
              </p14:xfrm>
            </p:contentPart>
          </mc:Choice>
          <mc:Fallback xmlns="">
            <p:pic>
              <p:nvPicPr>
                <p:cNvPr id="44" name="Freihand 43">
                  <a:extLst>
                    <a:ext uri="{FF2B5EF4-FFF2-40B4-BE49-F238E27FC236}">
                      <a16:creationId xmlns:a16="http://schemas.microsoft.com/office/drawing/2014/main" id="{8B79A28C-F539-41BC-87DF-D563BA63DDF2}"/>
                    </a:ext>
                  </a:extLst>
                </p:cNvPr>
                <p:cNvPicPr/>
                <p:nvPr/>
              </p:nvPicPr>
              <p:blipFill>
                <a:blip r:embed="rId70"/>
                <a:stretch>
                  <a:fillRect/>
                </a:stretch>
              </p:blipFill>
              <p:spPr>
                <a:xfrm>
                  <a:off x="2037893" y="1917787"/>
                  <a:ext cx="5076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5" name="Freihand 44">
                  <a:extLst>
                    <a:ext uri="{FF2B5EF4-FFF2-40B4-BE49-F238E27FC236}">
                      <a16:creationId xmlns:a16="http://schemas.microsoft.com/office/drawing/2014/main" id="{FE50848D-0BA2-4E6C-9496-D31AC295DAD6}"/>
                    </a:ext>
                  </a:extLst>
                </p14:cNvPr>
                <p14:cNvContentPartPr/>
                <p14:nvPr/>
              </p14:nvContentPartPr>
              <p14:xfrm>
                <a:off x="2101613" y="1737427"/>
                <a:ext cx="299160" cy="198000"/>
              </p14:xfrm>
            </p:contentPart>
          </mc:Choice>
          <mc:Fallback xmlns="">
            <p:pic>
              <p:nvPicPr>
                <p:cNvPr id="45" name="Freihand 44">
                  <a:extLst>
                    <a:ext uri="{FF2B5EF4-FFF2-40B4-BE49-F238E27FC236}">
                      <a16:creationId xmlns:a16="http://schemas.microsoft.com/office/drawing/2014/main" id="{FE50848D-0BA2-4E6C-9496-D31AC295DAD6}"/>
                    </a:ext>
                  </a:extLst>
                </p:cNvPr>
                <p:cNvPicPr/>
                <p:nvPr/>
              </p:nvPicPr>
              <p:blipFill>
                <a:blip r:embed="rId72"/>
                <a:stretch>
                  <a:fillRect/>
                </a:stretch>
              </p:blipFill>
              <p:spPr>
                <a:xfrm>
                  <a:off x="2097293" y="1733107"/>
                  <a:ext cx="307800" cy="2066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6" name="Freihand 45">
                  <a:extLst>
                    <a:ext uri="{FF2B5EF4-FFF2-40B4-BE49-F238E27FC236}">
                      <a16:creationId xmlns:a16="http://schemas.microsoft.com/office/drawing/2014/main" id="{421876E9-8F8B-468E-83D2-8AC779DDD9DC}"/>
                    </a:ext>
                  </a:extLst>
                </p14:cNvPr>
                <p14:cNvContentPartPr/>
                <p14:nvPr/>
              </p14:nvContentPartPr>
              <p14:xfrm>
                <a:off x="1728653" y="2162947"/>
                <a:ext cx="118080" cy="174960"/>
              </p14:xfrm>
            </p:contentPart>
          </mc:Choice>
          <mc:Fallback xmlns="">
            <p:pic>
              <p:nvPicPr>
                <p:cNvPr id="46" name="Freihand 45">
                  <a:extLst>
                    <a:ext uri="{FF2B5EF4-FFF2-40B4-BE49-F238E27FC236}">
                      <a16:creationId xmlns:a16="http://schemas.microsoft.com/office/drawing/2014/main" id="{421876E9-8F8B-468E-83D2-8AC779DDD9DC}"/>
                    </a:ext>
                  </a:extLst>
                </p:cNvPr>
                <p:cNvPicPr/>
                <p:nvPr/>
              </p:nvPicPr>
              <p:blipFill>
                <a:blip r:embed="rId74"/>
                <a:stretch>
                  <a:fillRect/>
                </a:stretch>
              </p:blipFill>
              <p:spPr>
                <a:xfrm>
                  <a:off x="1724333" y="2158627"/>
                  <a:ext cx="12672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8" name="Freihand 47">
                  <a:extLst>
                    <a:ext uri="{FF2B5EF4-FFF2-40B4-BE49-F238E27FC236}">
                      <a16:creationId xmlns:a16="http://schemas.microsoft.com/office/drawing/2014/main" id="{45A9D1ED-29A0-458D-869B-3F3CEE99D7F7}"/>
                    </a:ext>
                  </a:extLst>
                </p14:cNvPr>
                <p14:cNvContentPartPr/>
                <p14:nvPr/>
              </p14:nvContentPartPr>
              <p14:xfrm>
                <a:off x="1871933" y="2193187"/>
                <a:ext cx="252720" cy="116640"/>
              </p14:xfrm>
            </p:contentPart>
          </mc:Choice>
          <mc:Fallback xmlns="">
            <p:pic>
              <p:nvPicPr>
                <p:cNvPr id="48" name="Freihand 47">
                  <a:extLst>
                    <a:ext uri="{FF2B5EF4-FFF2-40B4-BE49-F238E27FC236}">
                      <a16:creationId xmlns:a16="http://schemas.microsoft.com/office/drawing/2014/main" id="{45A9D1ED-29A0-458D-869B-3F3CEE99D7F7}"/>
                    </a:ext>
                  </a:extLst>
                </p:cNvPr>
                <p:cNvPicPr/>
                <p:nvPr/>
              </p:nvPicPr>
              <p:blipFill>
                <a:blip r:embed="rId76"/>
                <a:stretch>
                  <a:fillRect/>
                </a:stretch>
              </p:blipFill>
              <p:spPr>
                <a:xfrm>
                  <a:off x="1867613" y="2188867"/>
                  <a:ext cx="26136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9" name="Freihand 48">
                  <a:extLst>
                    <a:ext uri="{FF2B5EF4-FFF2-40B4-BE49-F238E27FC236}">
                      <a16:creationId xmlns:a16="http://schemas.microsoft.com/office/drawing/2014/main" id="{B8D70668-54A4-403B-AED9-6A03979366DC}"/>
                    </a:ext>
                  </a:extLst>
                </p14:cNvPr>
                <p14:cNvContentPartPr/>
                <p14:nvPr/>
              </p14:nvContentPartPr>
              <p14:xfrm>
                <a:off x="2009813" y="2186347"/>
                <a:ext cx="105480" cy="39960"/>
              </p14:xfrm>
            </p:contentPart>
          </mc:Choice>
          <mc:Fallback xmlns="">
            <p:pic>
              <p:nvPicPr>
                <p:cNvPr id="49" name="Freihand 48">
                  <a:extLst>
                    <a:ext uri="{FF2B5EF4-FFF2-40B4-BE49-F238E27FC236}">
                      <a16:creationId xmlns:a16="http://schemas.microsoft.com/office/drawing/2014/main" id="{B8D70668-54A4-403B-AED9-6A03979366DC}"/>
                    </a:ext>
                  </a:extLst>
                </p:cNvPr>
                <p:cNvPicPr/>
                <p:nvPr/>
              </p:nvPicPr>
              <p:blipFill>
                <a:blip r:embed="rId78"/>
                <a:stretch>
                  <a:fillRect/>
                </a:stretch>
              </p:blipFill>
              <p:spPr>
                <a:xfrm>
                  <a:off x="2005493" y="2182027"/>
                  <a:ext cx="114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0" name="Freihand 49">
                  <a:extLst>
                    <a:ext uri="{FF2B5EF4-FFF2-40B4-BE49-F238E27FC236}">
                      <a16:creationId xmlns:a16="http://schemas.microsoft.com/office/drawing/2014/main" id="{20C95E04-A285-468F-947C-845B088D7E79}"/>
                    </a:ext>
                  </a:extLst>
                </p14:cNvPr>
                <p14:cNvContentPartPr/>
                <p14:nvPr/>
              </p14:nvContentPartPr>
              <p14:xfrm>
                <a:off x="2133653" y="2045587"/>
                <a:ext cx="458280" cy="146160"/>
              </p14:xfrm>
            </p:contentPart>
          </mc:Choice>
          <mc:Fallback xmlns="">
            <p:pic>
              <p:nvPicPr>
                <p:cNvPr id="50" name="Freihand 49">
                  <a:extLst>
                    <a:ext uri="{FF2B5EF4-FFF2-40B4-BE49-F238E27FC236}">
                      <a16:creationId xmlns:a16="http://schemas.microsoft.com/office/drawing/2014/main" id="{20C95E04-A285-468F-947C-845B088D7E79}"/>
                    </a:ext>
                  </a:extLst>
                </p:cNvPr>
                <p:cNvPicPr/>
                <p:nvPr/>
              </p:nvPicPr>
              <p:blipFill>
                <a:blip r:embed="rId80"/>
                <a:stretch>
                  <a:fillRect/>
                </a:stretch>
              </p:blipFill>
              <p:spPr>
                <a:xfrm>
                  <a:off x="2129333" y="2041267"/>
                  <a:ext cx="46692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1" name="Freihand 50">
                  <a:extLst>
                    <a:ext uri="{FF2B5EF4-FFF2-40B4-BE49-F238E27FC236}">
                      <a16:creationId xmlns:a16="http://schemas.microsoft.com/office/drawing/2014/main" id="{C206F517-5EC8-4F47-B5D4-43CD0BC130DD}"/>
                    </a:ext>
                  </a:extLst>
                </p14:cNvPr>
                <p14:cNvContentPartPr/>
                <p14:nvPr/>
              </p14:nvContentPartPr>
              <p14:xfrm>
                <a:off x="2645933" y="1957747"/>
                <a:ext cx="79560" cy="205560"/>
              </p14:xfrm>
            </p:contentPart>
          </mc:Choice>
          <mc:Fallback xmlns="">
            <p:pic>
              <p:nvPicPr>
                <p:cNvPr id="51" name="Freihand 50">
                  <a:extLst>
                    <a:ext uri="{FF2B5EF4-FFF2-40B4-BE49-F238E27FC236}">
                      <a16:creationId xmlns:a16="http://schemas.microsoft.com/office/drawing/2014/main" id="{C206F517-5EC8-4F47-B5D4-43CD0BC130DD}"/>
                    </a:ext>
                  </a:extLst>
                </p:cNvPr>
                <p:cNvPicPr/>
                <p:nvPr/>
              </p:nvPicPr>
              <p:blipFill>
                <a:blip r:embed="rId82"/>
                <a:stretch>
                  <a:fillRect/>
                </a:stretch>
              </p:blipFill>
              <p:spPr>
                <a:xfrm>
                  <a:off x="2641613" y="1953427"/>
                  <a:ext cx="8820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2" name="Freihand 51">
                  <a:extLst>
                    <a:ext uri="{FF2B5EF4-FFF2-40B4-BE49-F238E27FC236}">
                      <a16:creationId xmlns:a16="http://schemas.microsoft.com/office/drawing/2014/main" id="{7CCE009C-B3FF-470F-978F-9AAD538EFC03}"/>
                    </a:ext>
                  </a:extLst>
                </p14:cNvPr>
                <p14:cNvContentPartPr/>
                <p14:nvPr/>
              </p14:nvContentPartPr>
              <p14:xfrm>
                <a:off x="2832413" y="1842187"/>
                <a:ext cx="267120" cy="109080"/>
              </p14:xfrm>
            </p:contentPart>
          </mc:Choice>
          <mc:Fallback xmlns="">
            <p:pic>
              <p:nvPicPr>
                <p:cNvPr id="52" name="Freihand 51">
                  <a:extLst>
                    <a:ext uri="{FF2B5EF4-FFF2-40B4-BE49-F238E27FC236}">
                      <a16:creationId xmlns:a16="http://schemas.microsoft.com/office/drawing/2014/main" id="{7CCE009C-B3FF-470F-978F-9AAD538EFC03}"/>
                    </a:ext>
                  </a:extLst>
                </p:cNvPr>
                <p:cNvPicPr/>
                <p:nvPr/>
              </p:nvPicPr>
              <p:blipFill>
                <a:blip r:embed="rId84"/>
                <a:stretch>
                  <a:fillRect/>
                </a:stretch>
              </p:blipFill>
              <p:spPr>
                <a:xfrm>
                  <a:off x="2828093" y="1837867"/>
                  <a:ext cx="27576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3" name="Freihand 52">
                  <a:extLst>
                    <a:ext uri="{FF2B5EF4-FFF2-40B4-BE49-F238E27FC236}">
                      <a16:creationId xmlns:a16="http://schemas.microsoft.com/office/drawing/2014/main" id="{65312710-5415-4D3C-A350-E63807663EDF}"/>
                    </a:ext>
                  </a:extLst>
                </p14:cNvPr>
                <p14:cNvContentPartPr/>
                <p14:nvPr/>
              </p14:nvContentPartPr>
              <p14:xfrm>
                <a:off x="3134813" y="1743547"/>
                <a:ext cx="138600" cy="156960"/>
              </p14:xfrm>
            </p:contentPart>
          </mc:Choice>
          <mc:Fallback xmlns="">
            <p:pic>
              <p:nvPicPr>
                <p:cNvPr id="53" name="Freihand 52">
                  <a:extLst>
                    <a:ext uri="{FF2B5EF4-FFF2-40B4-BE49-F238E27FC236}">
                      <a16:creationId xmlns:a16="http://schemas.microsoft.com/office/drawing/2014/main" id="{65312710-5415-4D3C-A350-E63807663EDF}"/>
                    </a:ext>
                  </a:extLst>
                </p:cNvPr>
                <p:cNvPicPr/>
                <p:nvPr/>
              </p:nvPicPr>
              <p:blipFill>
                <a:blip r:embed="rId86"/>
                <a:stretch>
                  <a:fillRect/>
                </a:stretch>
              </p:blipFill>
              <p:spPr>
                <a:xfrm>
                  <a:off x="3130493" y="1739227"/>
                  <a:ext cx="14724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4" name="Freihand 53">
                  <a:extLst>
                    <a:ext uri="{FF2B5EF4-FFF2-40B4-BE49-F238E27FC236}">
                      <a16:creationId xmlns:a16="http://schemas.microsoft.com/office/drawing/2014/main" id="{7418B059-0D85-4D96-B320-6C31608814EA}"/>
                    </a:ext>
                  </a:extLst>
                </p14:cNvPr>
                <p14:cNvContentPartPr/>
                <p14:nvPr/>
              </p14:nvContentPartPr>
              <p14:xfrm>
                <a:off x="3447653" y="1711867"/>
                <a:ext cx="243360" cy="199800"/>
              </p14:xfrm>
            </p:contentPart>
          </mc:Choice>
          <mc:Fallback xmlns="">
            <p:pic>
              <p:nvPicPr>
                <p:cNvPr id="54" name="Freihand 53">
                  <a:extLst>
                    <a:ext uri="{FF2B5EF4-FFF2-40B4-BE49-F238E27FC236}">
                      <a16:creationId xmlns:a16="http://schemas.microsoft.com/office/drawing/2014/main" id="{7418B059-0D85-4D96-B320-6C31608814EA}"/>
                    </a:ext>
                  </a:extLst>
                </p:cNvPr>
                <p:cNvPicPr/>
                <p:nvPr/>
              </p:nvPicPr>
              <p:blipFill>
                <a:blip r:embed="rId88"/>
                <a:stretch>
                  <a:fillRect/>
                </a:stretch>
              </p:blipFill>
              <p:spPr>
                <a:xfrm>
                  <a:off x="3443333" y="1707547"/>
                  <a:ext cx="25200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5" name="Freihand 54">
                  <a:extLst>
                    <a:ext uri="{FF2B5EF4-FFF2-40B4-BE49-F238E27FC236}">
                      <a16:creationId xmlns:a16="http://schemas.microsoft.com/office/drawing/2014/main" id="{2C3D2D84-F391-4C12-B375-C74FB828763B}"/>
                    </a:ext>
                  </a:extLst>
                </p14:cNvPr>
                <p14:cNvContentPartPr/>
                <p14:nvPr/>
              </p14:nvContentPartPr>
              <p14:xfrm>
                <a:off x="3721973" y="1715467"/>
                <a:ext cx="151920" cy="294480"/>
              </p14:xfrm>
            </p:contentPart>
          </mc:Choice>
          <mc:Fallback xmlns="">
            <p:pic>
              <p:nvPicPr>
                <p:cNvPr id="55" name="Freihand 54">
                  <a:extLst>
                    <a:ext uri="{FF2B5EF4-FFF2-40B4-BE49-F238E27FC236}">
                      <a16:creationId xmlns:a16="http://schemas.microsoft.com/office/drawing/2014/main" id="{2C3D2D84-F391-4C12-B375-C74FB828763B}"/>
                    </a:ext>
                  </a:extLst>
                </p:cNvPr>
                <p:cNvPicPr/>
                <p:nvPr/>
              </p:nvPicPr>
              <p:blipFill>
                <a:blip r:embed="rId90"/>
                <a:stretch>
                  <a:fillRect/>
                </a:stretch>
              </p:blipFill>
              <p:spPr>
                <a:xfrm>
                  <a:off x="3717653" y="1711147"/>
                  <a:ext cx="16056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6" name="Freihand 55">
                  <a:extLst>
                    <a:ext uri="{FF2B5EF4-FFF2-40B4-BE49-F238E27FC236}">
                      <a16:creationId xmlns:a16="http://schemas.microsoft.com/office/drawing/2014/main" id="{4C34907E-3C0A-4318-A2F5-6A21FCF627E3}"/>
                    </a:ext>
                  </a:extLst>
                </p14:cNvPr>
                <p14:cNvContentPartPr/>
                <p14:nvPr/>
              </p14:nvContentPartPr>
              <p14:xfrm>
                <a:off x="3886493" y="1747147"/>
                <a:ext cx="213840" cy="113040"/>
              </p14:xfrm>
            </p:contentPart>
          </mc:Choice>
          <mc:Fallback xmlns="">
            <p:pic>
              <p:nvPicPr>
                <p:cNvPr id="56" name="Freihand 55">
                  <a:extLst>
                    <a:ext uri="{FF2B5EF4-FFF2-40B4-BE49-F238E27FC236}">
                      <a16:creationId xmlns:a16="http://schemas.microsoft.com/office/drawing/2014/main" id="{4C34907E-3C0A-4318-A2F5-6A21FCF627E3}"/>
                    </a:ext>
                  </a:extLst>
                </p:cNvPr>
                <p:cNvPicPr/>
                <p:nvPr/>
              </p:nvPicPr>
              <p:blipFill>
                <a:blip r:embed="rId92"/>
                <a:stretch>
                  <a:fillRect/>
                </a:stretch>
              </p:blipFill>
              <p:spPr>
                <a:xfrm>
                  <a:off x="3882173" y="1742827"/>
                  <a:ext cx="222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7" name="Freihand 56">
                  <a:extLst>
                    <a:ext uri="{FF2B5EF4-FFF2-40B4-BE49-F238E27FC236}">
                      <a16:creationId xmlns:a16="http://schemas.microsoft.com/office/drawing/2014/main" id="{8C302605-DF1D-4B85-AF72-8EB2C09EDE6C}"/>
                    </a:ext>
                  </a:extLst>
                </p14:cNvPr>
                <p14:cNvContentPartPr/>
                <p14:nvPr/>
              </p14:nvContentPartPr>
              <p14:xfrm>
                <a:off x="4136333" y="1702147"/>
                <a:ext cx="95400" cy="136800"/>
              </p14:xfrm>
            </p:contentPart>
          </mc:Choice>
          <mc:Fallback xmlns="">
            <p:pic>
              <p:nvPicPr>
                <p:cNvPr id="57" name="Freihand 56">
                  <a:extLst>
                    <a:ext uri="{FF2B5EF4-FFF2-40B4-BE49-F238E27FC236}">
                      <a16:creationId xmlns:a16="http://schemas.microsoft.com/office/drawing/2014/main" id="{8C302605-DF1D-4B85-AF72-8EB2C09EDE6C}"/>
                    </a:ext>
                  </a:extLst>
                </p:cNvPr>
                <p:cNvPicPr/>
                <p:nvPr/>
              </p:nvPicPr>
              <p:blipFill>
                <a:blip r:embed="rId94"/>
                <a:stretch>
                  <a:fillRect/>
                </a:stretch>
              </p:blipFill>
              <p:spPr>
                <a:xfrm>
                  <a:off x="4132013" y="1697827"/>
                  <a:ext cx="10404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8" name="Freihand 57">
                  <a:extLst>
                    <a:ext uri="{FF2B5EF4-FFF2-40B4-BE49-F238E27FC236}">
                      <a16:creationId xmlns:a16="http://schemas.microsoft.com/office/drawing/2014/main" id="{58743871-057B-41F9-AF72-222F14980CEC}"/>
                    </a:ext>
                  </a:extLst>
                </p14:cNvPr>
                <p14:cNvContentPartPr/>
                <p14:nvPr/>
              </p14:nvContentPartPr>
              <p14:xfrm>
                <a:off x="4250093" y="1780627"/>
                <a:ext cx="113400" cy="51840"/>
              </p14:xfrm>
            </p:contentPart>
          </mc:Choice>
          <mc:Fallback xmlns="">
            <p:pic>
              <p:nvPicPr>
                <p:cNvPr id="58" name="Freihand 57">
                  <a:extLst>
                    <a:ext uri="{FF2B5EF4-FFF2-40B4-BE49-F238E27FC236}">
                      <a16:creationId xmlns:a16="http://schemas.microsoft.com/office/drawing/2014/main" id="{58743871-057B-41F9-AF72-222F14980CEC}"/>
                    </a:ext>
                  </a:extLst>
                </p:cNvPr>
                <p:cNvPicPr/>
                <p:nvPr/>
              </p:nvPicPr>
              <p:blipFill>
                <a:blip r:embed="rId96"/>
                <a:stretch>
                  <a:fillRect/>
                </a:stretch>
              </p:blipFill>
              <p:spPr>
                <a:xfrm>
                  <a:off x="4245773" y="1776307"/>
                  <a:ext cx="1220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9" name="Freihand 58">
                  <a:extLst>
                    <a:ext uri="{FF2B5EF4-FFF2-40B4-BE49-F238E27FC236}">
                      <a16:creationId xmlns:a16="http://schemas.microsoft.com/office/drawing/2014/main" id="{8FC14417-2730-4926-AF3A-F69C42180076}"/>
                    </a:ext>
                  </a:extLst>
                </p14:cNvPr>
                <p14:cNvContentPartPr/>
                <p14:nvPr/>
              </p14:nvContentPartPr>
              <p14:xfrm>
                <a:off x="4387613" y="1759027"/>
                <a:ext cx="158760" cy="50760"/>
              </p14:xfrm>
            </p:contentPart>
          </mc:Choice>
          <mc:Fallback xmlns="">
            <p:pic>
              <p:nvPicPr>
                <p:cNvPr id="59" name="Freihand 58">
                  <a:extLst>
                    <a:ext uri="{FF2B5EF4-FFF2-40B4-BE49-F238E27FC236}">
                      <a16:creationId xmlns:a16="http://schemas.microsoft.com/office/drawing/2014/main" id="{8FC14417-2730-4926-AF3A-F69C42180076}"/>
                    </a:ext>
                  </a:extLst>
                </p:cNvPr>
                <p:cNvPicPr/>
                <p:nvPr/>
              </p:nvPicPr>
              <p:blipFill>
                <a:blip r:embed="rId98"/>
                <a:stretch>
                  <a:fillRect/>
                </a:stretch>
              </p:blipFill>
              <p:spPr>
                <a:xfrm>
                  <a:off x="4383293" y="1754707"/>
                  <a:ext cx="16740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0" name="Freihand 59">
                  <a:extLst>
                    <a:ext uri="{FF2B5EF4-FFF2-40B4-BE49-F238E27FC236}">
                      <a16:creationId xmlns:a16="http://schemas.microsoft.com/office/drawing/2014/main" id="{AF84F9C8-5C38-4057-9ED4-3DBA75701BD0}"/>
                    </a:ext>
                  </a:extLst>
                </p14:cNvPr>
                <p14:cNvContentPartPr/>
                <p14:nvPr/>
              </p14:nvContentPartPr>
              <p14:xfrm>
                <a:off x="4558253" y="1688107"/>
                <a:ext cx="201960" cy="106200"/>
              </p14:xfrm>
            </p:contentPart>
          </mc:Choice>
          <mc:Fallback xmlns="">
            <p:pic>
              <p:nvPicPr>
                <p:cNvPr id="60" name="Freihand 59">
                  <a:extLst>
                    <a:ext uri="{FF2B5EF4-FFF2-40B4-BE49-F238E27FC236}">
                      <a16:creationId xmlns:a16="http://schemas.microsoft.com/office/drawing/2014/main" id="{AF84F9C8-5C38-4057-9ED4-3DBA75701BD0}"/>
                    </a:ext>
                  </a:extLst>
                </p:cNvPr>
                <p:cNvPicPr/>
                <p:nvPr/>
              </p:nvPicPr>
              <p:blipFill>
                <a:blip r:embed="rId100"/>
                <a:stretch>
                  <a:fillRect/>
                </a:stretch>
              </p:blipFill>
              <p:spPr>
                <a:xfrm>
                  <a:off x="4553933" y="1683787"/>
                  <a:ext cx="2106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1" name="Freihand 60">
                  <a:extLst>
                    <a:ext uri="{FF2B5EF4-FFF2-40B4-BE49-F238E27FC236}">
                      <a16:creationId xmlns:a16="http://schemas.microsoft.com/office/drawing/2014/main" id="{F690B795-3297-4076-B996-3E66F17B696B}"/>
                    </a:ext>
                  </a:extLst>
                </p14:cNvPr>
                <p14:cNvContentPartPr/>
                <p14:nvPr/>
              </p14:nvContentPartPr>
              <p14:xfrm>
                <a:off x="4777133" y="1710067"/>
                <a:ext cx="62640" cy="71640"/>
              </p14:xfrm>
            </p:contentPart>
          </mc:Choice>
          <mc:Fallback xmlns="">
            <p:pic>
              <p:nvPicPr>
                <p:cNvPr id="61" name="Freihand 60">
                  <a:extLst>
                    <a:ext uri="{FF2B5EF4-FFF2-40B4-BE49-F238E27FC236}">
                      <a16:creationId xmlns:a16="http://schemas.microsoft.com/office/drawing/2014/main" id="{F690B795-3297-4076-B996-3E66F17B696B}"/>
                    </a:ext>
                  </a:extLst>
                </p:cNvPr>
                <p:cNvPicPr/>
                <p:nvPr/>
              </p:nvPicPr>
              <p:blipFill>
                <a:blip r:embed="rId102"/>
                <a:stretch>
                  <a:fillRect/>
                </a:stretch>
              </p:blipFill>
              <p:spPr>
                <a:xfrm>
                  <a:off x="4772813" y="1705747"/>
                  <a:ext cx="7128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3" name="Freihand 62">
                  <a:extLst>
                    <a:ext uri="{FF2B5EF4-FFF2-40B4-BE49-F238E27FC236}">
                      <a16:creationId xmlns:a16="http://schemas.microsoft.com/office/drawing/2014/main" id="{138E2BC1-9163-4F45-A605-DE176C7B7CB7}"/>
                    </a:ext>
                  </a:extLst>
                </p14:cNvPr>
                <p14:cNvContentPartPr/>
                <p14:nvPr/>
              </p14:nvContentPartPr>
              <p14:xfrm>
                <a:off x="4740773" y="1600267"/>
                <a:ext cx="46080" cy="211680"/>
              </p14:xfrm>
            </p:contentPart>
          </mc:Choice>
          <mc:Fallback xmlns="">
            <p:pic>
              <p:nvPicPr>
                <p:cNvPr id="63" name="Freihand 62">
                  <a:extLst>
                    <a:ext uri="{FF2B5EF4-FFF2-40B4-BE49-F238E27FC236}">
                      <a16:creationId xmlns:a16="http://schemas.microsoft.com/office/drawing/2014/main" id="{138E2BC1-9163-4F45-A605-DE176C7B7CB7}"/>
                    </a:ext>
                  </a:extLst>
                </p:cNvPr>
                <p:cNvPicPr/>
                <p:nvPr/>
              </p:nvPicPr>
              <p:blipFill>
                <a:blip r:embed="rId104"/>
                <a:stretch>
                  <a:fillRect/>
                </a:stretch>
              </p:blipFill>
              <p:spPr>
                <a:xfrm>
                  <a:off x="4736453" y="1595947"/>
                  <a:ext cx="5472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4" name="Freihand 63">
                  <a:extLst>
                    <a:ext uri="{FF2B5EF4-FFF2-40B4-BE49-F238E27FC236}">
                      <a16:creationId xmlns:a16="http://schemas.microsoft.com/office/drawing/2014/main" id="{B88D66A0-911F-480E-902A-9324E1CA38BF}"/>
                    </a:ext>
                  </a:extLst>
                </p14:cNvPr>
                <p14:cNvContentPartPr/>
                <p14:nvPr/>
              </p14:nvContentPartPr>
              <p14:xfrm>
                <a:off x="4866053" y="1675507"/>
                <a:ext cx="68400" cy="241920"/>
              </p14:xfrm>
            </p:contentPart>
          </mc:Choice>
          <mc:Fallback xmlns="">
            <p:pic>
              <p:nvPicPr>
                <p:cNvPr id="64" name="Freihand 63">
                  <a:extLst>
                    <a:ext uri="{FF2B5EF4-FFF2-40B4-BE49-F238E27FC236}">
                      <a16:creationId xmlns:a16="http://schemas.microsoft.com/office/drawing/2014/main" id="{B88D66A0-911F-480E-902A-9324E1CA38BF}"/>
                    </a:ext>
                  </a:extLst>
                </p:cNvPr>
                <p:cNvPicPr/>
                <p:nvPr/>
              </p:nvPicPr>
              <p:blipFill>
                <a:blip r:embed="rId106"/>
                <a:stretch>
                  <a:fillRect/>
                </a:stretch>
              </p:blipFill>
              <p:spPr>
                <a:xfrm>
                  <a:off x="4861733" y="1671187"/>
                  <a:ext cx="7704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5" name="Freihand 64">
                  <a:extLst>
                    <a:ext uri="{FF2B5EF4-FFF2-40B4-BE49-F238E27FC236}">
                      <a16:creationId xmlns:a16="http://schemas.microsoft.com/office/drawing/2014/main" id="{8F3B99FE-7D77-4D24-94F8-3E12A92692F0}"/>
                    </a:ext>
                  </a:extLst>
                </p14:cNvPr>
                <p14:cNvContentPartPr/>
                <p14:nvPr/>
              </p14:nvContentPartPr>
              <p14:xfrm>
                <a:off x="4952093" y="1654267"/>
                <a:ext cx="185040" cy="102960"/>
              </p14:xfrm>
            </p:contentPart>
          </mc:Choice>
          <mc:Fallback xmlns="">
            <p:pic>
              <p:nvPicPr>
                <p:cNvPr id="65" name="Freihand 64">
                  <a:extLst>
                    <a:ext uri="{FF2B5EF4-FFF2-40B4-BE49-F238E27FC236}">
                      <a16:creationId xmlns:a16="http://schemas.microsoft.com/office/drawing/2014/main" id="{8F3B99FE-7D77-4D24-94F8-3E12A92692F0}"/>
                    </a:ext>
                  </a:extLst>
                </p:cNvPr>
                <p:cNvPicPr/>
                <p:nvPr/>
              </p:nvPicPr>
              <p:blipFill>
                <a:blip r:embed="rId108"/>
                <a:stretch>
                  <a:fillRect/>
                </a:stretch>
              </p:blipFill>
              <p:spPr>
                <a:xfrm>
                  <a:off x="4947773" y="1649947"/>
                  <a:ext cx="193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6" name="Freihand 65">
                  <a:extLst>
                    <a:ext uri="{FF2B5EF4-FFF2-40B4-BE49-F238E27FC236}">
                      <a16:creationId xmlns:a16="http://schemas.microsoft.com/office/drawing/2014/main" id="{322A74F5-07CF-4CF4-A30F-EB3FA98C55B1}"/>
                    </a:ext>
                  </a:extLst>
                </p14:cNvPr>
                <p14:cNvContentPartPr/>
                <p14:nvPr/>
              </p14:nvContentPartPr>
              <p14:xfrm>
                <a:off x="5117333" y="1595227"/>
                <a:ext cx="23760" cy="32400"/>
              </p14:xfrm>
            </p:contentPart>
          </mc:Choice>
          <mc:Fallback xmlns="">
            <p:pic>
              <p:nvPicPr>
                <p:cNvPr id="66" name="Freihand 65">
                  <a:extLst>
                    <a:ext uri="{FF2B5EF4-FFF2-40B4-BE49-F238E27FC236}">
                      <a16:creationId xmlns:a16="http://schemas.microsoft.com/office/drawing/2014/main" id="{322A74F5-07CF-4CF4-A30F-EB3FA98C55B1}"/>
                    </a:ext>
                  </a:extLst>
                </p:cNvPr>
                <p:cNvPicPr/>
                <p:nvPr/>
              </p:nvPicPr>
              <p:blipFill>
                <a:blip r:embed="rId110"/>
                <a:stretch>
                  <a:fillRect/>
                </a:stretch>
              </p:blipFill>
              <p:spPr>
                <a:xfrm>
                  <a:off x="5113013" y="1590907"/>
                  <a:ext cx="3240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7" name="Freihand 66">
                  <a:extLst>
                    <a:ext uri="{FF2B5EF4-FFF2-40B4-BE49-F238E27FC236}">
                      <a16:creationId xmlns:a16="http://schemas.microsoft.com/office/drawing/2014/main" id="{7A1800F6-7054-4AA5-881B-8F1F25776107}"/>
                    </a:ext>
                  </a:extLst>
                </p14:cNvPr>
                <p14:cNvContentPartPr/>
                <p14:nvPr/>
              </p14:nvContentPartPr>
              <p14:xfrm>
                <a:off x="5160533" y="1630867"/>
                <a:ext cx="68040" cy="99360"/>
              </p14:xfrm>
            </p:contentPart>
          </mc:Choice>
          <mc:Fallback xmlns="">
            <p:pic>
              <p:nvPicPr>
                <p:cNvPr id="67" name="Freihand 66">
                  <a:extLst>
                    <a:ext uri="{FF2B5EF4-FFF2-40B4-BE49-F238E27FC236}">
                      <a16:creationId xmlns:a16="http://schemas.microsoft.com/office/drawing/2014/main" id="{7A1800F6-7054-4AA5-881B-8F1F25776107}"/>
                    </a:ext>
                  </a:extLst>
                </p:cNvPr>
                <p:cNvPicPr/>
                <p:nvPr/>
              </p:nvPicPr>
              <p:blipFill>
                <a:blip r:embed="rId112"/>
                <a:stretch>
                  <a:fillRect/>
                </a:stretch>
              </p:blipFill>
              <p:spPr>
                <a:xfrm>
                  <a:off x="5156213" y="1626547"/>
                  <a:ext cx="7668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8" name="Freihand 67">
                  <a:extLst>
                    <a:ext uri="{FF2B5EF4-FFF2-40B4-BE49-F238E27FC236}">
                      <a16:creationId xmlns:a16="http://schemas.microsoft.com/office/drawing/2014/main" id="{F9060B70-10B4-4C97-8A15-582202E9770F}"/>
                    </a:ext>
                  </a:extLst>
                </p14:cNvPr>
                <p14:cNvContentPartPr/>
                <p14:nvPr/>
              </p14:nvContentPartPr>
              <p14:xfrm>
                <a:off x="5249093" y="1580467"/>
                <a:ext cx="109080" cy="110160"/>
              </p14:xfrm>
            </p:contentPart>
          </mc:Choice>
          <mc:Fallback xmlns="">
            <p:pic>
              <p:nvPicPr>
                <p:cNvPr id="68" name="Freihand 67">
                  <a:extLst>
                    <a:ext uri="{FF2B5EF4-FFF2-40B4-BE49-F238E27FC236}">
                      <a16:creationId xmlns:a16="http://schemas.microsoft.com/office/drawing/2014/main" id="{F9060B70-10B4-4C97-8A15-582202E9770F}"/>
                    </a:ext>
                  </a:extLst>
                </p:cNvPr>
                <p:cNvPicPr/>
                <p:nvPr/>
              </p:nvPicPr>
              <p:blipFill>
                <a:blip r:embed="rId114"/>
                <a:stretch>
                  <a:fillRect/>
                </a:stretch>
              </p:blipFill>
              <p:spPr>
                <a:xfrm>
                  <a:off x="5244773" y="1576147"/>
                  <a:ext cx="117720" cy="118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5">
            <p14:nvContentPartPr>
              <p14:cNvPr id="70" name="Freihand 69">
                <a:extLst>
                  <a:ext uri="{FF2B5EF4-FFF2-40B4-BE49-F238E27FC236}">
                    <a16:creationId xmlns:a16="http://schemas.microsoft.com/office/drawing/2014/main" id="{12C0A3C8-0BE6-4DEC-B460-BAECBA7644F0}"/>
                  </a:ext>
                </a:extLst>
              </p14:cNvPr>
              <p14:cNvContentPartPr/>
              <p14:nvPr/>
            </p14:nvContentPartPr>
            <p14:xfrm>
              <a:off x="11068133" y="1155307"/>
              <a:ext cx="645840" cy="1377720"/>
            </p14:xfrm>
          </p:contentPart>
        </mc:Choice>
        <mc:Fallback xmlns="">
          <p:pic>
            <p:nvPicPr>
              <p:cNvPr id="70" name="Freihand 69">
                <a:extLst>
                  <a:ext uri="{FF2B5EF4-FFF2-40B4-BE49-F238E27FC236}">
                    <a16:creationId xmlns:a16="http://schemas.microsoft.com/office/drawing/2014/main" id="{12C0A3C8-0BE6-4DEC-B460-BAECBA7644F0}"/>
                  </a:ext>
                </a:extLst>
              </p:cNvPr>
              <p:cNvPicPr/>
              <p:nvPr/>
            </p:nvPicPr>
            <p:blipFill>
              <a:blip r:embed="rId116"/>
              <a:stretch>
                <a:fillRect/>
              </a:stretch>
            </p:blipFill>
            <p:spPr>
              <a:xfrm>
                <a:off x="11063813" y="1150987"/>
                <a:ext cx="654480" cy="1386360"/>
              </a:xfrm>
              <a:prstGeom prst="rect">
                <a:avLst/>
              </a:prstGeom>
            </p:spPr>
          </p:pic>
        </mc:Fallback>
      </mc:AlternateContent>
      <p:grpSp>
        <p:nvGrpSpPr>
          <p:cNvPr id="108" name="Gruppieren 107">
            <a:extLst>
              <a:ext uri="{FF2B5EF4-FFF2-40B4-BE49-F238E27FC236}">
                <a16:creationId xmlns:a16="http://schemas.microsoft.com/office/drawing/2014/main" id="{2E4F9A69-92D8-4157-8E58-21CE04F7437D}"/>
              </a:ext>
            </a:extLst>
          </p:cNvPr>
          <p:cNvGrpSpPr/>
          <p:nvPr/>
        </p:nvGrpSpPr>
        <p:grpSpPr>
          <a:xfrm>
            <a:off x="5967293" y="780547"/>
            <a:ext cx="5881680" cy="1792080"/>
            <a:chOff x="5967293" y="780547"/>
            <a:chExt cx="5881680" cy="1792080"/>
          </a:xfrm>
        </p:grpSpPr>
        <mc:AlternateContent xmlns:mc="http://schemas.openxmlformats.org/markup-compatibility/2006" xmlns:p14="http://schemas.microsoft.com/office/powerpoint/2010/main">
          <mc:Choice Requires="p14">
            <p:contentPart p14:bwMode="auto" r:id="rId117">
              <p14:nvContentPartPr>
                <p14:cNvPr id="71" name="Freihand 70">
                  <a:extLst>
                    <a:ext uri="{FF2B5EF4-FFF2-40B4-BE49-F238E27FC236}">
                      <a16:creationId xmlns:a16="http://schemas.microsoft.com/office/drawing/2014/main" id="{165674A9-0776-4D0C-933E-DFF1F4508244}"/>
                    </a:ext>
                  </a:extLst>
                </p14:cNvPr>
                <p14:cNvContentPartPr/>
                <p14:nvPr/>
              </p14:nvContentPartPr>
              <p14:xfrm>
                <a:off x="6286613" y="1557787"/>
                <a:ext cx="516600" cy="947880"/>
              </p14:xfrm>
            </p:contentPart>
          </mc:Choice>
          <mc:Fallback xmlns="">
            <p:pic>
              <p:nvPicPr>
                <p:cNvPr id="71" name="Freihand 70">
                  <a:extLst>
                    <a:ext uri="{FF2B5EF4-FFF2-40B4-BE49-F238E27FC236}">
                      <a16:creationId xmlns:a16="http://schemas.microsoft.com/office/drawing/2014/main" id="{165674A9-0776-4D0C-933E-DFF1F4508244}"/>
                    </a:ext>
                  </a:extLst>
                </p:cNvPr>
                <p:cNvPicPr/>
                <p:nvPr/>
              </p:nvPicPr>
              <p:blipFill>
                <a:blip r:embed="rId118"/>
                <a:stretch>
                  <a:fillRect/>
                </a:stretch>
              </p:blipFill>
              <p:spPr>
                <a:xfrm>
                  <a:off x="6282293" y="1553467"/>
                  <a:ext cx="525240" cy="95652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2" name="Freihand 71">
                  <a:extLst>
                    <a:ext uri="{FF2B5EF4-FFF2-40B4-BE49-F238E27FC236}">
                      <a16:creationId xmlns:a16="http://schemas.microsoft.com/office/drawing/2014/main" id="{3A3DD4CA-43CB-4E9E-896A-0C0D424D91C7}"/>
                    </a:ext>
                  </a:extLst>
                </p14:cNvPr>
                <p14:cNvContentPartPr/>
                <p14:nvPr/>
              </p14:nvContentPartPr>
              <p14:xfrm>
                <a:off x="5967293" y="1427827"/>
                <a:ext cx="903600" cy="1144800"/>
              </p14:xfrm>
            </p:contentPart>
          </mc:Choice>
          <mc:Fallback xmlns="">
            <p:pic>
              <p:nvPicPr>
                <p:cNvPr id="72" name="Freihand 71">
                  <a:extLst>
                    <a:ext uri="{FF2B5EF4-FFF2-40B4-BE49-F238E27FC236}">
                      <a16:creationId xmlns:a16="http://schemas.microsoft.com/office/drawing/2014/main" id="{3A3DD4CA-43CB-4E9E-896A-0C0D424D91C7}"/>
                    </a:ext>
                  </a:extLst>
                </p:cNvPr>
                <p:cNvPicPr/>
                <p:nvPr/>
              </p:nvPicPr>
              <p:blipFill>
                <a:blip r:embed="rId120"/>
                <a:stretch>
                  <a:fillRect/>
                </a:stretch>
              </p:blipFill>
              <p:spPr>
                <a:xfrm>
                  <a:off x="5962973" y="1423507"/>
                  <a:ext cx="912240" cy="115344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4" name="Freihand 73">
                  <a:extLst>
                    <a:ext uri="{FF2B5EF4-FFF2-40B4-BE49-F238E27FC236}">
                      <a16:creationId xmlns:a16="http://schemas.microsoft.com/office/drawing/2014/main" id="{76D4F500-F397-45B3-A027-FAA680131AB1}"/>
                    </a:ext>
                  </a:extLst>
                </p14:cNvPr>
                <p14:cNvContentPartPr/>
                <p14:nvPr/>
              </p14:nvContentPartPr>
              <p14:xfrm>
                <a:off x="6712133" y="1114267"/>
                <a:ext cx="190800" cy="257040"/>
              </p14:xfrm>
            </p:contentPart>
          </mc:Choice>
          <mc:Fallback xmlns="">
            <p:pic>
              <p:nvPicPr>
                <p:cNvPr id="74" name="Freihand 73">
                  <a:extLst>
                    <a:ext uri="{FF2B5EF4-FFF2-40B4-BE49-F238E27FC236}">
                      <a16:creationId xmlns:a16="http://schemas.microsoft.com/office/drawing/2014/main" id="{76D4F500-F397-45B3-A027-FAA680131AB1}"/>
                    </a:ext>
                  </a:extLst>
                </p:cNvPr>
                <p:cNvPicPr/>
                <p:nvPr/>
              </p:nvPicPr>
              <p:blipFill>
                <a:blip r:embed="rId122"/>
                <a:stretch>
                  <a:fillRect/>
                </a:stretch>
              </p:blipFill>
              <p:spPr>
                <a:xfrm>
                  <a:off x="6707813" y="1109947"/>
                  <a:ext cx="19944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5" name="Freihand 74">
                  <a:extLst>
                    <a:ext uri="{FF2B5EF4-FFF2-40B4-BE49-F238E27FC236}">
                      <a16:creationId xmlns:a16="http://schemas.microsoft.com/office/drawing/2014/main" id="{688DDD6F-90FD-44F3-A7EF-70E0B1580B54}"/>
                    </a:ext>
                  </a:extLst>
                </p14:cNvPr>
                <p14:cNvContentPartPr/>
                <p14:nvPr/>
              </p14:nvContentPartPr>
              <p14:xfrm>
                <a:off x="6631493" y="1159627"/>
                <a:ext cx="228240" cy="291960"/>
              </p14:xfrm>
            </p:contentPart>
          </mc:Choice>
          <mc:Fallback xmlns="">
            <p:pic>
              <p:nvPicPr>
                <p:cNvPr id="75" name="Freihand 74">
                  <a:extLst>
                    <a:ext uri="{FF2B5EF4-FFF2-40B4-BE49-F238E27FC236}">
                      <a16:creationId xmlns:a16="http://schemas.microsoft.com/office/drawing/2014/main" id="{688DDD6F-90FD-44F3-A7EF-70E0B1580B54}"/>
                    </a:ext>
                  </a:extLst>
                </p:cNvPr>
                <p:cNvPicPr/>
                <p:nvPr/>
              </p:nvPicPr>
              <p:blipFill>
                <a:blip r:embed="rId124"/>
                <a:stretch>
                  <a:fillRect/>
                </a:stretch>
              </p:blipFill>
              <p:spPr>
                <a:xfrm>
                  <a:off x="6627173" y="1155307"/>
                  <a:ext cx="236880" cy="3006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6" name="Freihand 75">
                  <a:extLst>
                    <a:ext uri="{FF2B5EF4-FFF2-40B4-BE49-F238E27FC236}">
                      <a16:creationId xmlns:a16="http://schemas.microsoft.com/office/drawing/2014/main" id="{AECA6BA0-5590-49DC-9A3D-CEE0423BE51F}"/>
                    </a:ext>
                  </a:extLst>
                </p14:cNvPr>
                <p14:cNvContentPartPr/>
                <p14:nvPr/>
              </p14:nvContentPartPr>
              <p14:xfrm>
                <a:off x="7014533" y="910507"/>
                <a:ext cx="84960" cy="124560"/>
              </p14:xfrm>
            </p:contentPart>
          </mc:Choice>
          <mc:Fallback xmlns="">
            <p:pic>
              <p:nvPicPr>
                <p:cNvPr id="76" name="Freihand 75">
                  <a:extLst>
                    <a:ext uri="{FF2B5EF4-FFF2-40B4-BE49-F238E27FC236}">
                      <a16:creationId xmlns:a16="http://schemas.microsoft.com/office/drawing/2014/main" id="{AECA6BA0-5590-49DC-9A3D-CEE0423BE51F}"/>
                    </a:ext>
                  </a:extLst>
                </p:cNvPr>
                <p:cNvPicPr/>
                <p:nvPr/>
              </p:nvPicPr>
              <p:blipFill>
                <a:blip r:embed="rId126"/>
                <a:stretch>
                  <a:fillRect/>
                </a:stretch>
              </p:blipFill>
              <p:spPr>
                <a:xfrm>
                  <a:off x="7010213" y="906187"/>
                  <a:ext cx="936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7" name="Freihand 76">
                  <a:extLst>
                    <a:ext uri="{FF2B5EF4-FFF2-40B4-BE49-F238E27FC236}">
                      <a16:creationId xmlns:a16="http://schemas.microsoft.com/office/drawing/2014/main" id="{D06D8726-45A9-4750-A2A8-04CD6DC77A10}"/>
                    </a:ext>
                  </a:extLst>
                </p14:cNvPr>
                <p14:cNvContentPartPr/>
                <p14:nvPr/>
              </p14:nvContentPartPr>
              <p14:xfrm>
                <a:off x="7129373" y="780547"/>
                <a:ext cx="246240" cy="179640"/>
              </p14:xfrm>
            </p:contentPart>
          </mc:Choice>
          <mc:Fallback xmlns="">
            <p:pic>
              <p:nvPicPr>
                <p:cNvPr id="77" name="Freihand 76">
                  <a:extLst>
                    <a:ext uri="{FF2B5EF4-FFF2-40B4-BE49-F238E27FC236}">
                      <a16:creationId xmlns:a16="http://schemas.microsoft.com/office/drawing/2014/main" id="{D06D8726-45A9-4750-A2A8-04CD6DC77A10}"/>
                    </a:ext>
                  </a:extLst>
                </p:cNvPr>
                <p:cNvPicPr/>
                <p:nvPr/>
              </p:nvPicPr>
              <p:blipFill>
                <a:blip r:embed="rId128"/>
                <a:stretch>
                  <a:fillRect/>
                </a:stretch>
              </p:blipFill>
              <p:spPr>
                <a:xfrm>
                  <a:off x="7125053" y="776227"/>
                  <a:ext cx="25488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8" name="Freihand 77">
                  <a:extLst>
                    <a:ext uri="{FF2B5EF4-FFF2-40B4-BE49-F238E27FC236}">
                      <a16:creationId xmlns:a16="http://schemas.microsoft.com/office/drawing/2014/main" id="{F678C752-5F7D-4895-8116-20565109AB7E}"/>
                    </a:ext>
                  </a:extLst>
                </p14:cNvPr>
                <p14:cNvContentPartPr/>
                <p14:nvPr/>
              </p14:nvContentPartPr>
              <p14:xfrm>
                <a:off x="7169693" y="1062427"/>
                <a:ext cx="134280" cy="157680"/>
              </p14:xfrm>
            </p:contentPart>
          </mc:Choice>
          <mc:Fallback xmlns="">
            <p:pic>
              <p:nvPicPr>
                <p:cNvPr id="78" name="Freihand 77">
                  <a:extLst>
                    <a:ext uri="{FF2B5EF4-FFF2-40B4-BE49-F238E27FC236}">
                      <a16:creationId xmlns:a16="http://schemas.microsoft.com/office/drawing/2014/main" id="{F678C752-5F7D-4895-8116-20565109AB7E}"/>
                    </a:ext>
                  </a:extLst>
                </p:cNvPr>
                <p:cNvPicPr/>
                <p:nvPr/>
              </p:nvPicPr>
              <p:blipFill>
                <a:blip r:embed="rId130"/>
                <a:stretch>
                  <a:fillRect/>
                </a:stretch>
              </p:blipFill>
              <p:spPr>
                <a:xfrm>
                  <a:off x="7165373" y="1058107"/>
                  <a:ext cx="14292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9" name="Freihand 78">
                  <a:extLst>
                    <a:ext uri="{FF2B5EF4-FFF2-40B4-BE49-F238E27FC236}">
                      <a16:creationId xmlns:a16="http://schemas.microsoft.com/office/drawing/2014/main" id="{AA0D5172-7573-460E-B7EA-B26D58A708F6}"/>
                    </a:ext>
                  </a:extLst>
                </p14:cNvPr>
                <p14:cNvContentPartPr/>
                <p14:nvPr/>
              </p14:nvContentPartPr>
              <p14:xfrm>
                <a:off x="7289213" y="986107"/>
                <a:ext cx="231480" cy="208800"/>
              </p14:xfrm>
            </p:contentPart>
          </mc:Choice>
          <mc:Fallback xmlns="">
            <p:pic>
              <p:nvPicPr>
                <p:cNvPr id="79" name="Freihand 78">
                  <a:extLst>
                    <a:ext uri="{FF2B5EF4-FFF2-40B4-BE49-F238E27FC236}">
                      <a16:creationId xmlns:a16="http://schemas.microsoft.com/office/drawing/2014/main" id="{AA0D5172-7573-460E-B7EA-B26D58A708F6}"/>
                    </a:ext>
                  </a:extLst>
                </p:cNvPr>
                <p:cNvPicPr/>
                <p:nvPr/>
              </p:nvPicPr>
              <p:blipFill>
                <a:blip r:embed="rId132"/>
                <a:stretch>
                  <a:fillRect/>
                </a:stretch>
              </p:blipFill>
              <p:spPr>
                <a:xfrm>
                  <a:off x="7284893" y="981787"/>
                  <a:ext cx="2401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80" name="Freihand 79">
                  <a:extLst>
                    <a:ext uri="{FF2B5EF4-FFF2-40B4-BE49-F238E27FC236}">
                      <a16:creationId xmlns:a16="http://schemas.microsoft.com/office/drawing/2014/main" id="{4EBF61B3-BC25-481D-9F6E-DEA7C7817061}"/>
                    </a:ext>
                  </a:extLst>
                </p14:cNvPr>
                <p14:cNvContentPartPr/>
                <p14:nvPr/>
              </p14:nvContentPartPr>
              <p14:xfrm>
                <a:off x="7504853" y="1010947"/>
                <a:ext cx="81000" cy="133560"/>
              </p14:xfrm>
            </p:contentPart>
          </mc:Choice>
          <mc:Fallback xmlns="">
            <p:pic>
              <p:nvPicPr>
                <p:cNvPr id="80" name="Freihand 79">
                  <a:extLst>
                    <a:ext uri="{FF2B5EF4-FFF2-40B4-BE49-F238E27FC236}">
                      <a16:creationId xmlns:a16="http://schemas.microsoft.com/office/drawing/2014/main" id="{4EBF61B3-BC25-481D-9F6E-DEA7C7817061}"/>
                    </a:ext>
                  </a:extLst>
                </p:cNvPr>
                <p:cNvPicPr/>
                <p:nvPr/>
              </p:nvPicPr>
              <p:blipFill>
                <a:blip r:embed="rId134"/>
                <a:stretch>
                  <a:fillRect/>
                </a:stretch>
              </p:blipFill>
              <p:spPr>
                <a:xfrm>
                  <a:off x="7500173" y="1006627"/>
                  <a:ext cx="8964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1" name="Freihand 80">
                  <a:extLst>
                    <a:ext uri="{FF2B5EF4-FFF2-40B4-BE49-F238E27FC236}">
                      <a16:creationId xmlns:a16="http://schemas.microsoft.com/office/drawing/2014/main" id="{A47019B2-1732-4B94-B5EF-7298A5A13618}"/>
                    </a:ext>
                  </a:extLst>
                </p14:cNvPr>
                <p14:cNvContentPartPr/>
                <p14:nvPr/>
              </p14:nvContentPartPr>
              <p14:xfrm>
                <a:off x="7088693" y="1410187"/>
                <a:ext cx="127080" cy="114840"/>
              </p14:xfrm>
            </p:contentPart>
          </mc:Choice>
          <mc:Fallback xmlns="">
            <p:pic>
              <p:nvPicPr>
                <p:cNvPr id="81" name="Freihand 80">
                  <a:extLst>
                    <a:ext uri="{FF2B5EF4-FFF2-40B4-BE49-F238E27FC236}">
                      <a16:creationId xmlns:a16="http://schemas.microsoft.com/office/drawing/2014/main" id="{A47019B2-1732-4B94-B5EF-7298A5A13618}"/>
                    </a:ext>
                  </a:extLst>
                </p:cNvPr>
                <p:cNvPicPr/>
                <p:nvPr/>
              </p:nvPicPr>
              <p:blipFill>
                <a:blip r:embed="rId136"/>
                <a:stretch>
                  <a:fillRect/>
                </a:stretch>
              </p:blipFill>
              <p:spPr>
                <a:xfrm>
                  <a:off x="7084373" y="1405867"/>
                  <a:ext cx="13572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2" name="Freihand 81">
                  <a:extLst>
                    <a:ext uri="{FF2B5EF4-FFF2-40B4-BE49-F238E27FC236}">
                      <a16:creationId xmlns:a16="http://schemas.microsoft.com/office/drawing/2014/main" id="{08C513AD-42F2-487F-B04C-8921ABD1BE7E}"/>
                    </a:ext>
                  </a:extLst>
                </p14:cNvPr>
                <p14:cNvContentPartPr/>
                <p14:nvPr/>
              </p14:nvContentPartPr>
              <p14:xfrm>
                <a:off x="7217213" y="1279147"/>
                <a:ext cx="427320" cy="199080"/>
              </p14:xfrm>
            </p:contentPart>
          </mc:Choice>
          <mc:Fallback xmlns="">
            <p:pic>
              <p:nvPicPr>
                <p:cNvPr id="82" name="Freihand 81">
                  <a:extLst>
                    <a:ext uri="{FF2B5EF4-FFF2-40B4-BE49-F238E27FC236}">
                      <a16:creationId xmlns:a16="http://schemas.microsoft.com/office/drawing/2014/main" id="{08C513AD-42F2-487F-B04C-8921ABD1BE7E}"/>
                    </a:ext>
                  </a:extLst>
                </p:cNvPr>
                <p:cNvPicPr/>
                <p:nvPr/>
              </p:nvPicPr>
              <p:blipFill>
                <a:blip r:embed="rId138"/>
                <a:stretch>
                  <a:fillRect/>
                </a:stretch>
              </p:blipFill>
              <p:spPr>
                <a:xfrm>
                  <a:off x="7212893" y="1274827"/>
                  <a:ext cx="43596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3" name="Freihand 82">
                  <a:extLst>
                    <a:ext uri="{FF2B5EF4-FFF2-40B4-BE49-F238E27FC236}">
                      <a16:creationId xmlns:a16="http://schemas.microsoft.com/office/drawing/2014/main" id="{BCB5C159-0A72-4243-85C4-49F84EA9493A}"/>
                    </a:ext>
                  </a:extLst>
                </p14:cNvPr>
                <p14:cNvContentPartPr/>
                <p14:nvPr/>
              </p14:nvContentPartPr>
              <p14:xfrm>
                <a:off x="7585493" y="1222987"/>
                <a:ext cx="23040" cy="5760"/>
              </p14:xfrm>
            </p:contentPart>
          </mc:Choice>
          <mc:Fallback xmlns="">
            <p:pic>
              <p:nvPicPr>
                <p:cNvPr id="83" name="Freihand 82">
                  <a:extLst>
                    <a:ext uri="{FF2B5EF4-FFF2-40B4-BE49-F238E27FC236}">
                      <a16:creationId xmlns:a16="http://schemas.microsoft.com/office/drawing/2014/main" id="{BCB5C159-0A72-4243-85C4-49F84EA9493A}"/>
                    </a:ext>
                  </a:extLst>
                </p:cNvPr>
                <p:cNvPicPr/>
                <p:nvPr/>
              </p:nvPicPr>
              <p:blipFill>
                <a:blip r:embed="rId140"/>
                <a:stretch>
                  <a:fillRect/>
                </a:stretch>
              </p:blipFill>
              <p:spPr>
                <a:xfrm>
                  <a:off x="7581173" y="1218667"/>
                  <a:ext cx="3168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4" name="Freihand 83">
                  <a:extLst>
                    <a:ext uri="{FF2B5EF4-FFF2-40B4-BE49-F238E27FC236}">
                      <a16:creationId xmlns:a16="http://schemas.microsoft.com/office/drawing/2014/main" id="{E18CF44B-EEAA-4DFE-ADA0-47497F042AD3}"/>
                    </a:ext>
                  </a:extLst>
                </p14:cNvPr>
                <p14:cNvContentPartPr/>
                <p14:nvPr/>
              </p14:nvContentPartPr>
              <p14:xfrm>
                <a:off x="7653533" y="1134427"/>
                <a:ext cx="147960" cy="144360"/>
              </p14:xfrm>
            </p:contentPart>
          </mc:Choice>
          <mc:Fallback xmlns="">
            <p:pic>
              <p:nvPicPr>
                <p:cNvPr id="84" name="Freihand 83">
                  <a:extLst>
                    <a:ext uri="{FF2B5EF4-FFF2-40B4-BE49-F238E27FC236}">
                      <a16:creationId xmlns:a16="http://schemas.microsoft.com/office/drawing/2014/main" id="{E18CF44B-EEAA-4DFE-ADA0-47497F042AD3}"/>
                    </a:ext>
                  </a:extLst>
                </p:cNvPr>
                <p:cNvPicPr/>
                <p:nvPr/>
              </p:nvPicPr>
              <p:blipFill>
                <a:blip r:embed="rId142"/>
                <a:stretch>
                  <a:fillRect/>
                </a:stretch>
              </p:blipFill>
              <p:spPr>
                <a:xfrm>
                  <a:off x="7649213" y="1130107"/>
                  <a:ext cx="1566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5" name="Freihand 84">
                  <a:extLst>
                    <a:ext uri="{FF2B5EF4-FFF2-40B4-BE49-F238E27FC236}">
                      <a16:creationId xmlns:a16="http://schemas.microsoft.com/office/drawing/2014/main" id="{39F3AB20-DAE9-4F33-B0BB-9542C29070D1}"/>
                    </a:ext>
                  </a:extLst>
                </p14:cNvPr>
                <p14:cNvContentPartPr/>
                <p14:nvPr/>
              </p14:nvContentPartPr>
              <p14:xfrm>
                <a:off x="7823813" y="1155307"/>
                <a:ext cx="58320" cy="86040"/>
              </p14:xfrm>
            </p:contentPart>
          </mc:Choice>
          <mc:Fallback xmlns="">
            <p:pic>
              <p:nvPicPr>
                <p:cNvPr id="85" name="Freihand 84">
                  <a:extLst>
                    <a:ext uri="{FF2B5EF4-FFF2-40B4-BE49-F238E27FC236}">
                      <a16:creationId xmlns:a16="http://schemas.microsoft.com/office/drawing/2014/main" id="{39F3AB20-DAE9-4F33-B0BB-9542C29070D1}"/>
                    </a:ext>
                  </a:extLst>
                </p:cNvPr>
                <p:cNvPicPr/>
                <p:nvPr/>
              </p:nvPicPr>
              <p:blipFill>
                <a:blip r:embed="rId144"/>
                <a:stretch>
                  <a:fillRect/>
                </a:stretch>
              </p:blipFill>
              <p:spPr>
                <a:xfrm>
                  <a:off x="7819493" y="1150987"/>
                  <a:ext cx="66960" cy="946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7" name="Freihand 86">
                  <a:extLst>
                    <a:ext uri="{FF2B5EF4-FFF2-40B4-BE49-F238E27FC236}">
                      <a16:creationId xmlns:a16="http://schemas.microsoft.com/office/drawing/2014/main" id="{CB30B0C0-DAB9-4EA3-8B62-F512F8134C2B}"/>
                    </a:ext>
                  </a:extLst>
                </p14:cNvPr>
                <p14:cNvContentPartPr/>
                <p14:nvPr/>
              </p14:nvContentPartPr>
              <p14:xfrm>
                <a:off x="7207493" y="1551307"/>
                <a:ext cx="173520" cy="171360"/>
              </p14:xfrm>
            </p:contentPart>
          </mc:Choice>
          <mc:Fallback xmlns="">
            <p:pic>
              <p:nvPicPr>
                <p:cNvPr id="87" name="Freihand 86">
                  <a:extLst>
                    <a:ext uri="{FF2B5EF4-FFF2-40B4-BE49-F238E27FC236}">
                      <a16:creationId xmlns:a16="http://schemas.microsoft.com/office/drawing/2014/main" id="{CB30B0C0-DAB9-4EA3-8B62-F512F8134C2B}"/>
                    </a:ext>
                  </a:extLst>
                </p:cNvPr>
                <p:cNvPicPr/>
                <p:nvPr/>
              </p:nvPicPr>
              <p:blipFill>
                <a:blip r:embed="rId146"/>
                <a:stretch>
                  <a:fillRect/>
                </a:stretch>
              </p:blipFill>
              <p:spPr>
                <a:xfrm>
                  <a:off x="7203173" y="1546987"/>
                  <a:ext cx="18216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8" name="Freihand 87">
                  <a:extLst>
                    <a:ext uri="{FF2B5EF4-FFF2-40B4-BE49-F238E27FC236}">
                      <a16:creationId xmlns:a16="http://schemas.microsoft.com/office/drawing/2014/main" id="{78098814-5BD0-48B8-A196-761714D4ACF4}"/>
                    </a:ext>
                  </a:extLst>
                </p14:cNvPr>
                <p14:cNvContentPartPr/>
                <p14:nvPr/>
              </p14:nvContentPartPr>
              <p14:xfrm>
                <a:off x="7430693" y="1584787"/>
                <a:ext cx="74880" cy="79920"/>
              </p14:xfrm>
            </p:contentPart>
          </mc:Choice>
          <mc:Fallback xmlns="">
            <p:pic>
              <p:nvPicPr>
                <p:cNvPr id="88" name="Freihand 87">
                  <a:extLst>
                    <a:ext uri="{FF2B5EF4-FFF2-40B4-BE49-F238E27FC236}">
                      <a16:creationId xmlns:a16="http://schemas.microsoft.com/office/drawing/2014/main" id="{78098814-5BD0-48B8-A196-761714D4ACF4}"/>
                    </a:ext>
                  </a:extLst>
                </p:cNvPr>
                <p:cNvPicPr/>
                <p:nvPr/>
              </p:nvPicPr>
              <p:blipFill>
                <a:blip r:embed="rId148"/>
                <a:stretch>
                  <a:fillRect/>
                </a:stretch>
              </p:blipFill>
              <p:spPr>
                <a:xfrm>
                  <a:off x="7426373" y="1580467"/>
                  <a:ext cx="83520" cy="885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9" name="Freihand 88">
                  <a:extLst>
                    <a:ext uri="{FF2B5EF4-FFF2-40B4-BE49-F238E27FC236}">
                      <a16:creationId xmlns:a16="http://schemas.microsoft.com/office/drawing/2014/main" id="{4599F810-959C-452F-8A66-F8466E40FDCF}"/>
                    </a:ext>
                  </a:extLst>
                </p14:cNvPr>
                <p14:cNvContentPartPr/>
                <p14:nvPr/>
              </p14:nvContentPartPr>
              <p14:xfrm>
                <a:off x="7544813" y="1464907"/>
                <a:ext cx="124200" cy="155880"/>
              </p14:xfrm>
            </p:contentPart>
          </mc:Choice>
          <mc:Fallback xmlns="">
            <p:pic>
              <p:nvPicPr>
                <p:cNvPr id="89" name="Freihand 88">
                  <a:extLst>
                    <a:ext uri="{FF2B5EF4-FFF2-40B4-BE49-F238E27FC236}">
                      <a16:creationId xmlns:a16="http://schemas.microsoft.com/office/drawing/2014/main" id="{4599F810-959C-452F-8A66-F8466E40FDCF}"/>
                    </a:ext>
                  </a:extLst>
                </p:cNvPr>
                <p:cNvPicPr/>
                <p:nvPr/>
              </p:nvPicPr>
              <p:blipFill>
                <a:blip r:embed="rId150"/>
                <a:stretch>
                  <a:fillRect/>
                </a:stretch>
              </p:blipFill>
              <p:spPr>
                <a:xfrm>
                  <a:off x="7540493" y="1460587"/>
                  <a:ext cx="1328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90" name="Freihand 89">
                  <a:extLst>
                    <a:ext uri="{FF2B5EF4-FFF2-40B4-BE49-F238E27FC236}">
                      <a16:creationId xmlns:a16="http://schemas.microsoft.com/office/drawing/2014/main" id="{9A077E14-AEFD-451D-94E6-6D391F6459C9}"/>
                    </a:ext>
                  </a:extLst>
                </p14:cNvPr>
                <p14:cNvContentPartPr/>
                <p14:nvPr/>
              </p14:nvContentPartPr>
              <p14:xfrm>
                <a:off x="7693493" y="1508467"/>
                <a:ext cx="27360" cy="81720"/>
              </p14:xfrm>
            </p:contentPart>
          </mc:Choice>
          <mc:Fallback xmlns="">
            <p:pic>
              <p:nvPicPr>
                <p:cNvPr id="90" name="Freihand 89">
                  <a:extLst>
                    <a:ext uri="{FF2B5EF4-FFF2-40B4-BE49-F238E27FC236}">
                      <a16:creationId xmlns:a16="http://schemas.microsoft.com/office/drawing/2014/main" id="{9A077E14-AEFD-451D-94E6-6D391F6459C9}"/>
                    </a:ext>
                  </a:extLst>
                </p:cNvPr>
                <p:cNvPicPr/>
                <p:nvPr/>
              </p:nvPicPr>
              <p:blipFill>
                <a:blip r:embed="rId152"/>
                <a:stretch>
                  <a:fillRect/>
                </a:stretch>
              </p:blipFill>
              <p:spPr>
                <a:xfrm>
                  <a:off x="7689173" y="1504147"/>
                  <a:ext cx="360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91" name="Freihand 90">
                  <a:extLst>
                    <a:ext uri="{FF2B5EF4-FFF2-40B4-BE49-F238E27FC236}">
                      <a16:creationId xmlns:a16="http://schemas.microsoft.com/office/drawing/2014/main" id="{753599EF-81A6-40BC-B1D8-DEAA0C2BAE5D}"/>
                    </a:ext>
                  </a:extLst>
                </p14:cNvPr>
                <p14:cNvContentPartPr/>
                <p14:nvPr/>
              </p14:nvContentPartPr>
              <p14:xfrm>
                <a:off x="7730933" y="1363027"/>
                <a:ext cx="277920" cy="165960"/>
              </p14:xfrm>
            </p:contentPart>
          </mc:Choice>
          <mc:Fallback xmlns="">
            <p:pic>
              <p:nvPicPr>
                <p:cNvPr id="91" name="Freihand 90">
                  <a:extLst>
                    <a:ext uri="{FF2B5EF4-FFF2-40B4-BE49-F238E27FC236}">
                      <a16:creationId xmlns:a16="http://schemas.microsoft.com/office/drawing/2014/main" id="{753599EF-81A6-40BC-B1D8-DEAA0C2BAE5D}"/>
                    </a:ext>
                  </a:extLst>
                </p:cNvPr>
                <p:cNvPicPr/>
                <p:nvPr/>
              </p:nvPicPr>
              <p:blipFill>
                <a:blip r:embed="rId154"/>
                <a:stretch>
                  <a:fillRect/>
                </a:stretch>
              </p:blipFill>
              <p:spPr>
                <a:xfrm>
                  <a:off x="7726613" y="1358707"/>
                  <a:ext cx="2865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92" name="Freihand 91">
                  <a:extLst>
                    <a:ext uri="{FF2B5EF4-FFF2-40B4-BE49-F238E27FC236}">
                      <a16:creationId xmlns:a16="http://schemas.microsoft.com/office/drawing/2014/main" id="{F9C6AB53-0800-411E-88DC-E8AA7EB68830}"/>
                    </a:ext>
                  </a:extLst>
                </p14:cNvPr>
                <p14:cNvContentPartPr/>
                <p14:nvPr/>
              </p14:nvContentPartPr>
              <p14:xfrm>
                <a:off x="7199213" y="1849747"/>
                <a:ext cx="111240" cy="171000"/>
              </p14:xfrm>
            </p:contentPart>
          </mc:Choice>
          <mc:Fallback xmlns="">
            <p:pic>
              <p:nvPicPr>
                <p:cNvPr id="92" name="Freihand 91">
                  <a:extLst>
                    <a:ext uri="{FF2B5EF4-FFF2-40B4-BE49-F238E27FC236}">
                      <a16:creationId xmlns:a16="http://schemas.microsoft.com/office/drawing/2014/main" id="{F9C6AB53-0800-411E-88DC-E8AA7EB68830}"/>
                    </a:ext>
                  </a:extLst>
                </p:cNvPr>
                <p:cNvPicPr/>
                <p:nvPr/>
              </p:nvPicPr>
              <p:blipFill>
                <a:blip r:embed="rId156"/>
                <a:stretch>
                  <a:fillRect/>
                </a:stretch>
              </p:blipFill>
              <p:spPr>
                <a:xfrm>
                  <a:off x="7194893" y="1845427"/>
                  <a:ext cx="1198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3" name="Freihand 92">
                  <a:extLst>
                    <a:ext uri="{FF2B5EF4-FFF2-40B4-BE49-F238E27FC236}">
                      <a16:creationId xmlns:a16="http://schemas.microsoft.com/office/drawing/2014/main" id="{03858D93-784F-4096-86B5-9772CA49BE87}"/>
                    </a:ext>
                  </a:extLst>
                </p14:cNvPr>
                <p14:cNvContentPartPr/>
                <p14:nvPr/>
              </p14:nvContentPartPr>
              <p14:xfrm>
                <a:off x="7320533" y="1858027"/>
                <a:ext cx="153000" cy="98640"/>
              </p14:xfrm>
            </p:contentPart>
          </mc:Choice>
          <mc:Fallback xmlns="">
            <p:pic>
              <p:nvPicPr>
                <p:cNvPr id="93" name="Freihand 92">
                  <a:extLst>
                    <a:ext uri="{FF2B5EF4-FFF2-40B4-BE49-F238E27FC236}">
                      <a16:creationId xmlns:a16="http://schemas.microsoft.com/office/drawing/2014/main" id="{03858D93-784F-4096-86B5-9772CA49BE87}"/>
                    </a:ext>
                  </a:extLst>
                </p:cNvPr>
                <p:cNvPicPr/>
                <p:nvPr/>
              </p:nvPicPr>
              <p:blipFill>
                <a:blip r:embed="rId158"/>
                <a:stretch>
                  <a:fillRect/>
                </a:stretch>
              </p:blipFill>
              <p:spPr>
                <a:xfrm>
                  <a:off x="7316213" y="1853707"/>
                  <a:ext cx="16164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4" name="Freihand 93">
                  <a:extLst>
                    <a:ext uri="{FF2B5EF4-FFF2-40B4-BE49-F238E27FC236}">
                      <a16:creationId xmlns:a16="http://schemas.microsoft.com/office/drawing/2014/main" id="{D5C35506-78EA-427B-9389-AC1A97A2F04D}"/>
                    </a:ext>
                  </a:extLst>
                </p14:cNvPr>
                <p14:cNvContentPartPr/>
                <p14:nvPr/>
              </p14:nvContentPartPr>
              <p14:xfrm>
                <a:off x="7428173" y="1784587"/>
                <a:ext cx="360" cy="360"/>
              </p14:xfrm>
            </p:contentPart>
          </mc:Choice>
          <mc:Fallback xmlns="">
            <p:pic>
              <p:nvPicPr>
                <p:cNvPr id="94" name="Freihand 93">
                  <a:extLst>
                    <a:ext uri="{FF2B5EF4-FFF2-40B4-BE49-F238E27FC236}">
                      <a16:creationId xmlns:a16="http://schemas.microsoft.com/office/drawing/2014/main" id="{D5C35506-78EA-427B-9389-AC1A97A2F04D}"/>
                    </a:ext>
                  </a:extLst>
                </p:cNvPr>
                <p:cNvPicPr/>
                <p:nvPr/>
              </p:nvPicPr>
              <p:blipFill>
                <a:blip r:embed="rId18"/>
                <a:stretch>
                  <a:fillRect/>
                </a:stretch>
              </p:blipFill>
              <p:spPr>
                <a:xfrm>
                  <a:off x="7423853" y="178026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5" name="Freihand 94">
                  <a:extLst>
                    <a:ext uri="{FF2B5EF4-FFF2-40B4-BE49-F238E27FC236}">
                      <a16:creationId xmlns:a16="http://schemas.microsoft.com/office/drawing/2014/main" id="{2DACD2BC-3A82-45CD-BAF8-656F5AA14711}"/>
                    </a:ext>
                  </a:extLst>
                </p14:cNvPr>
                <p14:cNvContentPartPr/>
                <p14:nvPr/>
              </p14:nvContentPartPr>
              <p14:xfrm>
                <a:off x="7608893" y="1631947"/>
                <a:ext cx="611280" cy="419760"/>
              </p14:xfrm>
            </p:contentPart>
          </mc:Choice>
          <mc:Fallback xmlns="">
            <p:pic>
              <p:nvPicPr>
                <p:cNvPr id="95" name="Freihand 94">
                  <a:extLst>
                    <a:ext uri="{FF2B5EF4-FFF2-40B4-BE49-F238E27FC236}">
                      <a16:creationId xmlns:a16="http://schemas.microsoft.com/office/drawing/2014/main" id="{2DACD2BC-3A82-45CD-BAF8-656F5AA14711}"/>
                    </a:ext>
                  </a:extLst>
                </p:cNvPr>
                <p:cNvPicPr/>
                <p:nvPr/>
              </p:nvPicPr>
              <p:blipFill>
                <a:blip r:embed="rId161"/>
                <a:stretch>
                  <a:fillRect/>
                </a:stretch>
              </p:blipFill>
              <p:spPr>
                <a:xfrm>
                  <a:off x="7604573" y="1627627"/>
                  <a:ext cx="619920" cy="4284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96" name="Freihand 95">
                  <a:extLst>
                    <a:ext uri="{FF2B5EF4-FFF2-40B4-BE49-F238E27FC236}">
                      <a16:creationId xmlns:a16="http://schemas.microsoft.com/office/drawing/2014/main" id="{AF476B10-B824-4D54-B882-D81B33210B2B}"/>
                    </a:ext>
                  </a:extLst>
                </p14:cNvPr>
                <p14:cNvContentPartPr/>
                <p14:nvPr/>
              </p14:nvContentPartPr>
              <p14:xfrm>
                <a:off x="7369133" y="2138107"/>
                <a:ext cx="196560" cy="168120"/>
              </p14:xfrm>
            </p:contentPart>
          </mc:Choice>
          <mc:Fallback xmlns="">
            <p:pic>
              <p:nvPicPr>
                <p:cNvPr id="96" name="Freihand 95">
                  <a:extLst>
                    <a:ext uri="{FF2B5EF4-FFF2-40B4-BE49-F238E27FC236}">
                      <a16:creationId xmlns:a16="http://schemas.microsoft.com/office/drawing/2014/main" id="{AF476B10-B824-4D54-B882-D81B33210B2B}"/>
                    </a:ext>
                  </a:extLst>
                </p:cNvPr>
                <p:cNvPicPr/>
                <p:nvPr/>
              </p:nvPicPr>
              <p:blipFill>
                <a:blip r:embed="rId163"/>
                <a:stretch>
                  <a:fillRect/>
                </a:stretch>
              </p:blipFill>
              <p:spPr>
                <a:xfrm>
                  <a:off x="7364813" y="2133787"/>
                  <a:ext cx="20520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7" name="Freihand 96">
                  <a:extLst>
                    <a:ext uri="{FF2B5EF4-FFF2-40B4-BE49-F238E27FC236}">
                      <a16:creationId xmlns:a16="http://schemas.microsoft.com/office/drawing/2014/main" id="{5E3A4C9A-4A18-427B-BF05-FE15D9CDEE08}"/>
                    </a:ext>
                  </a:extLst>
                </p14:cNvPr>
                <p14:cNvContentPartPr/>
                <p14:nvPr/>
              </p14:nvContentPartPr>
              <p14:xfrm>
                <a:off x="7564253" y="1999867"/>
                <a:ext cx="398160" cy="206280"/>
              </p14:xfrm>
            </p:contentPart>
          </mc:Choice>
          <mc:Fallback xmlns="">
            <p:pic>
              <p:nvPicPr>
                <p:cNvPr id="97" name="Freihand 96">
                  <a:extLst>
                    <a:ext uri="{FF2B5EF4-FFF2-40B4-BE49-F238E27FC236}">
                      <a16:creationId xmlns:a16="http://schemas.microsoft.com/office/drawing/2014/main" id="{5E3A4C9A-4A18-427B-BF05-FE15D9CDEE08}"/>
                    </a:ext>
                  </a:extLst>
                </p:cNvPr>
                <p:cNvPicPr/>
                <p:nvPr/>
              </p:nvPicPr>
              <p:blipFill>
                <a:blip r:embed="rId165"/>
                <a:stretch>
                  <a:fillRect/>
                </a:stretch>
              </p:blipFill>
              <p:spPr>
                <a:xfrm>
                  <a:off x="7559933" y="1995547"/>
                  <a:ext cx="40680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8" name="Freihand 97">
                  <a:extLst>
                    <a:ext uri="{FF2B5EF4-FFF2-40B4-BE49-F238E27FC236}">
                      <a16:creationId xmlns:a16="http://schemas.microsoft.com/office/drawing/2014/main" id="{B3DBBC0B-C6CA-4BE0-8615-B642331F1A59}"/>
                    </a:ext>
                  </a:extLst>
                </p14:cNvPr>
                <p14:cNvContentPartPr/>
                <p14:nvPr/>
              </p14:nvContentPartPr>
              <p14:xfrm>
                <a:off x="7402973" y="2369947"/>
                <a:ext cx="178560" cy="194400"/>
              </p14:xfrm>
            </p:contentPart>
          </mc:Choice>
          <mc:Fallback xmlns="">
            <p:pic>
              <p:nvPicPr>
                <p:cNvPr id="98" name="Freihand 97">
                  <a:extLst>
                    <a:ext uri="{FF2B5EF4-FFF2-40B4-BE49-F238E27FC236}">
                      <a16:creationId xmlns:a16="http://schemas.microsoft.com/office/drawing/2014/main" id="{B3DBBC0B-C6CA-4BE0-8615-B642331F1A59}"/>
                    </a:ext>
                  </a:extLst>
                </p:cNvPr>
                <p:cNvPicPr/>
                <p:nvPr/>
              </p:nvPicPr>
              <p:blipFill>
                <a:blip r:embed="rId167"/>
                <a:stretch>
                  <a:fillRect/>
                </a:stretch>
              </p:blipFill>
              <p:spPr>
                <a:xfrm>
                  <a:off x="7398653" y="2365627"/>
                  <a:ext cx="1872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9" name="Freihand 98">
                  <a:extLst>
                    <a:ext uri="{FF2B5EF4-FFF2-40B4-BE49-F238E27FC236}">
                      <a16:creationId xmlns:a16="http://schemas.microsoft.com/office/drawing/2014/main" id="{DB8B5F05-13AE-490E-BDBE-CA4FB99E4F44}"/>
                    </a:ext>
                  </a:extLst>
                </p14:cNvPr>
                <p14:cNvContentPartPr/>
                <p14:nvPr/>
              </p14:nvContentPartPr>
              <p14:xfrm>
                <a:off x="7632653" y="2386867"/>
                <a:ext cx="77400" cy="87840"/>
              </p14:xfrm>
            </p:contentPart>
          </mc:Choice>
          <mc:Fallback xmlns="">
            <p:pic>
              <p:nvPicPr>
                <p:cNvPr id="99" name="Freihand 98">
                  <a:extLst>
                    <a:ext uri="{FF2B5EF4-FFF2-40B4-BE49-F238E27FC236}">
                      <a16:creationId xmlns:a16="http://schemas.microsoft.com/office/drawing/2014/main" id="{DB8B5F05-13AE-490E-BDBE-CA4FB99E4F44}"/>
                    </a:ext>
                  </a:extLst>
                </p:cNvPr>
                <p:cNvPicPr/>
                <p:nvPr/>
              </p:nvPicPr>
              <p:blipFill>
                <a:blip r:embed="rId169"/>
                <a:stretch>
                  <a:fillRect/>
                </a:stretch>
              </p:blipFill>
              <p:spPr>
                <a:xfrm>
                  <a:off x="7628333" y="2382547"/>
                  <a:ext cx="860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0" name="Freihand 99">
                  <a:extLst>
                    <a:ext uri="{FF2B5EF4-FFF2-40B4-BE49-F238E27FC236}">
                      <a16:creationId xmlns:a16="http://schemas.microsoft.com/office/drawing/2014/main" id="{9F093C53-B651-4B39-A93D-C58482B82B1A}"/>
                    </a:ext>
                  </a:extLst>
                </p14:cNvPr>
                <p14:cNvContentPartPr/>
                <p14:nvPr/>
              </p14:nvContentPartPr>
              <p14:xfrm>
                <a:off x="7738133" y="2237467"/>
                <a:ext cx="61920" cy="168480"/>
              </p14:xfrm>
            </p:contentPart>
          </mc:Choice>
          <mc:Fallback xmlns="">
            <p:pic>
              <p:nvPicPr>
                <p:cNvPr id="100" name="Freihand 99">
                  <a:extLst>
                    <a:ext uri="{FF2B5EF4-FFF2-40B4-BE49-F238E27FC236}">
                      <a16:creationId xmlns:a16="http://schemas.microsoft.com/office/drawing/2014/main" id="{9F093C53-B651-4B39-A93D-C58482B82B1A}"/>
                    </a:ext>
                  </a:extLst>
                </p:cNvPr>
                <p:cNvPicPr/>
                <p:nvPr/>
              </p:nvPicPr>
              <p:blipFill>
                <a:blip r:embed="rId171"/>
                <a:stretch>
                  <a:fillRect/>
                </a:stretch>
              </p:blipFill>
              <p:spPr>
                <a:xfrm>
                  <a:off x="7733813" y="2233147"/>
                  <a:ext cx="7056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1" name="Freihand 100">
                  <a:extLst>
                    <a:ext uri="{FF2B5EF4-FFF2-40B4-BE49-F238E27FC236}">
                      <a16:creationId xmlns:a16="http://schemas.microsoft.com/office/drawing/2014/main" id="{B5A18F33-B172-410A-BDE2-36BF71CC2CF4}"/>
                    </a:ext>
                  </a:extLst>
                </p14:cNvPr>
                <p14:cNvContentPartPr/>
                <p14:nvPr/>
              </p14:nvContentPartPr>
              <p14:xfrm>
                <a:off x="7810133" y="2289307"/>
                <a:ext cx="78480" cy="93600"/>
              </p14:xfrm>
            </p:contentPart>
          </mc:Choice>
          <mc:Fallback xmlns="">
            <p:pic>
              <p:nvPicPr>
                <p:cNvPr id="101" name="Freihand 100">
                  <a:extLst>
                    <a:ext uri="{FF2B5EF4-FFF2-40B4-BE49-F238E27FC236}">
                      <a16:creationId xmlns:a16="http://schemas.microsoft.com/office/drawing/2014/main" id="{B5A18F33-B172-410A-BDE2-36BF71CC2CF4}"/>
                    </a:ext>
                  </a:extLst>
                </p:cNvPr>
                <p:cNvPicPr/>
                <p:nvPr/>
              </p:nvPicPr>
              <p:blipFill>
                <a:blip r:embed="rId173"/>
                <a:stretch>
                  <a:fillRect/>
                </a:stretch>
              </p:blipFill>
              <p:spPr>
                <a:xfrm>
                  <a:off x="7805813" y="2284987"/>
                  <a:ext cx="8712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2" name="Freihand 101">
                  <a:extLst>
                    <a:ext uri="{FF2B5EF4-FFF2-40B4-BE49-F238E27FC236}">
                      <a16:creationId xmlns:a16="http://schemas.microsoft.com/office/drawing/2014/main" id="{E5EE715F-1CF7-4972-889F-51BBBA6B4316}"/>
                    </a:ext>
                  </a:extLst>
                </p14:cNvPr>
                <p14:cNvContentPartPr/>
                <p14:nvPr/>
              </p14:nvContentPartPr>
              <p14:xfrm>
                <a:off x="7860893" y="2192827"/>
                <a:ext cx="309240" cy="140040"/>
              </p14:xfrm>
            </p:contentPart>
          </mc:Choice>
          <mc:Fallback xmlns="">
            <p:pic>
              <p:nvPicPr>
                <p:cNvPr id="102" name="Freihand 101">
                  <a:extLst>
                    <a:ext uri="{FF2B5EF4-FFF2-40B4-BE49-F238E27FC236}">
                      <a16:creationId xmlns:a16="http://schemas.microsoft.com/office/drawing/2014/main" id="{E5EE715F-1CF7-4972-889F-51BBBA6B4316}"/>
                    </a:ext>
                  </a:extLst>
                </p:cNvPr>
                <p:cNvPicPr/>
                <p:nvPr/>
              </p:nvPicPr>
              <p:blipFill>
                <a:blip r:embed="rId175"/>
                <a:stretch>
                  <a:fillRect/>
                </a:stretch>
              </p:blipFill>
              <p:spPr>
                <a:xfrm>
                  <a:off x="7856573" y="2188507"/>
                  <a:ext cx="317880" cy="1486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3" name="Freihand 102">
                  <a:extLst>
                    <a:ext uri="{FF2B5EF4-FFF2-40B4-BE49-F238E27FC236}">
                      <a16:creationId xmlns:a16="http://schemas.microsoft.com/office/drawing/2014/main" id="{D13FD8C7-4ACB-4655-91C8-0BB297BCF864}"/>
                    </a:ext>
                  </a:extLst>
                </p14:cNvPr>
                <p14:cNvContentPartPr/>
                <p14:nvPr/>
              </p14:nvContentPartPr>
              <p14:xfrm>
                <a:off x="8160773" y="2005627"/>
                <a:ext cx="85320" cy="203400"/>
              </p14:xfrm>
            </p:contentPart>
          </mc:Choice>
          <mc:Fallback xmlns="">
            <p:pic>
              <p:nvPicPr>
                <p:cNvPr id="103" name="Freihand 102">
                  <a:extLst>
                    <a:ext uri="{FF2B5EF4-FFF2-40B4-BE49-F238E27FC236}">
                      <a16:creationId xmlns:a16="http://schemas.microsoft.com/office/drawing/2014/main" id="{D13FD8C7-4ACB-4655-91C8-0BB297BCF864}"/>
                    </a:ext>
                  </a:extLst>
                </p:cNvPr>
                <p:cNvPicPr/>
                <p:nvPr/>
              </p:nvPicPr>
              <p:blipFill>
                <a:blip r:embed="rId177"/>
                <a:stretch>
                  <a:fillRect/>
                </a:stretch>
              </p:blipFill>
              <p:spPr>
                <a:xfrm>
                  <a:off x="8156453" y="2001307"/>
                  <a:ext cx="9396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5" name="Freihand 104">
                  <a:extLst>
                    <a:ext uri="{FF2B5EF4-FFF2-40B4-BE49-F238E27FC236}">
                      <a16:creationId xmlns:a16="http://schemas.microsoft.com/office/drawing/2014/main" id="{D8E5CA0E-AD66-49F4-9264-A115807BD7DB}"/>
                    </a:ext>
                  </a:extLst>
                </p14:cNvPr>
                <p14:cNvContentPartPr/>
                <p14:nvPr/>
              </p14:nvContentPartPr>
              <p14:xfrm>
                <a:off x="7023533" y="2232067"/>
                <a:ext cx="4155120" cy="120960"/>
              </p14:xfrm>
            </p:contentPart>
          </mc:Choice>
          <mc:Fallback xmlns="">
            <p:pic>
              <p:nvPicPr>
                <p:cNvPr id="105" name="Freihand 104">
                  <a:extLst>
                    <a:ext uri="{FF2B5EF4-FFF2-40B4-BE49-F238E27FC236}">
                      <a16:creationId xmlns:a16="http://schemas.microsoft.com/office/drawing/2014/main" id="{D8E5CA0E-AD66-49F4-9264-A115807BD7DB}"/>
                    </a:ext>
                  </a:extLst>
                </p:cNvPr>
                <p:cNvPicPr/>
                <p:nvPr/>
              </p:nvPicPr>
              <p:blipFill>
                <a:blip r:embed="rId179"/>
                <a:stretch>
                  <a:fillRect/>
                </a:stretch>
              </p:blipFill>
              <p:spPr>
                <a:xfrm>
                  <a:off x="7019213" y="2227747"/>
                  <a:ext cx="416376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06" name="Freihand 105">
                  <a:extLst>
                    <a:ext uri="{FF2B5EF4-FFF2-40B4-BE49-F238E27FC236}">
                      <a16:creationId xmlns:a16="http://schemas.microsoft.com/office/drawing/2014/main" id="{D3249E1F-96E2-42CC-BD0E-292EA7316941}"/>
                    </a:ext>
                  </a:extLst>
                </p14:cNvPr>
                <p14:cNvContentPartPr/>
                <p14:nvPr/>
              </p14:nvContentPartPr>
              <p14:xfrm>
                <a:off x="6766853" y="2149267"/>
                <a:ext cx="392040" cy="316800"/>
              </p14:xfrm>
            </p:contentPart>
          </mc:Choice>
          <mc:Fallback xmlns="">
            <p:pic>
              <p:nvPicPr>
                <p:cNvPr id="106" name="Freihand 105">
                  <a:extLst>
                    <a:ext uri="{FF2B5EF4-FFF2-40B4-BE49-F238E27FC236}">
                      <a16:creationId xmlns:a16="http://schemas.microsoft.com/office/drawing/2014/main" id="{D3249E1F-96E2-42CC-BD0E-292EA7316941}"/>
                    </a:ext>
                  </a:extLst>
                </p:cNvPr>
                <p:cNvPicPr/>
                <p:nvPr/>
              </p:nvPicPr>
              <p:blipFill>
                <a:blip r:embed="rId181"/>
                <a:stretch>
                  <a:fillRect/>
                </a:stretch>
              </p:blipFill>
              <p:spPr>
                <a:xfrm>
                  <a:off x="6762533" y="2144947"/>
                  <a:ext cx="40068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07" name="Freihand 106">
                  <a:extLst>
                    <a:ext uri="{FF2B5EF4-FFF2-40B4-BE49-F238E27FC236}">
                      <a16:creationId xmlns:a16="http://schemas.microsoft.com/office/drawing/2014/main" id="{4ECBC07E-A63E-4BBA-8607-6546F7A12D95}"/>
                    </a:ext>
                  </a:extLst>
                </p14:cNvPr>
                <p14:cNvContentPartPr/>
                <p14:nvPr/>
              </p14:nvContentPartPr>
              <p14:xfrm>
                <a:off x="10900373" y="1193107"/>
                <a:ext cx="948600" cy="1117800"/>
              </p14:xfrm>
            </p:contentPart>
          </mc:Choice>
          <mc:Fallback xmlns="">
            <p:pic>
              <p:nvPicPr>
                <p:cNvPr id="107" name="Freihand 106">
                  <a:extLst>
                    <a:ext uri="{FF2B5EF4-FFF2-40B4-BE49-F238E27FC236}">
                      <a16:creationId xmlns:a16="http://schemas.microsoft.com/office/drawing/2014/main" id="{4ECBC07E-A63E-4BBA-8607-6546F7A12D95}"/>
                    </a:ext>
                  </a:extLst>
                </p:cNvPr>
                <p:cNvPicPr/>
                <p:nvPr/>
              </p:nvPicPr>
              <p:blipFill>
                <a:blip r:embed="rId183"/>
                <a:stretch>
                  <a:fillRect/>
                </a:stretch>
              </p:blipFill>
              <p:spPr>
                <a:xfrm>
                  <a:off x="10896053" y="1188787"/>
                  <a:ext cx="957240" cy="1126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84">
            <p14:nvContentPartPr>
              <p14:cNvPr id="16" name="Freihand 15">
                <a:extLst>
                  <a:ext uri="{FF2B5EF4-FFF2-40B4-BE49-F238E27FC236}">
                    <a16:creationId xmlns:a16="http://schemas.microsoft.com/office/drawing/2014/main" id="{792FEE4C-87B1-4BFE-BF35-7F600ABC33F8}"/>
                  </a:ext>
                </a:extLst>
              </p14:cNvPr>
              <p14:cNvContentPartPr/>
              <p14:nvPr/>
            </p14:nvContentPartPr>
            <p14:xfrm>
              <a:off x="6217853" y="1473547"/>
              <a:ext cx="643320" cy="1108800"/>
            </p14:xfrm>
          </p:contentPart>
        </mc:Choice>
        <mc:Fallback>
          <p:pic>
            <p:nvPicPr>
              <p:cNvPr id="16" name="Freihand 15">
                <a:extLst>
                  <a:ext uri="{FF2B5EF4-FFF2-40B4-BE49-F238E27FC236}">
                    <a16:creationId xmlns:a16="http://schemas.microsoft.com/office/drawing/2014/main" id="{792FEE4C-87B1-4BFE-BF35-7F600ABC33F8}"/>
                  </a:ext>
                </a:extLst>
              </p:cNvPr>
              <p:cNvPicPr/>
              <p:nvPr/>
            </p:nvPicPr>
            <p:blipFill>
              <a:blip r:embed="rId185"/>
              <a:stretch>
                <a:fillRect/>
              </a:stretch>
            </p:blipFill>
            <p:spPr>
              <a:xfrm>
                <a:off x="6213533" y="1469227"/>
                <a:ext cx="651960" cy="111744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35" name="Freihand 34">
                <a:extLst>
                  <a:ext uri="{FF2B5EF4-FFF2-40B4-BE49-F238E27FC236}">
                    <a16:creationId xmlns:a16="http://schemas.microsoft.com/office/drawing/2014/main" id="{39FDAC62-B559-46EC-B285-45AB410A343A}"/>
                  </a:ext>
                </a:extLst>
              </p14:cNvPr>
              <p14:cNvContentPartPr/>
              <p14:nvPr/>
            </p14:nvContentPartPr>
            <p14:xfrm>
              <a:off x="3513173" y="2574787"/>
              <a:ext cx="2067480" cy="769320"/>
            </p14:xfrm>
          </p:contentPart>
        </mc:Choice>
        <mc:Fallback>
          <p:pic>
            <p:nvPicPr>
              <p:cNvPr id="35" name="Freihand 34">
                <a:extLst>
                  <a:ext uri="{FF2B5EF4-FFF2-40B4-BE49-F238E27FC236}">
                    <a16:creationId xmlns:a16="http://schemas.microsoft.com/office/drawing/2014/main" id="{39FDAC62-B559-46EC-B285-45AB410A343A}"/>
                  </a:ext>
                </a:extLst>
              </p:cNvPr>
              <p:cNvPicPr/>
              <p:nvPr/>
            </p:nvPicPr>
            <p:blipFill>
              <a:blip r:embed="rId187"/>
              <a:stretch>
                <a:fillRect/>
              </a:stretch>
            </p:blipFill>
            <p:spPr>
              <a:xfrm>
                <a:off x="3508853" y="2570467"/>
                <a:ext cx="2076120" cy="77796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36" name="Freihand 35">
                <a:extLst>
                  <a:ext uri="{FF2B5EF4-FFF2-40B4-BE49-F238E27FC236}">
                    <a16:creationId xmlns:a16="http://schemas.microsoft.com/office/drawing/2014/main" id="{6DCB5F07-6C6F-46D2-AC57-6D603E37DD6D}"/>
                  </a:ext>
                </a:extLst>
              </p14:cNvPr>
              <p14:cNvContentPartPr/>
              <p14:nvPr/>
            </p14:nvContentPartPr>
            <p14:xfrm>
              <a:off x="6130373" y="1543387"/>
              <a:ext cx="909720" cy="918720"/>
            </p14:xfrm>
          </p:contentPart>
        </mc:Choice>
        <mc:Fallback>
          <p:pic>
            <p:nvPicPr>
              <p:cNvPr id="36" name="Freihand 35">
                <a:extLst>
                  <a:ext uri="{FF2B5EF4-FFF2-40B4-BE49-F238E27FC236}">
                    <a16:creationId xmlns:a16="http://schemas.microsoft.com/office/drawing/2014/main" id="{6DCB5F07-6C6F-46D2-AC57-6D603E37DD6D}"/>
                  </a:ext>
                </a:extLst>
              </p:cNvPr>
              <p:cNvPicPr/>
              <p:nvPr/>
            </p:nvPicPr>
            <p:blipFill>
              <a:blip r:embed="rId189"/>
              <a:stretch>
                <a:fillRect/>
              </a:stretch>
            </p:blipFill>
            <p:spPr>
              <a:xfrm>
                <a:off x="6126053" y="1539067"/>
                <a:ext cx="918360" cy="927360"/>
              </a:xfrm>
              <a:prstGeom prst="rect">
                <a:avLst/>
              </a:prstGeom>
            </p:spPr>
          </p:pic>
        </mc:Fallback>
      </mc:AlternateContent>
      <p:grpSp>
        <p:nvGrpSpPr>
          <p:cNvPr id="104" name="Gruppieren 103">
            <a:extLst>
              <a:ext uri="{FF2B5EF4-FFF2-40B4-BE49-F238E27FC236}">
                <a16:creationId xmlns:a16="http://schemas.microsoft.com/office/drawing/2014/main" id="{67F76F8F-8733-483D-A962-00B6ADCAD17F}"/>
              </a:ext>
            </a:extLst>
          </p:cNvPr>
          <p:cNvGrpSpPr/>
          <p:nvPr/>
        </p:nvGrpSpPr>
        <p:grpSpPr>
          <a:xfrm>
            <a:off x="6356813" y="3420067"/>
            <a:ext cx="1112760" cy="719640"/>
            <a:chOff x="6356813" y="3420067"/>
            <a:chExt cx="1112760" cy="719640"/>
          </a:xfrm>
        </p:grpSpPr>
        <mc:AlternateContent xmlns:mc="http://schemas.openxmlformats.org/markup-compatibility/2006">
          <mc:Choice xmlns:p14="http://schemas.microsoft.com/office/powerpoint/2010/main" Requires="p14">
            <p:contentPart p14:bwMode="auto" r:id="rId190">
              <p14:nvContentPartPr>
                <p14:cNvPr id="47" name="Freihand 46">
                  <a:extLst>
                    <a:ext uri="{FF2B5EF4-FFF2-40B4-BE49-F238E27FC236}">
                      <a16:creationId xmlns:a16="http://schemas.microsoft.com/office/drawing/2014/main" id="{CCF5B6AC-9215-4724-81E3-072DA811061B}"/>
                    </a:ext>
                  </a:extLst>
                </p14:cNvPr>
                <p14:cNvContentPartPr/>
                <p14:nvPr/>
              </p14:nvContentPartPr>
              <p14:xfrm>
                <a:off x="7101653" y="3595387"/>
                <a:ext cx="39600" cy="21240"/>
              </p14:xfrm>
            </p:contentPart>
          </mc:Choice>
          <mc:Fallback>
            <p:pic>
              <p:nvPicPr>
                <p:cNvPr id="47" name="Freihand 46">
                  <a:extLst>
                    <a:ext uri="{FF2B5EF4-FFF2-40B4-BE49-F238E27FC236}">
                      <a16:creationId xmlns:a16="http://schemas.microsoft.com/office/drawing/2014/main" id="{CCF5B6AC-9215-4724-81E3-072DA811061B}"/>
                    </a:ext>
                  </a:extLst>
                </p:cNvPr>
                <p:cNvPicPr/>
                <p:nvPr/>
              </p:nvPicPr>
              <p:blipFill>
                <a:blip r:embed="rId191"/>
                <a:stretch>
                  <a:fillRect/>
                </a:stretch>
              </p:blipFill>
              <p:spPr>
                <a:xfrm>
                  <a:off x="7097333" y="3591067"/>
                  <a:ext cx="4824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62" name="Freihand 61">
                  <a:extLst>
                    <a:ext uri="{FF2B5EF4-FFF2-40B4-BE49-F238E27FC236}">
                      <a16:creationId xmlns:a16="http://schemas.microsoft.com/office/drawing/2014/main" id="{85D79B64-CD05-4D21-8263-8DBBEB2B93B9}"/>
                    </a:ext>
                  </a:extLst>
                </p14:cNvPr>
                <p14:cNvContentPartPr/>
                <p14:nvPr/>
              </p14:nvContentPartPr>
              <p14:xfrm>
                <a:off x="6422333" y="3482707"/>
                <a:ext cx="976320" cy="540360"/>
              </p14:xfrm>
            </p:contentPart>
          </mc:Choice>
          <mc:Fallback>
            <p:pic>
              <p:nvPicPr>
                <p:cNvPr id="62" name="Freihand 61">
                  <a:extLst>
                    <a:ext uri="{FF2B5EF4-FFF2-40B4-BE49-F238E27FC236}">
                      <a16:creationId xmlns:a16="http://schemas.microsoft.com/office/drawing/2014/main" id="{85D79B64-CD05-4D21-8263-8DBBEB2B93B9}"/>
                    </a:ext>
                  </a:extLst>
                </p:cNvPr>
                <p:cNvPicPr/>
                <p:nvPr/>
              </p:nvPicPr>
              <p:blipFill>
                <a:blip r:embed="rId193"/>
                <a:stretch>
                  <a:fillRect/>
                </a:stretch>
              </p:blipFill>
              <p:spPr>
                <a:xfrm>
                  <a:off x="6418013" y="3478387"/>
                  <a:ext cx="984960" cy="54900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86" name="Freihand 85">
                  <a:extLst>
                    <a:ext uri="{FF2B5EF4-FFF2-40B4-BE49-F238E27FC236}">
                      <a16:creationId xmlns:a16="http://schemas.microsoft.com/office/drawing/2014/main" id="{CB38D119-4544-436B-B686-FF450D9FF2FC}"/>
                    </a:ext>
                  </a:extLst>
                </p14:cNvPr>
                <p14:cNvContentPartPr/>
                <p14:nvPr/>
              </p14:nvContentPartPr>
              <p14:xfrm>
                <a:off x="6356813" y="3420067"/>
                <a:ext cx="1112760" cy="719640"/>
              </p14:xfrm>
            </p:contentPart>
          </mc:Choice>
          <mc:Fallback>
            <p:pic>
              <p:nvPicPr>
                <p:cNvPr id="86" name="Freihand 85">
                  <a:extLst>
                    <a:ext uri="{FF2B5EF4-FFF2-40B4-BE49-F238E27FC236}">
                      <a16:creationId xmlns:a16="http://schemas.microsoft.com/office/drawing/2014/main" id="{CB38D119-4544-436B-B686-FF450D9FF2FC}"/>
                    </a:ext>
                  </a:extLst>
                </p:cNvPr>
                <p:cNvPicPr/>
                <p:nvPr/>
              </p:nvPicPr>
              <p:blipFill>
                <a:blip r:embed="rId195"/>
                <a:stretch>
                  <a:fillRect/>
                </a:stretch>
              </p:blipFill>
              <p:spPr>
                <a:xfrm>
                  <a:off x="6352493" y="3415747"/>
                  <a:ext cx="1121400" cy="7282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96">
            <p14:nvContentPartPr>
              <p14:cNvPr id="109" name="Freihand 108">
                <a:extLst>
                  <a:ext uri="{FF2B5EF4-FFF2-40B4-BE49-F238E27FC236}">
                    <a16:creationId xmlns:a16="http://schemas.microsoft.com/office/drawing/2014/main" id="{9FA47D91-A07A-418C-BAF2-29711EBEFA96}"/>
                  </a:ext>
                </a:extLst>
              </p14:cNvPr>
              <p14:cNvContentPartPr/>
              <p14:nvPr/>
            </p14:nvContentPartPr>
            <p14:xfrm>
              <a:off x="10040693" y="1262947"/>
              <a:ext cx="1868760" cy="1062360"/>
            </p14:xfrm>
          </p:contentPart>
        </mc:Choice>
        <mc:Fallback>
          <p:pic>
            <p:nvPicPr>
              <p:cNvPr id="109" name="Freihand 108">
                <a:extLst>
                  <a:ext uri="{FF2B5EF4-FFF2-40B4-BE49-F238E27FC236}">
                    <a16:creationId xmlns:a16="http://schemas.microsoft.com/office/drawing/2014/main" id="{9FA47D91-A07A-418C-BAF2-29711EBEFA96}"/>
                  </a:ext>
                </a:extLst>
              </p:cNvPr>
              <p:cNvPicPr/>
              <p:nvPr/>
            </p:nvPicPr>
            <p:blipFill>
              <a:blip r:embed="rId197"/>
              <a:stretch>
                <a:fillRect/>
              </a:stretch>
            </p:blipFill>
            <p:spPr>
              <a:xfrm>
                <a:off x="10036373" y="1258627"/>
                <a:ext cx="1877400" cy="107100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10" name="Freihand 109">
                <a:extLst>
                  <a:ext uri="{FF2B5EF4-FFF2-40B4-BE49-F238E27FC236}">
                    <a16:creationId xmlns:a16="http://schemas.microsoft.com/office/drawing/2014/main" id="{8534119D-2462-4AAD-BB6F-AEA1AB99261C}"/>
                  </a:ext>
                </a:extLst>
              </p14:cNvPr>
              <p14:cNvContentPartPr/>
              <p14:nvPr/>
            </p14:nvContentPartPr>
            <p14:xfrm>
              <a:off x="10790213" y="1402987"/>
              <a:ext cx="880920" cy="528120"/>
            </p14:xfrm>
          </p:contentPart>
        </mc:Choice>
        <mc:Fallback>
          <p:pic>
            <p:nvPicPr>
              <p:cNvPr id="110" name="Freihand 109">
                <a:extLst>
                  <a:ext uri="{FF2B5EF4-FFF2-40B4-BE49-F238E27FC236}">
                    <a16:creationId xmlns:a16="http://schemas.microsoft.com/office/drawing/2014/main" id="{8534119D-2462-4AAD-BB6F-AEA1AB99261C}"/>
                  </a:ext>
                </a:extLst>
              </p:cNvPr>
              <p:cNvPicPr/>
              <p:nvPr/>
            </p:nvPicPr>
            <p:blipFill>
              <a:blip r:embed="rId199"/>
              <a:stretch>
                <a:fillRect/>
              </a:stretch>
            </p:blipFill>
            <p:spPr>
              <a:xfrm>
                <a:off x="10785893" y="1398667"/>
                <a:ext cx="889560" cy="536760"/>
              </a:xfrm>
              <a:prstGeom prst="rect">
                <a:avLst/>
              </a:prstGeom>
            </p:spPr>
          </p:pic>
        </mc:Fallback>
      </mc:AlternateContent>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Nominales BIP/reales BIP/BIP-</a:t>
            </a:r>
            <a:r>
              <a:rPr lang="de-DE" sz="3266" dirty="0" err="1"/>
              <a:t>Deflator</a:t>
            </a:r>
            <a:endParaRPr lang="de-DE" sz="3266" dirty="0"/>
          </a:p>
        </p:txBody>
      </p:sp>
      <p:sp>
        <p:nvSpPr>
          <p:cNvPr id="7" name="Text Box 3"/>
          <p:cNvSpPr txBox="1">
            <a:spLocks noChangeArrowheads="1"/>
          </p:cNvSpPr>
          <p:nvPr/>
        </p:nvSpPr>
        <p:spPr bwMode="auto">
          <a:xfrm>
            <a:off x="86451" y="1151352"/>
            <a:ext cx="8603154" cy="37710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im nominalen BIP spiegelt die Veränderung aus Preisänderungen </a:t>
            </a:r>
            <a:r>
              <a:rPr lang="de-DE" altLang="de-DE" sz="2177" b="1" dirty="0">
                <a:solidFill>
                  <a:srgbClr val="000000"/>
                </a:solidFill>
              </a:rPr>
              <a:t>und</a:t>
            </a:r>
            <a:r>
              <a:rPr lang="de-DE" altLang="de-DE" sz="2177" dirty="0">
                <a:solidFill>
                  <a:srgbClr val="000000"/>
                </a:solidFill>
              </a:rPr>
              <a:t> Änderungen in der Wirtschaftsleistung wider.</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Die Veränderung des realen BIP zeigt, um wie viel die Wirtschaftsleistung gewachsen ist.</a:t>
            </a: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dirty="0">
                <a:solidFill>
                  <a:srgbClr val="000000"/>
                </a:solidFill>
              </a:rPr>
              <a:t>Über die Veränderungsrate des BIP-</a:t>
            </a:r>
            <a:r>
              <a:rPr lang="de-DE" altLang="de-DE" sz="2177" dirty="0" err="1">
                <a:solidFill>
                  <a:srgbClr val="000000"/>
                </a:solidFill>
              </a:rPr>
              <a:t>Deflators</a:t>
            </a:r>
            <a:r>
              <a:rPr lang="de-DE" altLang="de-DE" sz="2177" dirty="0">
                <a:solidFill>
                  <a:srgbClr val="000000"/>
                </a:solidFill>
              </a:rPr>
              <a:t> kann die Veränderungsrate des nominalen BIP um die reine Preisänderung korrigiert werden</a:t>
            </a: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776AD2C-7817-4337-BF2E-A90F5AAD2EC5}"/>
                  </a:ext>
                </a:extLst>
              </p14:cNvPr>
              <p14:cNvContentPartPr/>
              <p14:nvPr/>
            </p14:nvContentPartPr>
            <p14:xfrm>
              <a:off x="2337773" y="1799707"/>
              <a:ext cx="637920" cy="611280"/>
            </p14:xfrm>
          </p:contentPart>
        </mc:Choice>
        <mc:Fallback xmlns="">
          <p:pic>
            <p:nvPicPr>
              <p:cNvPr id="2" name="Freihand 1">
                <a:extLst>
                  <a:ext uri="{FF2B5EF4-FFF2-40B4-BE49-F238E27FC236}">
                    <a16:creationId xmlns:a16="http://schemas.microsoft.com/office/drawing/2014/main" id="{2776AD2C-7817-4337-BF2E-A90F5AAD2EC5}"/>
                  </a:ext>
                </a:extLst>
              </p:cNvPr>
              <p:cNvPicPr/>
              <p:nvPr/>
            </p:nvPicPr>
            <p:blipFill>
              <a:blip r:embed="rId4"/>
              <a:stretch>
                <a:fillRect/>
              </a:stretch>
            </p:blipFill>
            <p:spPr>
              <a:xfrm>
                <a:off x="2333453" y="1795387"/>
                <a:ext cx="646560" cy="619920"/>
              </a:xfrm>
              <a:prstGeom prst="rect">
                <a:avLst/>
              </a:prstGeom>
            </p:spPr>
          </p:pic>
        </mc:Fallback>
      </mc:AlternateContent>
      <p:grpSp>
        <p:nvGrpSpPr>
          <p:cNvPr id="8" name="Gruppieren 7">
            <a:extLst>
              <a:ext uri="{FF2B5EF4-FFF2-40B4-BE49-F238E27FC236}">
                <a16:creationId xmlns:a16="http://schemas.microsoft.com/office/drawing/2014/main" id="{9377400E-BA65-450B-AF13-B0E21FA3D2E6}"/>
              </a:ext>
            </a:extLst>
          </p:cNvPr>
          <p:cNvGrpSpPr/>
          <p:nvPr/>
        </p:nvGrpSpPr>
        <p:grpSpPr>
          <a:xfrm>
            <a:off x="334373" y="3070507"/>
            <a:ext cx="4101120" cy="839880"/>
            <a:chOff x="334373" y="3070507"/>
            <a:chExt cx="4101120" cy="839880"/>
          </a:xfrm>
        </p:grpSpPr>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1C9A64AE-8ADB-4ED7-81FA-537409A9FC8F}"/>
                    </a:ext>
                  </a:extLst>
                </p14:cNvPr>
                <p14:cNvContentPartPr/>
                <p14:nvPr/>
              </p14:nvContentPartPr>
              <p14:xfrm>
                <a:off x="2892173" y="3141427"/>
                <a:ext cx="1543320" cy="115920"/>
              </p14:xfrm>
            </p:contentPart>
          </mc:Choice>
          <mc:Fallback xmlns="">
            <p:pic>
              <p:nvPicPr>
                <p:cNvPr id="3" name="Freihand 2">
                  <a:extLst>
                    <a:ext uri="{FF2B5EF4-FFF2-40B4-BE49-F238E27FC236}">
                      <a16:creationId xmlns:a16="http://schemas.microsoft.com/office/drawing/2014/main" id="{1C9A64AE-8ADB-4ED7-81FA-537409A9FC8F}"/>
                    </a:ext>
                  </a:extLst>
                </p:cNvPr>
                <p:cNvPicPr/>
                <p:nvPr/>
              </p:nvPicPr>
              <p:blipFill>
                <a:blip r:embed="rId6"/>
                <a:stretch>
                  <a:fillRect/>
                </a:stretch>
              </p:blipFill>
              <p:spPr>
                <a:xfrm>
                  <a:off x="2887853" y="3137107"/>
                  <a:ext cx="155196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Freihand 4">
                  <a:extLst>
                    <a:ext uri="{FF2B5EF4-FFF2-40B4-BE49-F238E27FC236}">
                      <a16:creationId xmlns:a16="http://schemas.microsoft.com/office/drawing/2014/main" id="{FDB13A36-DCAD-44B8-A467-AF46A2F1E17E}"/>
                    </a:ext>
                  </a:extLst>
                </p14:cNvPr>
                <p14:cNvContentPartPr/>
                <p14:nvPr/>
              </p14:nvContentPartPr>
              <p14:xfrm>
                <a:off x="334373" y="3070507"/>
                <a:ext cx="2451600" cy="839880"/>
              </p14:xfrm>
            </p:contentPart>
          </mc:Choice>
          <mc:Fallback xmlns="">
            <p:pic>
              <p:nvPicPr>
                <p:cNvPr id="5" name="Freihand 4">
                  <a:extLst>
                    <a:ext uri="{FF2B5EF4-FFF2-40B4-BE49-F238E27FC236}">
                      <a16:creationId xmlns:a16="http://schemas.microsoft.com/office/drawing/2014/main" id="{FDB13A36-DCAD-44B8-A467-AF46A2F1E17E}"/>
                    </a:ext>
                  </a:extLst>
                </p:cNvPr>
                <p:cNvPicPr/>
                <p:nvPr/>
              </p:nvPicPr>
              <p:blipFill>
                <a:blip r:embed="rId8"/>
                <a:stretch>
                  <a:fillRect/>
                </a:stretch>
              </p:blipFill>
              <p:spPr>
                <a:xfrm>
                  <a:off x="330053" y="3066187"/>
                  <a:ext cx="2460240" cy="848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9" name="Freihand 8">
                <a:extLst>
                  <a:ext uri="{FF2B5EF4-FFF2-40B4-BE49-F238E27FC236}">
                    <a16:creationId xmlns:a16="http://schemas.microsoft.com/office/drawing/2014/main" id="{EF379070-EE9F-43F1-82FF-DC04122AB7A5}"/>
                  </a:ext>
                </a:extLst>
              </p14:cNvPr>
              <p14:cNvContentPartPr/>
              <p14:nvPr/>
            </p14:nvContentPartPr>
            <p14:xfrm>
              <a:off x="1667453" y="4474867"/>
              <a:ext cx="3797640" cy="67680"/>
            </p14:xfrm>
          </p:contentPart>
        </mc:Choice>
        <mc:Fallback xmlns="">
          <p:pic>
            <p:nvPicPr>
              <p:cNvPr id="9" name="Freihand 8">
                <a:extLst>
                  <a:ext uri="{FF2B5EF4-FFF2-40B4-BE49-F238E27FC236}">
                    <a16:creationId xmlns:a16="http://schemas.microsoft.com/office/drawing/2014/main" id="{EF379070-EE9F-43F1-82FF-DC04122AB7A5}"/>
                  </a:ext>
                </a:extLst>
              </p:cNvPr>
              <p:cNvPicPr/>
              <p:nvPr/>
            </p:nvPicPr>
            <p:blipFill>
              <a:blip r:embed="rId10"/>
              <a:stretch>
                <a:fillRect/>
              </a:stretch>
            </p:blipFill>
            <p:spPr>
              <a:xfrm>
                <a:off x="1663133" y="4470547"/>
                <a:ext cx="38062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Freihand 9">
                <a:extLst>
                  <a:ext uri="{FF2B5EF4-FFF2-40B4-BE49-F238E27FC236}">
                    <a16:creationId xmlns:a16="http://schemas.microsoft.com/office/drawing/2014/main" id="{A5D976EE-7FEF-4FCA-9B9B-596330FA2A62}"/>
                  </a:ext>
                </a:extLst>
              </p14:cNvPr>
              <p14:cNvContentPartPr/>
              <p14:nvPr/>
            </p14:nvContentPartPr>
            <p14:xfrm>
              <a:off x="3732053" y="4819747"/>
              <a:ext cx="1955880" cy="59760"/>
            </p14:xfrm>
          </p:contentPart>
        </mc:Choice>
        <mc:Fallback xmlns="">
          <p:pic>
            <p:nvPicPr>
              <p:cNvPr id="10" name="Freihand 9">
                <a:extLst>
                  <a:ext uri="{FF2B5EF4-FFF2-40B4-BE49-F238E27FC236}">
                    <a16:creationId xmlns:a16="http://schemas.microsoft.com/office/drawing/2014/main" id="{A5D976EE-7FEF-4FCA-9B9B-596330FA2A62}"/>
                  </a:ext>
                </a:extLst>
              </p:cNvPr>
              <p:cNvPicPr/>
              <p:nvPr/>
            </p:nvPicPr>
            <p:blipFill>
              <a:blip r:embed="rId12"/>
              <a:stretch>
                <a:fillRect/>
              </a:stretch>
            </p:blipFill>
            <p:spPr>
              <a:xfrm>
                <a:off x="3727733" y="4815427"/>
                <a:ext cx="1964520" cy="68400"/>
              </a:xfrm>
              <a:prstGeom prst="rect">
                <a:avLst/>
              </a:prstGeom>
            </p:spPr>
          </p:pic>
        </mc:Fallback>
      </mc:AlternateContent>
    </p:spTree>
    <p:extLst>
      <p:ext uri="{BB962C8B-B14F-4D97-AF65-F5344CB8AC3E}">
        <p14:creationId xmlns:p14="http://schemas.microsoft.com/office/powerpoint/2010/main" val="3293625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dirty="0"/>
              <a:t>Vergleich des Wirtschaftswachstums gemessen am realen BIP und realen BIP pro Kopf im Vergleich seit Einführung des Euro (Deutschland)</a:t>
            </a:r>
          </a:p>
        </p:txBody>
      </p:sp>
      <p:sp>
        <p:nvSpPr>
          <p:cNvPr id="480260" name="Text Box 4"/>
          <p:cNvSpPr txBox="1">
            <a:spLocks noChangeArrowheads="1"/>
          </p:cNvSpPr>
          <p:nvPr/>
        </p:nvSpPr>
        <p:spPr bwMode="auto">
          <a:xfrm>
            <a:off x="1558925" y="6021389"/>
            <a:ext cx="133882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A335407-9093-8B22-B659-50EF90AB5EBB}"/>
              </a:ext>
            </a:extLst>
          </p:cNvPr>
          <p:cNvPicPr>
            <a:picLocks noChangeAspect="1"/>
          </p:cNvPicPr>
          <p:nvPr/>
        </p:nvPicPr>
        <p:blipFill>
          <a:blip r:embed="rId3"/>
          <a:stretch>
            <a:fillRect/>
          </a:stretch>
        </p:blipFill>
        <p:spPr>
          <a:xfrm>
            <a:off x="0" y="868564"/>
            <a:ext cx="8119439" cy="4709275"/>
          </a:xfrm>
          <a:prstGeom prst="rect">
            <a:avLst/>
          </a:prstGeom>
        </p:spPr>
      </p:pic>
      <p:grpSp>
        <p:nvGrpSpPr>
          <p:cNvPr id="33" name="Gruppieren 32">
            <a:extLst>
              <a:ext uri="{FF2B5EF4-FFF2-40B4-BE49-F238E27FC236}">
                <a16:creationId xmlns:a16="http://schemas.microsoft.com/office/drawing/2014/main" id="{62072718-D19F-4179-8791-C05E6292C703}"/>
              </a:ext>
            </a:extLst>
          </p:cNvPr>
          <p:cNvGrpSpPr/>
          <p:nvPr/>
        </p:nvGrpSpPr>
        <p:grpSpPr>
          <a:xfrm>
            <a:off x="805613" y="662827"/>
            <a:ext cx="3312720" cy="1316520"/>
            <a:chOff x="805613" y="662827"/>
            <a:chExt cx="3312720" cy="1316520"/>
          </a:xfrm>
        </p:grpSpPr>
        <mc:AlternateContent xmlns:mc="http://schemas.openxmlformats.org/markup-compatibility/2006" xmlns:p14="http://schemas.microsoft.com/office/powerpoint/2010/main">
          <mc:Choice Requires="p14">
            <p:contentPart p14:bwMode="auto" r:id="rId4">
              <p14:nvContentPartPr>
                <p14:cNvPr id="2" name="Freihand 1">
                  <a:extLst>
                    <a:ext uri="{FF2B5EF4-FFF2-40B4-BE49-F238E27FC236}">
                      <a16:creationId xmlns:a16="http://schemas.microsoft.com/office/drawing/2014/main" id="{5EF2C5C0-6883-435F-8E2C-CA34F178CA77}"/>
                    </a:ext>
                  </a:extLst>
                </p14:cNvPr>
                <p14:cNvContentPartPr/>
                <p14:nvPr/>
              </p14:nvContentPartPr>
              <p14:xfrm>
                <a:off x="805613" y="1311907"/>
                <a:ext cx="3270600" cy="667440"/>
              </p14:xfrm>
            </p:contentPart>
          </mc:Choice>
          <mc:Fallback xmlns="">
            <p:pic>
              <p:nvPicPr>
                <p:cNvPr id="2" name="Freihand 1">
                  <a:extLst>
                    <a:ext uri="{FF2B5EF4-FFF2-40B4-BE49-F238E27FC236}">
                      <a16:creationId xmlns:a16="http://schemas.microsoft.com/office/drawing/2014/main" id="{5EF2C5C0-6883-435F-8E2C-CA34F178CA77}"/>
                    </a:ext>
                  </a:extLst>
                </p:cNvPr>
                <p:cNvPicPr/>
                <p:nvPr/>
              </p:nvPicPr>
              <p:blipFill>
                <a:blip r:embed="rId5"/>
                <a:stretch>
                  <a:fillRect/>
                </a:stretch>
              </p:blipFill>
              <p:spPr>
                <a:xfrm>
                  <a:off x="801293" y="1307587"/>
                  <a:ext cx="3279240" cy="676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Freihand 3">
                  <a:extLst>
                    <a:ext uri="{FF2B5EF4-FFF2-40B4-BE49-F238E27FC236}">
                      <a16:creationId xmlns:a16="http://schemas.microsoft.com/office/drawing/2014/main" id="{27425001-49A5-4A8B-B010-B2B33D49672D}"/>
                    </a:ext>
                  </a:extLst>
                </p14:cNvPr>
                <p14:cNvContentPartPr/>
                <p14:nvPr/>
              </p14:nvContentPartPr>
              <p14:xfrm>
                <a:off x="1646573" y="787387"/>
                <a:ext cx="125640" cy="259920"/>
              </p14:xfrm>
            </p:contentPart>
          </mc:Choice>
          <mc:Fallback xmlns="">
            <p:pic>
              <p:nvPicPr>
                <p:cNvPr id="4" name="Freihand 3">
                  <a:extLst>
                    <a:ext uri="{FF2B5EF4-FFF2-40B4-BE49-F238E27FC236}">
                      <a16:creationId xmlns:a16="http://schemas.microsoft.com/office/drawing/2014/main" id="{27425001-49A5-4A8B-B010-B2B33D49672D}"/>
                    </a:ext>
                  </a:extLst>
                </p:cNvPr>
                <p:cNvPicPr/>
                <p:nvPr/>
              </p:nvPicPr>
              <p:blipFill>
                <a:blip r:embed="rId7"/>
                <a:stretch>
                  <a:fillRect/>
                </a:stretch>
              </p:blipFill>
              <p:spPr>
                <a:xfrm>
                  <a:off x="1642253" y="783067"/>
                  <a:ext cx="13428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Freihand 4">
                  <a:extLst>
                    <a:ext uri="{FF2B5EF4-FFF2-40B4-BE49-F238E27FC236}">
                      <a16:creationId xmlns:a16="http://schemas.microsoft.com/office/drawing/2014/main" id="{9632321E-00C6-4E83-9A6C-BCF088A7B505}"/>
                    </a:ext>
                  </a:extLst>
                </p14:cNvPr>
                <p14:cNvContentPartPr/>
                <p14:nvPr/>
              </p14:nvContentPartPr>
              <p14:xfrm>
                <a:off x="1752053" y="849307"/>
                <a:ext cx="223560" cy="115200"/>
              </p14:xfrm>
            </p:contentPart>
          </mc:Choice>
          <mc:Fallback xmlns="">
            <p:pic>
              <p:nvPicPr>
                <p:cNvPr id="5" name="Freihand 4">
                  <a:extLst>
                    <a:ext uri="{FF2B5EF4-FFF2-40B4-BE49-F238E27FC236}">
                      <a16:creationId xmlns:a16="http://schemas.microsoft.com/office/drawing/2014/main" id="{9632321E-00C6-4E83-9A6C-BCF088A7B505}"/>
                    </a:ext>
                  </a:extLst>
                </p:cNvPr>
                <p:cNvPicPr/>
                <p:nvPr/>
              </p:nvPicPr>
              <p:blipFill>
                <a:blip r:embed="rId9"/>
                <a:stretch>
                  <a:fillRect/>
                </a:stretch>
              </p:blipFill>
              <p:spPr>
                <a:xfrm>
                  <a:off x="1747733" y="844987"/>
                  <a:ext cx="23220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Freihand 5">
                  <a:extLst>
                    <a:ext uri="{FF2B5EF4-FFF2-40B4-BE49-F238E27FC236}">
                      <a16:creationId xmlns:a16="http://schemas.microsoft.com/office/drawing/2014/main" id="{4776AFC2-4C2C-4C3E-8DF3-A3B3A194E040}"/>
                    </a:ext>
                  </a:extLst>
                </p14:cNvPr>
                <p14:cNvContentPartPr/>
                <p14:nvPr/>
              </p14:nvContentPartPr>
              <p14:xfrm>
                <a:off x="1950773" y="766507"/>
                <a:ext cx="108360" cy="175320"/>
              </p14:xfrm>
            </p:contentPart>
          </mc:Choice>
          <mc:Fallback xmlns="">
            <p:pic>
              <p:nvPicPr>
                <p:cNvPr id="6" name="Freihand 5">
                  <a:extLst>
                    <a:ext uri="{FF2B5EF4-FFF2-40B4-BE49-F238E27FC236}">
                      <a16:creationId xmlns:a16="http://schemas.microsoft.com/office/drawing/2014/main" id="{4776AFC2-4C2C-4C3E-8DF3-A3B3A194E040}"/>
                    </a:ext>
                  </a:extLst>
                </p:cNvPr>
                <p:cNvPicPr/>
                <p:nvPr/>
              </p:nvPicPr>
              <p:blipFill>
                <a:blip r:embed="rId11"/>
                <a:stretch>
                  <a:fillRect/>
                </a:stretch>
              </p:blipFill>
              <p:spPr>
                <a:xfrm>
                  <a:off x="1946453" y="762187"/>
                  <a:ext cx="1170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Freihand 6">
                  <a:extLst>
                    <a:ext uri="{FF2B5EF4-FFF2-40B4-BE49-F238E27FC236}">
                      <a16:creationId xmlns:a16="http://schemas.microsoft.com/office/drawing/2014/main" id="{555A8E1D-74A5-4DCC-9F37-37798BA9CF00}"/>
                    </a:ext>
                  </a:extLst>
                </p14:cNvPr>
                <p14:cNvContentPartPr/>
                <p14:nvPr/>
              </p14:nvContentPartPr>
              <p14:xfrm>
                <a:off x="2184413" y="818347"/>
                <a:ext cx="362880" cy="90720"/>
              </p14:xfrm>
            </p:contentPart>
          </mc:Choice>
          <mc:Fallback xmlns="">
            <p:pic>
              <p:nvPicPr>
                <p:cNvPr id="7" name="Freihand 6">
                  <a:extLst>
                    <a:ext uri="{FF2B5EF4-FFF2-40B4-BE49-F238E27FC236}">
                      <a16:creationId xmlns:a16="http://schemas.microsoft.com/office/drawing/2014/main" id="{555A8E1D-74A5-4DCC-9F37-37798BA9CF00}"/>
                    </a:ext>
                  </a:extLst>
                </p:cNvPr>
                <p:cNvPicPr/>
                <p:nvPr/>
              </p:nvPicPr>
              <p:blipFill>
                <a:blip r:embed="rId13"/>
                <a:stretch>
                  <a:fillRect/>
                </a:stretch>
              </p:blipFill>
              <p:spPr>
                <a:xfrm>
                  <a:off x="2180093" y="814027"/>
                  <a:ext cx="37152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Freihand 7">
                  <a:extLst>
                    <a:ext uri="{FF2B5EF4-FFF2-40B4-BE49-F238E27FC236}">
                      <a16:creationId xmlns:a16="http://schemas.microsoft.com/office/drawing/2014/main" id="{685F79BB-321A-4531-8249-0A1F27A433EE}"/>
                    </a:ext>
                  </a:extLst>
                </p14:cNvPr>
                <p14:cNvContentPartPr/>
                <p14:nvPr/>
              </p14:nvContentPartPr>
              <p14:xfrm>
                <a:off x="2562053" y="776587"/>
                <a:ext cx="426960" cy="93600"/>
              </p14:xfrm>
            </p:contentPart>
          </mc:Choice>
          <mc:Fallback xmlns="">
            <p:pic>
              <p:nvPicPr>
                <p:cNvPr id="8" name="Freihand 7">
                  <a:extLst>
                    <a:ext uri="{FF2B5EF4-FFF2-40B4-BE49-F238E27FC236}">
                      <a16:creationId xmlns:a16="http://schemas.microsoft.com/office/drawing/2014/main" id="{685F79BB-321A-4531-8249-0A1F27A433EE}"/>
                    </a:ext>
                  </a:extLst>
                </p:cNvPr>
                <p:cNvPicPr/>
                <p:nvPr/>
              </p:nvPicPr>
              <p:blipFill>
                <a:blip r:embed="rId15"/>
                <a:stretch>
                  <a:fillRect/>
                </a:stretch>
              </p:blipFill>
              <p:spPr>
                <a:xfrm>
                  <a:off x="2557733" y="772267"/>
                  <a:ext cx="4356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Freihand 8">
                  <a:extLst>
                    <a:ext uri="{FF2B5EF4-FFF2-40B4-BE49-F238E27FC236}">
                      <a16:creationId xmlns:a16="http://schemas.microsoft.com/office/drawing/2014/main" id="{E5C9943F-4154-4161-82A3-6AA9494B82A3}"/>
                    </a:ext>
                  </a:extLst>
                </p14:cNvPr>
                <p14:cNvContentPartPr/>
                <p14:nvPr/>
              </p14:nvContentPartPr>
              <p14:xfrm>
                <a:off x="3042653" y="709627"/>
                <a:ext cx="271440" cy="279360"/>
              </p14:xfrm>
            </p:contentPart>
          </mc:Choice>
          <mc:Fallback xmlns="">
            <p:pic>
              <p:nvPicPr>
                <p:cNvPr id="9" name="Freihand 8">
                  <a:extLst>
                    <a:ext uri="{FF2B5EF4-FFF2-40B4-BE49-F238E27FC236}">
                      <a16:creationId xmlns:a16="http://schemas.microsoft.com/office/drawing/2014/main" id="{E5C9943F-4154-4161-82A3-6AA9494B82A3}"/>
                    </a:ext>
                  </a:extLst>
                </p:cNvPr>
                <p:cNvPicPr/>
                <p:nvPr/>
              </p:nvPicPr>
              <p:blipFill>
                <a:blip r:embed="rId17"/>
                <a:stretch>
                  <a:fillRect/>
                </a:stretch>
              </p:blipFill>
              <p:spPr>
                <a:xfrm>
                  <a:off x="3038333" y="705307"/>
                  <a:ext cx="2800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 name="Freihand 10">
                  <a:extLst>
                    <a:ext uri="{FF2B5EF4-FFF2-40B4-BE49-F238E27FC236}">
                      <a16:creationId xmlns:a16="http://schemas.microsoft.com/office/drawing/2014/main" id="{7CB2CF03-82B9-4EC5-86A0-B35B489C8BC6}"/>
                    </a:ext>
                  </a:extLst>
                </p14:cNvPr>
                <p14:cNvContentPartPr/>
                <p14:nvPr/>
              </p14:nvContentPartPr>
              <p14:xfrm>
                <a:off x="3305813" y="697387"/>
                <a:ext cx="54720" cy="50400"/>
              </p14:xfrm>
            </p:contentPart>
          </mc:Choice>
          <mc:Fallback xmlns="">
            <p:pic>
              <p:nvPicPr>
                <p:cNvPr id="11" name="Freihand 10">
                  <a:extLst>
                    <a:ext uri="{FF2B5EF4-FFF2-40B4-BE49-F238E27FC236}">
                      <a16:creationId xmlns:a16="http://schemas.microsoft.com/office/drawing/2014/main" id="{7CB2CF03-82B9-4EC5-86A0-B35B489C8BC6}"/>
                    </a:ext>
                  </a:extLst>
                </p:cNvPr>
                <p:cNvPicPr/>
                <p:nvPr/>
              </p:nvPicPr>
              <p:blipFill>
                <a:blip r:embed="rId19"/>
                <a:stretch>
                  <a:fillRect/>
                </a:stretch>
              </p:blipFill>
              <p:spPr>
                <a:xfrm>
                  <a:off x="3301493" y="693067"/>
                  <a:ext cx="6336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 name="Freihand 11">
                  <a:extLst>
                    <a:ext uri="{FF2B5EF4-FFF2-40B4-BE49-F238E27FC236}">
                      <a16:creationId xmlns:a16="http://schemas.microsoft.com/office/drawing/2014/main" id="{873121E1-D54C-4619-950B-B655B1376B87}"/>
                    </a:ext>
                  </a:extLst>
                </p14:cNvPr>
                <p14:cNvContentPartPr/>
                <p14:nvPr/>
              </p14:nvContentPartPr>
              <p14:xfrm>
                <a:off x="3379973" y="662827"/>
                <a:ext cx="145440" cy="182160"/>
              </p14:xfrm>
            </p:contentPart>
          </mc:Choice>
          <mc:Fallback xmlns="">
            <p:pic>
              <p:nvPicPr>
                <p:cNvPr id="12" name="Freihand 11">
                  <a:extLst>
                    <a:ext uri="{FF2B5EF4-FFF2-40B4-BE49-F238E27FC236}">
                      <a16:creationId xmlns:a16="http://schemas.microsoft.com/office/drawing/2014/main" id="{873121E1-D54C-4619-950B-B655B1376B87}"/>
                    </a:ext>
                  </a:extLst>
                </p:cNvPr>
                <p:cNvPicPr/>
                <p:nvPr/>
              </p:nvPicPr>
              <p:blipFill>
                <a:blip r:embed="rId21"/>
                <a:stretch>
                  <a:fillRect/>
                </a:stretch>
              </p:blipFill>
              <p:spPr>
                <a:xfrm>
                  <a:off x="3375653" y="658507"/>
                  <a:ext cx="15408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3" name="Freihand 12">
                  <a:extLst>
                    <a:ext uri="{FF2B5EF4-FFF2-40B4-BE49-F238E27FC236}">
                      <a16:creationId xmlns:a16="http://schemas.microsoft.com/office/drawing/2014/main" id="{033FBFE5-4F2E-43A2-9C0C-26A09EAB11E2}"/>
                    </a:ext>
                  </a:extLst>
                </p14:cNvPr>
                <p14:cNvContentPartPr/>
                <p14:nvPr/>
              </p14:nvContentPartPr>
              <p14:xfrm>
                <a:off x="3593453" y="817627"/>
                <a:ext cx="19800" cy="115920"/>
              </p14:xfrm>
            </p:contentPart>
          </mc:Choice>
          <mc:Fallback xmlns="">
            <p:pic>
              <p:nvPicPr>
                <p:cNvPr id="13" name="Freihand 12">
                  <a:extLst>
                    <a:ext uri="{FF2B5EF4-FFF2-40B4-BE49-F238E27FC236}">
                      <a16:creationId xmlns:a16="http://schemas.microsoft.com/office/drawing/2014/main" id="{033FBFE5-4F2E-43A2-9C0C-26A09EAB11E2}"/>
                    </a:ext>
                  </a:extLst>
                </p:cNvPr>
                <p:cNvPicPr/>
                <p:nvPr/>
              </p:nvPicPr>
              <p:blipFill>
                <a:blip r:embed="rId23"/>
                <a:stretch>
                  <a:fillRect/>
                </a:stretch>
              </p:blipFill>
              <p:spPr>
                <a:xfrm>
                  <a:off x="3589133" y="813307"/>
                  <a:ext cx="2844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4" name="Freihand 13">
                  <a:extLst>
                    <a:ext uri="{FF2B5EF4-FFF2-40B4-BE49-F238E27FC236}">
                      <a16:creationId xmlns:a16="http://schemas.microsoft.com/office/drawing/2014/main" id="{BF4328AF-34D8-4C40-BB1D-9E39AD8429BB}"/>
                    </a:ext>
                  </a:extLst>
                </p14:cNvPr>
                <p14:cNvContentPartPr/>
                <p14:nvPr/>
              </p14:nvContentPartPr>
              <p14:xfrm>
                <a:off x="3665453" y="675067"/>
                <a:ext cx="143280" cy="160560"/>
              </p14:xfrm>
            </p:contentPart>
          </mc:Choice>
          <mc:Fallback xmlns="">
            <p:pic>
              <p:nvPicPr>
                <p:cNvPr id="14" name="Freihand 13">
                  <a:extLst>
                    <a:ext uri="{FF2B5EF4-FFF2-40B4-BE49-F238E27FC236}">
                      <a16:creationId xmlns:a16="http://schemas.microsoft.com/office/drawing/2014/main" id="{BF4328AF-34D8-4C40-BB1D-9E39AD8429BB}"/>
                    </a:ext>
                  </a:extLst>
                </p:cNvPr>
                <p:cNvPicPr/>
                <p:nvPr/>
              </p:nvPicPr>
              <p:blipFill>
                <a:blip r:embed="rId25"/>
                <a:stretch>
                  <a:fillRect/>
                </a:stretch>
              </p:blipFill>
              <p:spPr>
                <a:xfrm>
                  <a:off x="3661133" y="670747"/>
                  <a:ext cx="15192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5" name="Freihand 14">
                  <a:extLst>
                    <a:ext uri="{FF2B5EF4-FFF2-40B4-BE49-F238E27FC236}">
                      <a16:creationId xmlns:a16="http://schemas.microsoft.com/office/drawing/2014/main" id="{D877CD6C-11BC-4F1A-A403-A205E557EF93}"/>
                    </a:ext>
                  </a:extLst>
                </p14:cNvPr>
                <p14:cNvContentPartPr/>
                <p14:nvPr/>
              </p14:nvContentPartPr>
              <p14:xfrm>
                <a:off x="3785333" y="747787"/>
                <a:ext cx="121680" cy="60480"/>
              </p14:xfrm>
            </p:contentPart>
          </mc:Choice>
          <mc:Fallback xmlns="">
            <p:pic>
              <p:nvPicPr>
                <p:cNvPr id="15" name="Freihand 14">
                  <a:extLst>
                    <a:ext uri="{FF2B5EF4-FFF2-40B4-BE49-F238E27FC236}">
                      <a16:creationId xmlns:a16="http://schemas.microsoft.com/office/drawing/2014/main" id="{D877CD6C-11BC-4F1A-A403-A205E557EF93}"/>
                    </a:ext>
                  </a:extLst>
                </p:cNvPr>
                <p:cNvPicPr/>
                <p:nvPr/>
              </p:nvPicPr>
              <p:blipFill>
                <a:blip r:embed="rId27"/>
                <a:stretch>
                  <a:fillRect/>
                </a:stretch>
              </p:blipFill>
              <p:spPr>
                <a:xfrm>
                  <a:off x="3781013" y="743467"/>
                  <a:ext cx="13032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 name="Freihand 15">
                  <a:extLst>
                    <a:ext uri="{FF2B5EF4-FFF2-40B4-BE49-F238E27FC236}">
                      <a16:creationId xmlns:a16="http://schemas.microsoft.com/office/drawing/2014/main" id="{87B67CC1-0519-4AC7-93A0-DD0BF140F216}"/>
                    </a:ext>
                  </a:extLst>
                </p14:cNvPr>
                <p14:cNvContentPartPr/>
                <p14:nvPr/>
              </p14:nvContentPartPr>
              <p14:xfrm>
                <a:off x="1711013" y="1107067"/>
                <a:ext cx="248400" cy="118800"/>
              </p14:xfrm>
            </p:contentPart>
          </mc:Choice>
          <mc:Fallback xmlns="">
            <p:pic>
              <p:nvPicPr>
                <p:cNvPr id="16" name="Freihand 15">
                  <a:extLst>
                    <a:ext uri="{FF2B5EF4-FFF2-40B4-BE49-F238E27FC236}">
                      <a16:creationId xmlns:a16="http://schemas.microsoft.com/office/drawing/2014/main" id="{87B67CC1-0519-4AC7-93A0-DD0BF140F216}"/>
                    </a:ext>
                  </a:extLst>
                </p:cNvPr>
                <p:cNvPicPr/>
                <p:nvPr/>
              </p:nvPicPr>
              <p:blipFill>
                <a:blip r:embed="rId29"/>
                <a:stretch>
                  <a:fillRect/>
                </a:stretch>
              </p:blipFill>
              <p:spPr>
                <a:xfrm>
                  <a:off x="1706693" y="1102747"/>
                  <a:ext cx="25704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 name="Freihand 16">
                  <a:extLst>
                    <a:ext uri="{FF2B5EF4-FFF2-40B4-BE49-F238E27FC236}">
                      <a16:creationId xmlns:a16="http://schemas.microsoft.com/office/drawing/2014/main" id="{176BF924-CD6A-41E7-AAB3-7387A197397F}"/>
                    </a:ext>
                  </a:extLst>
                </p14:cNvPr>
                <p14:cNvContentPartPr/>
                <p14:nvPr/>
              </p14:nvContentPartPr>
              <p14:xfrm>
                <a:off x="1869413" y="1052347"/>
                <a:ext cx="26280" cy="7920"/>
              </p14:xfrm>
            </p:contentPart>
          </mc:Choice>
          <mc:Fallback xmlns="">
            <p:pic>
              <p:nvPicPr>
                <p:cNvPr id="17" name="Freihand 16">
                  <a:extLst>
                    <a:ext uri="{FF2B5EF4-FFF2-40B4-BE49-F238E27FC236}">
                      <a16:creationId xmlns:a16="http://schemas.microsoft.com/office/drawing/2014/main" id="{176BF924-CD6A-41E7-AAB3-7387A197397F}"/>
                    </a:ext>
                  </a:extLst>
                </p:cNvPr>
                <p:cNvPicPr/>
                <p:nvPr/>
              </p:nvPicPr>
              <p:blipFill>
                <a:blip r:embed="rId31"/>
                <a:stretch>
                  <a:fillRect/>
                </a:stretch>
              </p:blipFill>
              <p:spPr>
                <a:xfrm>
                  <a:off x="1865093" y="1048027"/>
                  <a:ext cx="34920" cy="16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8" name="Freihand 17">
                  <a:extLst>
                    <a:ext uri="{FF2B5EF4-FFF2-40B4-BE49-F238E27FC236}">
                      <a16:creationId xmlns:a16="http://schemas.microsoft.com/office/drawing/2014/main" id="{11069AC2-5381-48CC-99A9-BB818B6808BB}"/>
                    </a:ext>
                  </a:extLst>
                </p14:cNvPr>
                <p14:cNvContentPartPr/>
                <p14:nvPr/>
              </p14:nvContentPartPr>
              <p14:xfrm>
                <a:off x="2114933" y="1038667"/>
                <a:ext cx="9360" cy="157320"/>
              </p14:xfrm>
            </p:contentPart>
          </mc:Choice>
          <mc:Fallback xmlns="">
            <p:pic>
              <p:nvPicPr>
                <p:cNvPr id="18" name="Freihand 17">
                  <a:extLst>
                    <a:ext uri="{FF2B5EF4-FFF2-40B4-BE49-F238E27FC236}">
                      <a16:creationId xmlns:a16="http://schemas.microsoft.com/office/drawing/2014/main" id="{11069AC2-5381-48CC-99A9-BB818B6808BB}"/>
                    </a:ext>
                  </a:extLst>
                </p:cNvPr>
                <p:cNvPicPr/>
                <p:nvPr/>
              </p:nvPicPr>
              <p:blipFill>
                <a:blip r:embed="rId33"/>
                <a:stretch>
                  <a:fillRect/>
                </a:stretch>
              </p:blipFill>
              <p:spPr>
                <a:xfrm>
                  <a:off x="2110613" y="1034347"/>
                  <a:ext cx="180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9" name="Freihand 18">
                  <a:extLst>
                    <a:ext uri="{FF2B5EF4-FFF2-40B4-BE49-F238E27FC236}">
                      <a16:creationId xmlns:a16="http://schemas.microsoft.com/office/drawing/2014/main" id="{A063D72D-BA8E-4C7E-843C-88F1D9AC89D7}"/>
                    </a:ext>
                  </a:extLst>
                </p14:cNvPr>
                <p14:cNvContentPartPr/>
                <p14:nvPr/>
              </p14:nvContentPartPr>
              <p14:xfrm>
                <a:off x="2037173" y="1048027"/>
                <a:ext cx="149040" cy="167400"/>
              </p14:xfrm>
            </p:contentPart>
          </mc:Choice>
          <mc:Fallback xmlns="">
            <p:pic>
              <p:nvPicPr>
                <p:cNvPr id="19" name="Freihand 18">
                  <a:extLst>
                    <a:ext uri="{FF2B5EF4-FFF2-40B4-BE49-F238E27FC236}">
                      <a16:creationId xmlns:a16="http://schemas.microsoft.com/office/drawing/2014/main" id="{A063D72D-BA8E-4C7E-843C-88F1D9AC89D7}"/>
                    </a:ext>
                  </a:extLst>
                </p:cNvPr>
                <p:cNvPicPr/>
                <p:nvPr/>
              </p:nvPicPr>
              <p:blipFill>
                <a:blip r:embed="rId35"/>
                <a:stretch>
                  <a:fillRect/>
                </a:stretch>
              </p:blipFill>
              <p:spPr>
                <a:xfrm>
                  <a:off x="2032853" y="1043707"/>
                  <a:ext cx="15768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0" name="Freihand 19">
                  <a:extLst>
                    <a:ext uri="{FF2B5EF4-FFF2-40B4-BE49-F238E27FC236}">
                      <a16:creationId xmlns:a16="http://schemas.microsoft.com/office/drawing/2014/main" id="{CF6429DE-1E66-4369-8290-3A0EBC27CC9B}"/>
                    </a:ext>
                  </a:extLst>
                </p14:cNvPr>
                <p14:cNvContentPartPr/>
                <p14:nvPr/>
              </p14:nvContentPartPr>
              <p14:xfrm>
                <a:off x="2181533" y="1103467"/>
                <a:ext cx="73440" cy="77040"/>
              </p14:xfrm>
            </p:contentPart>
          </mc:Choice>
          <mc:Fallback xmlns="">
            <p:pic>
              <p:nvPicPr>
                <p:cNvPr id="20" name="Freihand 19">
                  <a:extLst>
                    <a:ext uri="{FF2B5EF4-FFF2-40B4-BE49-F238E27FC236}">
                      <a16:creationId xmlns:a16="http://schemas.microsoft.com/office/drawing/2014/main" id="{CF6429DE-1E66-4369-8290-3A0EBC27CC9B}"/>
                    </a:ext>
                  </a:extLst>
                </p:cNvPr>
                <p:cNvPicPr/>
                <p:nvPr/>
              </p:nvPicPr>
              <p:blipFill>
                <a:blip r:embed="rId37"/>
                <a:stretch>
                  <a:fillRect/>
                </a:stretch>
              </p:blipFill>
              <p:spPr>
                <a:xfrm>
                  <a:off x="2177213" y="1099147"/>
                  <a:ext cx="820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Freihand 20">
                  <a:extLst>
                    <a:ext uri="{FF2B5EF4-FFF2-40B4-BE49-F238E27FC236}">
                      <a16:creationId xmlns:a16="http://schemas.microsoft.com/office/drawing/2014/main" id="{9870FD26-4D33-40C1-AF87-B33425A8AB94}"/>
                    </a:ext>
                  </a:extLst>
                </p14:cNvPr>
                <p14:cNvContentPartPr/>
                <p14:nvPr/>
              </p14:nvContentPartPr>
              <p14:xfrm>
                <a:off x="2271893" y="1111387"/>
                <a:ext cx="115920" cy="99000"/>
              </p14:xfrm>
            </p:contentPart>
          </mc:Choice>
          <mc:Fallback xmlns="">
            <p:pic>
              <p:nvPicPr>
                <p:cNvPr id="21" name="Freihand 20">
                  <a:extLst>
                    <a:ext uri="{FF2B5EF4-FFF2-40B4-BE49-F238E27FC236}">
                      <a16:creationId xmlns:a16="http://schemas.microsoft.com/office/drawing/2014/main" id="{9870FD26-4D33-40C1-AF87-B33425A8AB94}"/>
                    </a:ext>
                  </a:extLst>
                </p:cNvPr>
                <p:cNvPicPr/>
                <p:nvPr/>
              </p:nvPicPr>
              <p:blipFill>
                <a:blip r:embed="rId39"/>
                <a:stretch>
                  <a:fillRect/>
                </a:stretch>
              </p:blipFill>
              <p:spPr>
                <a:xfrm>
                  <a:off x="2267573" y="1107067"/>
                  <a:ext cx="1245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2" name="Freihand 21">
                  <a:extLst>
                    <a:ext uri="{FF2B5EF4-FFF2-40B4-BE49-F238E27FC236}">
                      <a16:creationId xmlns:a16="http://schemas.microsoft.com/office/drawing/2014/main" id="{CE4738A7-0483-4537-9D18-5EB698A48D23}"/>
                    </a:ext>
                  </a:extLst>
                </p14:cNvPr>
                <p14:cNvContentPartPr/>
                <p14:nvPr/>
              </p14:nvContentPartPr>
              <p14:xfrm>
                <a:off x="2391773" y="982867"/>
                <a:ext cx="155160" cy="195480"/>
              </p14:xfrm>
            </p:contentPart>
          </mc:Choice>
          <mc:Fallback xmlns="">
            <p:pic>
              <p:nvPicPr>
                <p:cNvPr id="22" name="Freihand 21">
                  <a:extLst>
                    <a:ext uri="{FF2B5EF4-FFF2-40B4-BE49-F238E27FC236}">
                      <a16:creationId xmlns:a16="http://schemas.microsoft.com/office/drawing/2014/main" id="{CE4738A7-0483-4537-9D18-5EB698A48D23}"/>
                    </a:ext>
                  </a:extLst>
                </p:cNvPr>
                <p:cNvPicPr/>
                <p:nvPr/>
              </p:nvPicPr>
              <p:blipFill>
                <a:blip r:embed="rId41"/>
                <a:stretch>
                  <a:fillRect/>
                </a:stretch>
              </p:blipFill>
              <p:spPr>
                <a:xfrm>
                  <a:off x="2387453" y="978547"/>
                  <a:ext cx="16380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3" name="Freihand 22">
                  <a:extLst>
                    <a:ext uri="{FF2B5EF4-FFF2-40B4-BE49-F238E27FC236}">
                      <a16:creationId xmlns:a16="http://schemas.microsoft.com/office/drawing/2014/main" id="{08FB3E77-67E1-4705-83BA-A9C8E91141CF}"/>
                    </a:ext>
                  </a:extLst>
                </p14:cNvPr>
                <p14:cNvContentPartPr/>
                <p14:nvPr/>
              </p14:nvContentPartPr>
              <p14:xfrm>
                <a:off x="2569613" y="1014547"/>
                <a:ext cx="85320" cy="130680"/>
              </p14:xfrm>
            </p:contentPart>
          </mc:Choice>
          <mc:Fallback xmlns="">
            <p:pic>
              <p:nvPicPr>
                <p:cNvPr id="23" name="Freihand 22">
                  <a:extLst>
                    <a:ext uri="{FF2B5EF4-FFF2-40B4-BE49-F238E27FC236}">
                      <a16:creationId xmlns:a16="http://schemas.microsoft.com/office/drawing/2014/main" id="{08FB3E77-67E1-4705-83BA-A9C8E91141CF}"/>
                    </a:ext>
                  </a:extLst>
                </p:cNvPr>
                <p:cNvPicPr/>
                <p:nvPr/>
              </p:nvPicPr>
              <p:blipFill>
                <a:blip r:embed="rId43"/>
                <a:stretch>
                  <a:fillRect/>
                </a:stretch>
              </p:blipFill>
              <p:spPr>
                <a:xfrm>
                  <a:off x="2565293" y="1010227"/>
                  <a:ext cx="9396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4" name="Freihand 23">
                  <a:extLst>
                    <a:ext uri="{FF2B5EF4-FFF2-40B4-BE49-F238E27FC236}">
                      <a16:creationId xmlns:a16="http://schemas.microsoft.com/office/drawing/2014/main" id="{7FE27922-01D3-4FEA-931C-125CFF84A955}"/>
                    </a:ext>
                  </a:extLst>
                </p14:cNvPr>
                <p14:cNvContentPartPr/>
                <p14:nvPr/>
              </p14:nvContentPartPr>
              <p14:xfrm>
                <a:off x="2631533" y="1095907"/>
                <a:ext cx="207000" cy="200880"/>
              </p14:xfrm>
            </p:contentPart>
          </mc:Choice>
          <mc:Fallback xmlns="">
            <p:pic>
              <p:nvPicPr>
                <p:cNvPr id="24" name="Freihand 23">
                  <a:extLst>
                    <a:ext uri="{FF2B5EF4-FFF2-40B4-BE49-F238E27FC236}">
                      <a16:creationId xmlns:a16="http://schemas.microsoft.com/office/drawing/2014/main" id="{7FE27922-01D3-4FEA-931C-125CFF84A955}"/>
                    </a:ext>
                  </a:extLst>
                </p:cNvPr>
                <p:cNvPicPr/>
                <p:nvPr/>
              </p:nvPicPr>
              <p:blipFill>
                <a:blip r:embed="rId45"/>
                <a:stretch>
                  <a:fillRect/>
                </a:stretch>
              </p:blipFill>
              <p:spPr>
                <a:xfrm>
                  <a:off x="2627213" y="1091587"/>
                  <a:ext cx="21564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5" name="Freihand 24">
                  <a:extLst>
                    <a:ext uri="{FF2B5EF4-FFF2-40B4-BE49-F238E27FC236}">
                      <a16:creationId xmlns:a16="http://schemas.microsoft.com/office/drawing/2014/main" id="{45A77AA9-1EA4-4B32-BF24-CDEC449FEAF5}"/>
                    </a:ext>
                  </a:extLst>
                </p14:cNvPr>
                <p14:cNvContentPartPr/>
                <p14:nvPr/>
              </p14:nvContentPartPr>
              <p14:xfrm>
                <a:off x="2379893" y="989707"/>
                <a:ext cx="116640" cy="15120"/>
              </p14:xfrm>
            </p:contentPart>
          </mc:Choice>
          <mc:Fallback xmlns="">
            <p:pic>
              <p:nvPicPr>
                <p:cNvPr id="25" name="Freihand 24">
                  <a:extLst>
                    <a:ext uri="{FF2B5EF4-FFF2-40B4-BE49-F238E27FC236}">
                      <a16:creationId xmlns:a16="http://schemas.microsoft.com/office/drawing/2014/main" id="{45A77AA9-1EA4-4B32-BF24-CDEC449FEAF5}"/>
                    </a:ext>
                  </a:extLst>
                </p:cNvPr>
                <p:cNvPicPr/>
                <p:nvPr/>
              </p:nvPicPr>
              <p:blipFill>
                <a:blip r:embed="rId47"/>
                <a:stretch>
                  <a:fillRect/>
                </a:stretch>
              </p:blipFill>
              <p:spPr>
                <a:xfrm>
                  <a:off x="2375573" y="985387"/>
                  <a:ext cx="12528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6" name="Freihand 25">
                  <a:extLst>
                    <a:ext uri="{FF2B5EF4-FFF2-40B4-BE49-F238E27FC236}">
                      <a16:creationId xmlns:a16="http://schemas.microsoft.com/office/drawing/2014/main" id="{363DE584-B956-4A3B-A6BF-9778D617DF29}"/>
                    </a:ext>
                  </a:extLst>
                </p14:cNvPr>
                <p14:cNvContentPartPr/>
                <p14:nvPr/>
              </p14:nvContentPartPr>
              <p14:xfrm>
                <a:off x="2965253" y="1000867"/>
                <a:ext cx="125280" cy="154080"/>
              </p14:xfrm>
            </p:contentPart>
          </mc:Choice>
          <mc:Fallback xmlns="">
            <p:pic>
              <p:nvPicPr>
                <p:cNvPr id="26" name="Freihand 25">
                  <a:extLst>
                    <a:ext uri="{FF2B5EF4-FFF2-40B4-BE49-F238E27FC236}">
                      <a16:creationId xmlns:a16="http://schemas.microsoft.com/office/drawing/2014/main" id="{363DE584-B956-4A3B-A6BF-9778D617DF29}"/>
                    </a:ext>
                  </a:extLst>
                </p:cNvPr>
                <p:cNvPicPr/>
                <p:nvPr/>
              </p:nvPicPr>
              <p:blipFill>
                <a:blip r:embed="rId49"/>
                <a:stretch>
                  <a:fillRect/>
                </a:stretch>
              </p:blipFill>
              <p:spPr>
                <a:xfrm>
                  <a:off x="2960933" y="996547"/>
                  <a:ext cx="13392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7" name="Freihand 26">
                  <a:extLst>
                    <a:ext uri="{FF2B5EF4-FFF2-40B4-BE49-F238E27FC236}">
                      <a16:creationId xmlns:a16="http://schemas.microsoft.com/office/drawing/2014/main" id="{84AC5B06-746D-4D09-95F4-BC77124E518D}"/>
                    </a:ext>
                  </a:extLst>
                </p14:cNvPr>
                <p14:cNvContentPartPr/>
                <p14:nvPr/>
              </p14:nvContentPartPr>
              <p14:xfrm>
                <a:off x="3021413" y="1117507"/>
                <a:ext cx="100800" cy="23760"/>
              </p14:xfrm>
            </p:contentPart>
          </mc:Choice>
          <mc:Fallback xmlns="">
            <p:pic>
              <p:nvPicPr>
                <p:cNvPr id="27" name="Freihand 26">
                  <a:extLst>
                    <a:ext uri="{FF2B5EF4-FFF2-40B4-BE49-F238E27FC236}">
                      <a16:creationId xmlns:a16="http://schemas.microsoft.com/office/drawing/2014/main" id="{84AC5B06-746D-4D09-95F4-BC77124E518D}"/>
                    </a:ext>
                  </a:extLst>
                </p:cNvPr>
                <p:cNvPicPr/>
                <p:nvPr/>
              </p:nvPicPr>
              <p:blipFill>
                <a:blip r:embed="rId51"/>
                <a:stretch>
                  <a:fillRect/>
                </a:stretch>
              </p:blipFill>
              <p:spPr>
                <a:xfrm>
                  <a:off x="3017093" y="1113187"/>
                  <a:ext cx="10944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8" name="Freihand 27">
                  <a:extLst>
                    <a:ext uri="{FF2B5EF4-FFF2-40B4-BE49-F238E27FC236}">
                      <a16:creationId xmlns:a16="http://schemas.microsoft.com/office/drawing/2014/main" id="{8E530734-8DC0-4C42-B5B6-A882224ED8C8}"/>
                    </a:ext>
                  </a:extLst>
                </p14:cNvPr>
                <p14:cNvContentPartPr/>
                <p14:nvPr/>
              </p14:nvContentPartPr>
              <p14:xfrm>
                <a:off x="3120413" y="1067827"/>
                <a:ext cx="263160" cy="107640"/>
              </p14:xfrm>
            </p:contentPart>
          </mc:Choice>
          <mc:Fallback xmlns="">
            <p:pic>
              <p:nvPicPr>
                <p:cNvPr id="28" name="Freihand 27">
                  <a:extLst>
                    <a:ext uri="{FF2B5EF4-FFF2-40B4-BE49-F238E27FC236}">
                      <a16:creationId xmlns:a16="http://schemas.microsoft.com/office/drawing/2014/main" id="{8E530734-8DC0-4C42-B5B6-A882224ED8C8}"/>
                    </a:ext>
                  </a:extLst>
                </p:cNvPr>
                <p:cNvPicPr/>
                <p:nvPr/>
              </p:nvPicPr>
              <p:blipFill>
                <a:blip r:embed="rId53"/>
                <a:stretch>
                  <a:fillRect/>
                </a:stretch>
              </p:blipFill>
              <p:spPr>
                <a:xfrm>
                  <a:off x="3116093" y="1063507"/>
                  <a:ext cx="27180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0" name="Freihand 29">
                  <a:extLst>
                    <a:ext uri="{FF2B5EF4-FFF2-40B4-BE49-F238E27FC236}">
                      <a16:creationId xmlns:a16="http://schemas.microsoft.com/office/drawing/2014/main" id="{4B14C32F-8701-4E15-90AA-CBADDCDC7CF0}"/>
                    </a:ext>
                  </a:extLst>
                </p14:cNvPr>
                <p14:cNvContentPartPr/>
                <p14:nvPr/>
              </p14:nvContentPartPr>
              <p14:xfrm>
                <a:off x="3347213" y="957667"/>
                <a:ext cx="359640" cy="190080"/>
              </p14:xfrm>
            </p:contentPart>
          </mc:Choice>
          <mc:Fallback xmlns="">
            <p:pic>
              <p:nvPicPr>
                <p:cNvPr id="30" name="Freihand 29">
                  <a:extLst>
                    <a:ext uri="{FF2B5EF4-FFF2-40B4-BE49-F238E27FC236}">
                      <a16:creationId xmlns:a16="http://schemas.microsoft.com/office/drawing/2014/main" id="{4B14C32F-8701-4E15-90AA-CBADDCDC7CF0}"/>
                    </a:ext>
                  </a:extLst>
                </p:cNvPr>
                <p:cNvPicPr/>
                <p:nvPr/>
              </p:nvPicPr>
              <p:blipFill>
                <a:blip r:embed="rId55"/>
                <a:stretch>
                  <a:fillRect/>
                </a:stretch>
              </p:blipFill>
              <p:spPr>
                <a:xfrm>
                  <a:off x="3342893" y="953347"/>
                  <a:ext cx="36828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1" name="Freihand 30">
                  <a:extLst>
                    <a:ext uri="{FF2B5EF4-FFF2-40B4-BE49-F238E27FC236}">
                      <a16:creationId xmlns:a16="http://schemas.microsoft.com/office/drawing/2014/main" id="{64D84BD0-F97A-4799-BC86-831BB5AEC559}"/>
                    </a:ext>
                  </a:extLst>
                </p14:cNvPr>
                <p14:cNvContentPartPr/>
                <p14:nvPr/>
              </p14:nvContentPartPr>
              <p14:xfrm>
                <a:off x="3785333" y="1015987"/>
                <a:ext cx="146520" cy="110160"/>
              </p14:xfrm>
            </p:contentPart>
          </mc:Choice>
          <mc:Fallback xmlns="">
            <p:pic>
              <p:nvPicPr>
                <p:cNvPr id="31" name="Freihand 30">
                  <a:extLst>
                    <a:ext uri="{FF2B5EF4-FFF2-40B4-BE49-F238E27FC236}">
                      <a16:creationId xmlns:a16="http://schemas.microsoft.com/office/drawing/2014/main" id="{64D84BD0-F97A-4799-BC86-831BB5AEC559}"/>
                    </a:ext>
                  </a:extLst>
                </p:cNvPr>
                <p:cNvPicPr/>
                <p:nvPr/>
              </p:nvPicPr>
              <p:blipFill>
                <a:blip r:embed="rId57"/>
                <a:stretch>
                  <a:fillRect/>
                </a:stretch>
              </p:blipFill>
              <p:spPr>
                <a:xfrm>
                  <a:off x="3781013" y="1011667"/>
                  <a:ext cx="15516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2" name="Freihand 31">
                  <a:extLst>
                    <a:ext uri="{FF2B5EF4-FFF2-40B4-BE49-F238E27FC236}">
                      <a16:creationId xmlns:a16="http://schemas.microsoft.com/office/drawing/2014/main" id="{4CEA924D-50D2-4334-BB17-0200B6070FA6}"/>
                    </a:ext>
                  </a:extLst>
                </p14:cNvPr>
                <p14:cNvContentPartPr/>
                <p14:nvPr/>
              </p14:nvContentPartPr>
              <p14:xfrm>
                <a:off x="3960653" y="973507"/>
                <a:ext cx="157680" cy="124200"/>
              </p14:xfrm>
            </p:contentPart>
          </mc:Choice>
          <mc:Fallback xmlns="">
            <p:pic>
              <p:nvPicPr>
                <p:cNvPr id="32" name="Freihand 31">
                  <a:extLst>
                    <a:ext uri="{FF2B5EF4-FFF2-40B4-BE49-F238E27FC236}">
                      <a16:creationId xmlns:a16="http://schemas.microsoft.com/office/drawing/2014/main" id="{4CEA924D-50D2-4334-BB17-0200B6070FA6}"/>
                    </a:ext>
                  </a:extLst>
                </p:cNvPr>
                <p:cNvPicPr/>
                <p:nvPr/>
              </p:nvPicPr>
              <p:blipFill>
                <a:blip r:embed="rId59"/>
                <a:stretch>
                  <a:fillRect/>
                </a:stretch>
              </p:blipFill>
              <p:spPr>
                <a:xfrm>
                  <a:off x="3956333" y="969187"/>
                  <a:ext cx="166320" cy="132840"/>
                </a:xfrm>
                <a:prstGeom prst="rect">
                  <a:avLst/>
                </a:prstGeom>
              </p:spPr>
            </p:pic>
          </mc:Fallback>
        </mc:AlternateContent>
      </p:grpSp>
      <p:grpSp>
        <p:nvGrpSpPr>
          <p:cNvPr id="46" name="Gruppieren 45">
            <a:extLst>
              <a:ext uri="{FF2B5EF4-FFF2-40B4-BE49-F238E27FC236}">
                <a16:creationId xmlns:a16="http://schemas.microsoft.com/office/drawing/2014/main" id="{845CEF05-0C0F-4274-B8B1-07F972A7A390}"/>
              </a:ext>
            </a:extLst>
          </p:cNvPr>
          <p:cNvGrpSpPr/>
          <p:nvPr/>
        </p:nvGrpSpPr>
        <p:grpSpPr>
          <a:xfrm>
            <a:off x="4898813" y="729067"/>
            <a:ext cx="649080" cy="1933560"/>
            <a:chOff x="4898813" y="729067"/>
            <a:chExt cx="649080" cy="1933560"/>
          </a:xfrm>
        </p:grpSpPr>
        <mc:AlternateContent xmlns:mc="http://schemas.openxmlformats.org/markup-compatibility/2006" xmlns:p14="http://schemas.microsoft.com/office/powerpoint/2010/main">
          <mc:Choice Requires="p14">
            <p:contentPart p14:bwMode="auto" r:id="rId60">
              <p14:nvContentPartPr>
                <p14:cNvPr id="34" name="Freihand 33">
                  <a:extLst>
                    <a:ext uri="{FF2B5EF4-FFF2-40B4-BE49-F238E27FC236}">
                      <a16:creationId xmlns:a16="http://schemas.microsoft.com/office/drawing/2014/main" id="{6FF8AE73-4A6A-45F1-BF2E-6F37667864DA}"/>
                    </a:ext>
                  </a:extLst>
                </p14:cNvPr>
                <p14:cNvContentPartPr/>
                <p14:nvPr/>
              </p14:nvContentPartPr>
              <p14:xfrm>
                <a:off x="5165213" y="2286067"/>
                <a:ext cx="3960" cy="57240"/>
              </p14:xfrm>
            </p:contentPart>
          </mc:Choice>
          <mc:Fallback xmlns="">
            <p:pic>
              <p:nvPicPr>
                <p:cNvPr id="34" name="Freihand 33">
                  <a:extLst>
                    <a:ext uri="{FF2B5EF4-FFF2-40B4-BE49-F238E27FC236}">
                      <a16:creationId xmlns:a16="http://schemas.microsoft.com/office/drawing/2014/main" id="{6FF8AE73-4A6A-45F1-BF2E-6F37667864DA}"/>
                    </a:ext>
                  </a:extLst>
                </p:cNvPr>
                <p:cNvPicPr/>
                <p:nvPr/>
              </p:nvPicPr>
              <p:blipFill>
                <a:blip r:embed="rId61"/>
                <a:stretch>
                  <a:fillRect/>
                </a:stretch>
              </p:blipFill>
              <p:spPr>
                <a:xfrm>
                  <a:off x="5160893" y="2281747"/>
                  <a:ext cx="126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5" name="Freihand 34">
                  <a:extLst>
                    <a:ext uri="{FF2B5EF4-FFF2-40B4-BE49-F238E27FC236}">
                      <a16:creationId xmlns:a16="http://schemas.microsoft.com/office/drawing/2014/main" id="{2A9F02FE-D7AF-4BA4-A663-1015B163E449}"/>
                    </a:ext>
                  </a:extLst>
                </p14:cNvPr>
                <p14:cNvContentPartPr/>
                <p14:nvPr/>
              </p14:nvContentPartPr>
              <p14:xfrm>
                <a:off x="5093933" y="2068987"/>
                <a:ext cx="210960" cy="593640"/>
              </p14:xfrm>
            </p:contentPart>
          </mc:Choice>
          <mc:Fallback xmlns="">
            <p:pic>
              <p:nvPicPr>
                <p:cNvPr id="35" name="Freihand 34">
                  <a:extLst>
                    <a:ext uri="{FF2B5EF4-FFF2-40B4-BE49-F238E27FC236}">
                      <a16:creationId xmlns:a16="http://schemas.microsoft.com/office/drawing/2014/main" id="{2A9F02FE-D7AF-4BA4-A663-1015B163E449}"/>
                    </a:ext>
                  </a:extLst>
                </p:cNvPr>
                <p:cNvPicPr/>
                <p:nvPr/>
              </p:nvPicPr>
              <p:blipFill>
                <a:blip r:embed="rId63"/>
                <a:stretch>
                  <a:fillRect/>
                </a:stretch>
              </p:blipFill>
              <p:spPr>
                <a:xfrm>
                  <a:off x="5089613" y="2064667"/>
                  <a:ext cx="21960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7" name="Freihand 36">
                  <a:extLst>
                    <a:ext uri="{FF2B5EF4-FFF2-40B4-BE49-F238E27FC236}">
                      <a16:creationId xmlns:a16="http://schemas.microsoft.com/office/drawing/2014/main" id="{839F12B6-CEEC-4E9F-A701-19351CA67BE5}"/>
                    </a:ext>
                  </a:extLst>
                </p14:cNvPr>
                <p14:cNvContentPartPr/>
                <p14:nvPr/>
              </p14:nvContentPartPr>
              <p14:xfrm>
                <a:off x="5417213" y="2076547"/>
                <a:ext cx="360" cy="360"/>
              </p14:xfrm>
            </p:contentPart>
          </mc:Choice>
          <mc:Fallback xmlns="">
            <p:pic>
              <p:nvPicPr>
                <p:cNvPr id="37" name="Freihand 36">
                  <a:extLst>
                    <a:ext uri="{FF2B5EF4-FFF2-40B4-BE49-F238E27FC236}">
                      <a16:creationId xmlns:a16="http://schemas.microsoft.com/office/drawing/2014/main" id="{839F12B6-CEEC-4E9F-A701-19351CA67BE5}"/>
                    </a:ext>
                  </a:extLst>
                </p:cNvPr>
                <p:cNvPicPr/>
                <p:nvPr/>
              </p:nvPicPr>
              <p:blipFill>
                <a:blip r:embed="rId65"/>
                <a:stretch>
                  <a:fillRect/>
                </a:stretch>
              </p:blipFill>
              <p:spPr>
                <a:xfrm>
                  <a:off x="5412893" y="2072227"/>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Freihand 37">
                  <a:extLst>
                    <a:ext uri="{FF2B5EF4-FFF2-40B4-BE49-F238E27FC236}">
                      <a16:creationId xmlns:a16="http://schemas.microsoft.com/office/drawing/2014/main" id="{9CD53010-7B20-42CD-99B5-3C5CC28BB128}"/>
                    </a:ext>
                  </a:extLst>
                </p14:cNvPr>
                <p14:cNvContentPartPr/>
                <p14:nvPr/>
              </p14:nvContentPartPr>
              <p14:xfrm>
                <a:off x="5291213" y="1954507"/>
                <a:ext cx="256680" cy="511920"/>
              </p14:xfrm>
            </p:contentPart>
          </mc:Choice>
          <mc:Fallback xmlns="">
            <p:pic>
              <p:nvPicPr>
                <p:cNvPr id="38" name="Freihand 37">
                  <a:extLst>
                    <a:ext uri="{FF2B5EF4-FFF2-40B4-BE49-F238E27FC236}">
                      <a16:creationId xmlns:a16="http://schemas.microsoft.com/office/drawing/2014/main" id="{9CD53010-7B20-42CD-99B5-3C5CC28BB128}"/>
                    </a:ext>
                  </a:extLst>
                </p:cNvPr>
                <p:cNvPicPr/>
                <p:nvPr/>
              </p:nvPicPr>
              <p:blipFill>
                <a:blip r:embed="rId67"/>
                <a:stretch>
                  <a:fillRect/>
                </a:stretch>
              </p:blipFill>
              <p:spPr>
                <a:xfrm>
                  <a:off x="5286893" y="1950187"/>
                  <a:ext cx="265320" cy="5205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0" name="Freihand 39">
                  <a:extLst>
                    <a:ext uri="{FF2B5EF4-FFF2-40B4-BE49-F238E27FC236}">
                      <a16:creationId xmlns:a16="http://schemas.microsoft.com/office/drawing/2014/main" id="{8FD735E6-9120-44FE-A82A-2F3C2D5493AC}"/>
                    </a:ext>
                  </a:extLst>
                </p14:cNvPr>
                <p14:cNvContentPartPr/>
                <p14:nvPr/>
              </p14:nvContentPartPr>
              <p14:xfrm>
                <a:off x="5178173" y="1706107"/>
                <a:ext cx="318600" cy="283320"/>
              </p14:xfrm>
            </p:contentPart>
          </mc:Choice>
          <mc:Fallback xmlns="">
            <p:pic>
              <p:nvPicPr>
                <p:cNvPr id="40" name="Freihand 39">
                  <a:extLst>
                    <a:ext uri="{FF2B5EF4-FFF2-40B4-BE49-F238E27FC236}">
                      <a16:creationId xmlns:a16="http://schemas.microsoft.com/office/drawing/2014/main" id="{8FD735E6-9120-44FE-A82A-2F3C2D5493AC}"/>
                    </a:ext>
                  </a:extLst>
                </p:cNvPr>
                <p:cNvPicPr/>
                <p:nvPr/>
              </p:nvPicPr>
              <p:blipFill>
                <a:blip r:embed="rId69"/>
                <a:stretch>
                  <a:fillRect/>
                </a:stretch>
              </p:blipFill>
              <p:spPr>
                <a:xfrm>
                  <a:off x="5173853" y="1701787"/>
                  <a:ext cx="32724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 name="Freihand 40">
                  <a:extLst>
                    <a:ext uri="{FF2B5EF4-FFF2-40B4-BE49-F238E27FC236}">
                      <a16:creationId xmlns:a16="http://schemas.microsoft.com/office/drawing/2014/main" id="{4232C074-2E89-464D-B66E-E33F864651A2}"/>
                    </a:ext>
                  </a:extLst>
                </p14:cNvPr>
                <p14:cNvContentPartPr/>
                <p14:nvPr/>
              </p14:nvContentPartPr>
              <p14:xfrm>
                <a:off x="5275013" y="1201747"/>
                <a:ext cx="8280" cy="401760"/>
              </p14:xfrm>
            </p:contentPart>
          </mc:Choice>
          <mc:Fallback xmlns="">
            <p:pic>
              <p:nvPicPr>
                <p:cNvPr id="41" name="Freihand 40">
                  <a:extLst>
                    <a:ext uri="{FF2B5EF4-FFF2-40B4-BE49-F238E27FC236}">
                      <a16:creationId xmlns:a16="http://schemas.microsoft.com/office/drawing/2014/main" id="{4232C074-2E89-464D-B66E-E33F864651A2}"/>
                    </a:ext>
                  </a:extLst>
                </p:cNvPr>
                <p:cNvPicPr/>
                <p:nvPr/>
              </p:nvPicPr>
              <p:blipFill>
                <a:blip r:embed="rId71"/>
                <a:stretch>
                  <a:fillRect/>
                </a:stretch>
              </p:blipFill>
              <p:spPr>
                <a:xfrm>
                  <a:off x="5270693" y="1197427"/>
                  <a:ext cx="16920" cy="41040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2" name="Freihand 41">
                  <a:extLst>
                    <a:ext uri="{FF2B5EF4-FFF2-40B4-BE49-F238E27FC236}">
                      <a16:creationId xmlns:a16="http://schemas.microsoft.com/office/drawing/2014/main" id="{E227C6BD-FE40-4018-8F59-0F23DE14EFA6}"/>
                    </a:ext>
                  </a:extLst>
                </p14:cNvPr>
                <p14:cNvContentPartPr/>
                <p14:nvPr/>
              </p14:nvContentPartPr>
              <p14:xfrm>
                <a:off x="5228933" y="1406587"/>
                <a:ext cx="163800" cy="268200"/>
              </p14:xfrm>
            </p:contentPart>
          </mc:Choice>
          <mc:Fallback xmlns="">
            <p:pic>
              <p:nvPicPr>
                <p:cNvPr id="42" name="Freihand 41">
                  <a:extLst>
                    <a:ext uri="{FF2B5EF4-FFF2-40B4-BE49-F238E27FC236}">
                      <a16:creationId xmlns:a16="http://schemas.microsoft.com/office/drawing/2014/main" id="{E227C6BD-FE40-4018-8F59-0F23DE14EFA6}"/>
                    </a:ext>
                  </a:extLst>
                </p:cNvPr>
                <p:cNvPicPr/>
                <p:nvPr/>
              </p:nvPicPr>
              <p:blipFill>
                <a:blip r:embed="rId73"/>
                <a:stretch>
                  <a:fillRect/>
                </a:stretch>
              </p:blipFill>
              <p:spPr>
                <a:xfrm>
                  <a:off x="5224613" y="1402267"/>
                  <a:ext cx="1724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3" name="Freihand 42">
                  <a:extLst>
                    <a:ext uri="{FF2B5EF4-FFF2-40B4-BE49-F238E27FC236}">
                      <a16:creationId xmlns:a16="http://schemas.microsoft.com/office/drawing/2014/main" id="{656AC303-47DF-4DA5-A702-75730D2D60F2}"/>
                    </a:ext>
                  </a:extLst>
                </p14:cNvPr>
                <p14:cNvContentPartPr/>
                <p14:nvPr/>
              </p14:nvContentPartPr>
              <p14:xfrm>
                <a:off x="4898813" y="810427"/>
                <a:ext cx="93960" cy="233280"/>
              </p14:xfrm>
            </p:contentPart>
          </mc:Choice>
          <mc:Fallback xmlns="">
            <p:pic>
              <p:nvPicPr>
                <p:cNvPr id="43" name="Freihand 42">
                  <a:extLst>
                    <a:ext uri="{FF2B5EF4-FFF2-40B4-BE49-F238E27FC236}">
                      <a16:creationId xmlns:a16="http://schemas.microsoft.com/office/drawing/2014/main" id="{656AC303-47DF-4DA5-A702-75730D2D60F2}"/>
                    </a:ext>
                  </a:extLst>
                </p:cNvPr>
                <p:cNvPicPr/>
                <p:nvPr/>
              </p:nvPicPr>
              <p:blipFill>
                <a:blip r:embed="rId75"/>
                <a:stretch>
                  <a:fillRect/>
                </a:stretch>
              </p:blipFill>
              <p:spPr>
                <a:xfrm>
                  <a:off x="4894493" y="806107"/>
                  <a:ext cx="10260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4" name="Freihand 43">
                  <a:extLst>
                    <a:ext uri="{FF2B5EF4-FFF2-40B4-BE49-F238E27FC236}">
                      <a16:creationId xmlns:a16="http://schemas.microsoft.com/office/drawing/2014/main" id="{6C91478A-143E-4652-9D0B-893920E4FA67}"/>
                    </a:ext>
                  </a:extLst>
                </p14:cNvPr>
                <p14:cNvContentPartPr/>
                <p14:nvPr/>
              </p14:nvContentPartPr>
              <p14:xfrm>
                <a:off x="5021573" y="729067"/>
                <a:ext cx="403560" cy="407520"/>
              </p14:xfrm>
            </p:contentPart>
          </mc:Choice>
          <mc:Fallback xmlns="">
            <p:pic>
              <p:nvPicPr>
                <p:cNvPr id="44" name="Freihand 43">
                  <a:extLst>
                    <a:ext uri="{FF2B5EF4-FFF2-40B4-BE49-F238E27FC236}">
                      <a16:creationId xmlns:a16="http://schemas.microsoft.com/office/drawing/2014/main" id="{6C91478A-143E-4652-9D0B-893920E4FA67}"/>
                    </a:ext>
                  </a:extLst>
                </p:cNvPr>
                <p:cNvPicPr/>
                <p:nvPr/>
              </p:nvPicPr>
              <p:blipFill>
                <a:blip r:embed="rId77"/>
                <a:stretch>
                  <a:fillRect/>
                </a:stretch>
              </p:blipFill>
              <p:spPr>
                <a:xfrm>
                  <a:off x="5017253" y="724747"/>
                  <a:ext cx="412200" cy="416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8">
            <p14:nvContentPartPr>
              <p14:cNvPr id="45" name="Freihand 44">
                <a:extLst>
                  <a:ext uri="{FF2B5EF4-FFF2-40B4-BE49-F238E27FC236}">
                    <a16:creationId xmlns:a16="http://schemas.microsoft.com/office/drawing/2014/main" id="{663F0D22-2B69-4A46-8F1A-D4668580116D}"/>
                  </a:ext>
                </a:extLst>
              </p14:cNvPr>
              <p14:cNvContentPartPr/>
              <p14:nvPr/>
            </p14:nvContentPartPr>
            <p14:xfrm>
              <a:off x="5307773" y="591187"/>
              <a:ext cx="16200" cy="6120"/>
            </p14:xfrm>
          </p:contentPart>
        </mc:Choice>
        <mc:Fallback xmlns="">
          <p:pic>
            <p:nvPicPr>
              <p:cNvPr id="45" name="Freihand 44">
                <a:extLst>
                  <a:ext uri="{FF2B5EF4-FFF2-40B4-BE49-F238E27FC236}">
                    <a16:creationId xmlns:a16="http://schemas.microsoft.com/office/drawing/2014/main" id="{663F0D22-2B69-4A46-8F1A-D4668580116D}"/>
                  </a:ext>
                </a:extLst>
              </p:cNvPr>
              <p:cNvPicPr/>
              <p:nvPr/>
            </p:nvPicPr>
            <p:blipFill>
              <a:blip r:embed="rId79"/>
              <a:stretch>
                <a:fillRect/>
              </a:stretch>
            </p:blipFill>
            <p:spPr>
              <a:xfrm>
                <a:off x="5303453" y="586867"/>
                <a:ext cx="2484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7" name="Freihand 46">
                <a:extLst>
                  <a:ext uri="{FF2B5EF4-FFF2-40B4-BE49-F238E27FC236}">
                    <a16:creationId xmlns:a16="http://schemas.microsoft.com/office/drawing/2014/main" id="{B879933C-C576-42DB-ABB5-583AD7A86F8D}"/>
                  </a:ext>
                </a:extLst>
              </p14:cNvPr>
              <p14:cNvContentPartPr/>
              <p14:nvPr/>
            </p14:nvContentPartPr>
            <p14:xfrm>
              <a:off x="6863693" y="2103187"/>
              <a:ext cx="432000" cy="1078200"/>
            </p14:xfrm>
          </p:contentPart>
        </mc:Choice>
        <mc:Fallback xmlns="">
          <p:pic>
            <p:nvPicPr>
              <p:cNvPr id="47" name="Freihand 46">
                <a:extLst>
                  <a:ext uri="{FF2B5EF4-FFF2-40B4-BE49-F238E27FC236}">
                    <a16:creationId xmlns:a16="http://schemas.microsoft.com/office/drawing/2014/main" id="{B879933C-C576-42DB-ABB5-583AD7A86F8D}"/>
                  </a:ext>
                </a:extLst>
              </p:cNvPr>
              <p:cNvPicPr/>
              <p:nvPr/>
            </p:nvPicPr>
            <p:blipFill>
              <a:blip r:embed="rId81"/>
              <a:stretch>
                <a:fillRect/>
              </a:stretch>
            </p:blipFill>
            <p:spPr>
              <a:xfrm>
                <a:off x="6859373" y="2098867"/>
                <a:ext cx="440640" cy="1086840"/>
              </a:xfrm>
              <a:prstGeom prst="rect">
                <a:avLst/>
              </a:prstGeom>
            </p:spPr>
          </p:pic>
        </mc:Fallback>
      </mc:AlternateContent>
      <p:grpSp>
        <p:nvGrpSpPr>
          <p:cNvPr id="56" name="Gruppieren 55">
            <a:extLst>
              <a:ext uri="{FF2B5EF4-FFF2-40B4-BE49-F238E27FC236}">
                <a16:creationId xmlns:a16="http://schemas.microsoft.com/office/drawing/2014/main" id="{BA481F3A-CCEF-4660-9514-734190EB9EEB}"/>
              </a:ext>
            </a:extLst>
          </p:cNvPr>
          <p:cNvGrpSpPr/>
          <p:nvPr/>
        </p:nvGrpSpPr>
        <p:grpSpPr>
          <a:xfrm>
            <a:off x="7180493" y="624667"/>
            <a:ext cx="1304280" cy="1620360"/>
            <a:chOff x="7180493" y="624667"/>
            <a:chExt cx="1304280" cy="1620360"/>
          </a:xfrm>
        </p:grpSpPr>
        <mc:AlternateContent xmlns:mc="http://schemas.openxmlformats.org/markup-compatibility/2006" xmlns:p14="http://schemas.microsoft.com/office/powerpoint/2010/main">
          <mc:Choice Requires="p14">
            <p:contentPart p14:bwMode="auto" r:id="rId82">
              <p14:nvContentPartPr>
                <p14:cNvPr id="48" name="Freihand 47">
                  <a:extLst>
                    <a:ext uri="{FF2B5EF4-FFF2-40B4-BE49-F238E27FC236}">
                      <a16:creationId xmlns:a16="http://schemas.microsoft.com/office/drawing/2014/main" id="{3C003752-3B19-45CC-8704-F50D6B620CD6}"/>
                    </a:ext>
                  </a:extLst>
                </p14:cNvPr>
                <p14:cNvContentPartPr/>
                <p14:nvPr/>
              </p14:nvContentPartPr>
              <p14:xfrm>
                <a:off x="7252493" y="1192027"/>
                <a:ext cx="376920" cy="985680"/>
              </p14:xfrm>
            </p:contentPart>
          </mc:Choice>
          <mc:Fallback xmlns="">
            <p:pic>
              <p:nvPicPr>
                <p:cNvPr id="48" name="Freihand 47">
                  <a:extLst>
                    <a:ext uri="{FF2B5EF4-FFF2-40B4-BE49-F238E27FC236}">
                      <a16:creationId xmlns:a16="http://schemas.microsoft.com/office/drawing/2014/main" id="{3C003752-3B19-45CC-8704-F50D6B620CD6}"/>
                    </a:ext>
                  </a:extLst>
                </p:cNvPr>
                <p:cNvPicPr/>
                <p:nvPr/>
              </p:nvPicPr>
              <p:blipFill>
                <a:blip r:embed="rId83"/>
                <a:stretch>
                  <a:fillRect/>
                </a:stretch>
              </p:blipFill>
              <p:spPr>
                <a:xfrm>
                  <a:off x="7248173" y="1187707"/>
                  <a:ext cx="385560" cy="9943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9" name="Freihand 48">
                  <a:extLst>
                    <a:ext uri="{FF2B5EF4-FFF2-40B4-BE49-F238E27FC236}">
                      <a16:creationId xmlns:a16="http://schemas.microsoft.com/office/drawing/2014/main" id="{E752667C-8928-4072-8E57-F9ECD6E37984}"/>
                    </a:ext>
                  </a:extLst>
                </p14:cNvPr>
                <p14:cNvContentPartPr/>
                <p14:nvPr/>
              </p14:nvContentPartPr>
              <p14:xfrm>
                <a:off x="7180493" y="1794667"/>
                <a:ext cx="291600" cy="450360"/>
              </p14:xfrm>
            </p:contentPart>
          </mc:Choice>
          <mc:Fallback xmlns="">
            <p:pic>
              <p:nvPicPr>
                <p:cNvPr id="49" name="Freihand 48">
                  <a:extLst>
                    <a:ext uri="{FF2B5EF4-FFF2-40B4-BE49-F238E27FC236}">
                      <a16:creationId xmlns:a16="http://schemas.microsoft.com/office/drawing/2014/main" id="{E752667C-8928-4072-8E57-F9ECD6E37984}"/>
                    </a:ext>
                  </a:extLst>
                </p:cNvPr>
                <p:cNvPicPr/>
                <p:nvPr/>
              </p:nvPicPr>
              <p:blipFill>
                <a:blip r:embed="rId85"/>
                <a:stretch>
                  <a:fillRect/>
                </a:stretch>
              </p:blipFill>
              <p:spPr>
                <a:xfrm>
                  <a:off x="7176173" y="1790347"/>
                  <a:ext cx="300240" cy="459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0" name="Freihand 49">
                  <a:extLst>
                    <a:ext uri="{FF2B5EF4-FFF2-40B4-BE49-F238E27FC236}">
                      <a16:creationId xmlns:a16="http://schemas.microsoft.com/office/drawing/2014/main" id="{8E36A6EC-ECC9-438D-9D0D-A728D7DAD2C8}"/>
                    </a:ext>
                  </a:extLst>
                </p14:cNvPr>
                <p14:cNvContentPartPr/>
                <p14:nvPr/>
              </p14:nvContentPartPr>
              <p14:xfrm>
                <a:off x="7594133" y="806467"/>
                <a:ext cx="162000" cy="218520"/>
              </p14:xfrm>
            </p:contentPart>
          </mc:Choice>
          <mc:Fallback xmlns="">
            <p:pic>
              <p:nvPicPr>
                <p:cNvPr id="50" name="Freihand 49">
                  <a:extLst>
                    <a:ext uri="{FF2B5EF4-FFF2-40B4-BE49-F238E27FC236}">
                      <a16:creationId xmlns:a16="http://schemas.microsoft.com/office/drawing/2014/main" id="{8E36A6EC-ECC9-438D-9D0D-A728D7DAD2C8}"/>
                    </a:ext>
                  </a:extLst>
                </p:cNvPr>
                <p:cNvPicPr/>
                <p:nvPr/>
              </p:nvPicPr>
              <p:blipFill>
                <a:blip r:embed="rId87"/>
                <a:stretch>
                  <a:fillRect/>
                </a:stretch>
              </p:blipFill>
              <p:spPr>
                <a:xfrm>
                  <a:off x="7589813" y="802147"/>
                  <a:ext cx="1706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1" name="Freihand 50">
                  <a:extLst>
                    <a:ext uri="{FF2B5EF4-FFF2-40B4-BE49-F238E27FC236}">
                      <a16:creationId xmlns:a16="http://schemas.microsoft.com/office/drawing/2014/main" id="{7E3A9D7C-93E0-4908-B906-ED75AECB08C6}"/>
                    </a:ext>
                  </a:extLst>
                </p14:cNvPr>
                <p14:cNvContentPartPr/>
                <p14:nvPr/>
              </p14:nvContentPartPr>
              <p14:xfrm>
                <a:off x="7762973" y="735187"/>
                <a:ext cx="74160" cy="201960"/>
              </p14:xfrm>
            </p:contentPart>
          </mc:Choice>
          <mc:Fallback xmlns="">
            <p:pic>
              <p:nvPicPr>
                <p:cNvPr id="51" name="Freihand 50">
                  <a:extLst>
                    <a:ext uri="{FF2B5EF4-FFF2-40B4-BE49-F238E27FC236}">
                      <a16:creationId xmlns:a16="http://schemas.microsoft.com/office/drawing/2014/main" id="{7E3A9D7C-93E0-4908-B906-ED75AECB08C6}"/>
                    </a:ext>
                  </a:extLst>
                </p:cNvPr>
                <p:cNvPicPr/>
                <p:nvPr/>
              </p:nvPicPr>
              <p:blipFill>
                <a:blip r:embed="rId89"/>
                <a:stretch>
                  <a:fillRect/>
                </a:stretch>
              </p:blipFill>
              <p:spPr>
                <a:xfrm>
                  <a:off x="7758653" y="730867"/>
                  <a:ext cx="8280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2" name="Freihand 51">
                  <a:extLst>
                    <a:ext uri="{FF2B5EF4-FFF2-40B4-BE49-F238E27FC236}">
                      <a16:creationId xmlns:a16="http://schemas.microsoft.com/office/drawing/2014/main" id="{9054F693-B073-45B5-90B9-DBA7A2A8A727}"/>
                    </a:ext>
                  </a:extLst>
                </p14:cNvPr>
                <p14:cNvContentPartPr/>
                <p14:nvPr/>
              </p14:nvContentPartPr>
              <p14:xfrm>
                <a:off x="7810853" y="841027"/>
                <a:ext cx="153720" cy="89640"/>
              </p14:xfrm>
            </p:contentPart>
          </mc:Choice>
          <mc:Fallback xmlns="">
            <p:pic>
              <p:nvPicPr>
                <p:cNvPr id="52" name="Freihand 51">
                  <a:extLst>
                    <a:ext uri="{FF2B5EF4-FFF2-40B4-BE49-F238E27FC236}">
                      <a16:creationId xmlns:a16="http://schemas.microsoft.com/office/drawing/2014/main" id="{9054F693-B073-45B5-90B9-DBA7A2A8A727}"/>
                    </a:ext>
                  </a:extLst>
                </p:cNvPr>
                <p:cNvPicPr/>
                <p:nvPr/>
              </p:nvPicPr>
              <p:blipFill>
                <a:blip r:embed="rId91"/>
                <a:stretch>
                  <a:fillRect/>
                </a:stretch>
              </p:blipFill>
              <p:spPr>
                <a:xfrm>
                  <a:off x="7806533" y="836707"/>
                  <a:ext cx="16236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3" name="Freihand 52">
                  <a:extLst>
                    <a:ext uri="{FF2B5EF4-FFF2-40B4-BE49-F238E27FC236}">
                      <a16:creationId xmlns:a16="http://schemas.microsoft.com/office/drawing/2014/main" id="{F1C3E0FA-1D1C-4AC0-BE84-98B6F0B15D90}"/>
                    </a:ext>
                  </a:extLst>
                </p14:cNvPr>
                <p14:cNvContentPartPr/>
                <p14:nvPr/>
              </p14:nvContentPartPr>
              <p14:xfrm>
                <a:off x="7960973" y="761107"/>
                <a:ext cx="326880" cy="131400"/>
              </p14:xfrm>
            </p:contentPart>
          </mc:Choice>
          <mc:Fallback xmlns="">
            <p:pic>
              <p:nvPicPr>
                <p:cNvPr id="53" name="Freihand 52">
                  <a:extLst>
                    <a:ext uri="{FF2B5EF4-FFF2-40B4-BE49-F238E27FC236}">
                      <a16:creationId xmlns:a16="http://schemas.microsoft.com/office/drawing/2014/main" id="{F1C3E0FA-1D1C-4AC0-BE84-98B6F0B15D90}"/>
                    </a:ext>
                  </a:extLst>
                </p:cNvPr>
                <p:cNvPicPr/>
                <p:nvPr/>
              </p:nvPicPr>
              <p:blipFill>
                <a:blip r:embed="rId93"/>
                <a:stretch>
                  <a:fillRect/>
                </a:stretch>
              </p:blipFill>
              <p:spPr>
                <a:xfrm>
                  <a:off x="7956653" y="756787"/>
                  <a:ext cx="3355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4" name="Freihand 53">
                  <a:extLst>
                    <a:ext uri="{FF2B5EF4-FFF2-40B4-BE49-F238E27FC236}">
                      <a16:creationId xmlns:a16="http://schemas.microsoft.com/office/drawing/2014/main" id="{5F67F70D-57C2-4D72-ADD2-5F1AC8F1CF0D}"/>
                    </a:ext>
                  </a:extLst>
                </p14:cNvPr>
                <p14:cNvContentPartPr/>
                <p14:nvPr/>
              </p14:nvContentPartPr>
              <p14:xfrm>
                <a:off x="8152493" y="678667"/>
                <a:ext cx="41760" cy="14760"/>
              </p14:xfrm>
            </p:contentPart>
          </mc:Choice>
          <mc:Fallback xmlns="">
            <p:pic>
              <p:nvPicPr>
                <p:cNvPr id="54" name="Freihand 53">
                  <a:extLst>
                    <a:ext uri="{FF2B5EF4-FFF2-40B4-BE49-F238E27FC236}">
                      <a16:creationId xmlns:a16="http://schemas.microsoft.com/office/drawing/2014/main" id="{5F67F70D-57C2-4D72-ADD2-5F1AC8F1CF0D}"/>
                    </a:ext>
                  </a:extLst>
                </p:cNvPr>
                <p:cNvPicPr/>
                <p:nvPr/>
              </p:nvPicPr>
              <p:blipFill>
                <a:blip r:embed="rId95"/>
                <a:stretch>
                  <a:fillRect/>
                </a:stretch>
              </p:blipFill>
              <p:spPr>
                <a:xfrm>
                  <a:off x="8148173" y="674347"/>
                  <a:ext cx="504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5" name="Freihand 54">
                  <a:extLst>
                    <a:ext uri="{FF2B5EF4-FFF2-40B4-BE49-F238E27FC236}">
                      <a16:creationId xmlns:a16="http://schemas.microsoft.com/office/drawing/2014/main" id="{65EE90A0-7D65-40B2-8DAA-F3412ACF50DD}"/>
                    </a:ext>
                  </a:extLst>
                </p14:cNvPr>
                <p14:cNvContentPartPr/>
                <p14:nvPr/>
              </p14:nvContentPartPr>
              <p14:xfrm>
                <a:off x="8299733" y="624667"/>
                <a:ext cx="185040" cy="144000"/>
              </p14:xfrm>
            </p:contentPart>
          </mc:Choice>
          <mc:Fallback xmlns="">
            <p:pic>
              <p:nvPicPr>
                <p:cNvPr id="55" name="Freihand 54">
                  <a:extLst>
                    <a:ext uri="{FF2B5EF4-FFF2-40B4-BE49-F238E27FC236}">
                      <a16:creationId xmlns:a16="http://schemas.microsoft.com/office/drawing/2014/main" id="{65EE90A0-7D65-40B2-8DAA-F3412ACF50DD}"/>
                    </a:ext>
                  </a:extLst>
                </p:cNvPr>
                <p:cNvPicPr/>
                <p:nvPr/>
              </p:nvPicPr>
              <p:blipFill>
                <a:blip r:embed="rId97"/>
                <a:stretch>
                  <a:fillRect/>
                </a:stretch>
              </p:blipFill>
              <p:spPr>
                <a:xfrm>
                  <a:off x="8295413" y="620347"/>
                  <a:ext cx="193680" cy="152640"/>
                </a:xfrm>
                <a:prstGeom prst="rect">
                  <a:avLst/>
                </a:prstGeom>
              </p:spPr>
            </p:pic>
          </mc:Fallback>
        </mc:AlternateContent>
      </p:grpSp>
    </p:spTree>
    <p:extLst>
      <p:ext uri="{BB962C8B-B14F-4D97-AF65-F5344CB8AC3E}">
        <p14:creationId xmlns:p14="http://schemas.microsoft.com/office/powerpoint/2010/main" val="139826957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Ziel der Preisniveaustabilität</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144000" cy="415498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b="1" u="sng" dirty="0"/>
              <a:t>Gründe:</a:t>
            </a:r>
          </a:p>
          <a:p>
            <a:endParaRPr lang="de-DE" sz="2400" dirty="0"/>
          </a:p>
          <a:p>
            <a:pPr>
              <a:buFontTx/>
              <a:buChar char="•"/>
            </a:pPr>
            <a:r>
              <a:rPr lang="de-DE" sz="2400" dirty="0"/>
              <a:t> Erhaltung der Signalfunktion des Preises für die Knappheit eines Guts</a:t>
            </a:r>
          </a:p>
          <a:p>
            <a:pPr>
              <a:buFontTx/>
              <a:buChar char="•"/>
            </a:pPr>
            <a:endParaRPr lang="de-DE" sz="2400" dirty="0"/>
          </a:p>
          <a:p>
            <a:pPr>
              <a:buFontTx/>
              <a:buChar char="•"/>
            </a:pPr>
            <a:r>
              <a:rPr lang="de-DE" sz="2400" dirty="0"/>
              <a:t> Werterhaltung über die Zeit durch Geldaufbewahrung</a:t>
            </a:r>
          </a:p>
          <a:p>
            <a:pPr>
              <a:buFontTx/>
              <a:buChar char="•"/>
            </a:pPr>
            <a:endParaRPr lang="de-DE" sz="2400" dirty="0"/>
          </a:p>
          <a:p>
            <a:pPr>
              <a:buFontTx/>
              <a:buChar char="•"/>
            </a:pPr>
            <a:r>
              <a:rPr lang="de-DE" sz="2400" dirty="0"/>
              <a:t> Vermeidung von Transaktionskosten durch Umetikettierung</a:t>
            </a:r>
          </a:p>
          <a:p>
            <a:pPr>
              <a:buFontTx/>
              <a:buChar char="•"/>
            </a:pPr>
            <a:endParaRPr lang="de-DE" sz="2400" dirty="0"/>
          </a:p>
          <a:p>
            <a:pPr>
              <a:buFontTx/>
              <a:buChar char="•"/>
            </a:pPr>
            <a:r>
              <a:rPr lang="de-DE" sz="2400" dirty="0"/>
              <a:t> Vermeidung von Ungerechtigkeiten im Gläubiger-Schuldner-Verhältnis</a:t>
            </a:r>
          </a:p>
          <a:p>
            <a:pPr>
              <a:buFontTx/>
              <a:buChar char="•"/>
            </a:pPr>
            <a:endParaRPr lang="de-DE" sz="2400" dirty="0"/>
          </a:p>
          <a:p>
            <a:pPr>
              <a:buFontTx/>
              <a:buChar char="•"/>
            </a:pPr>
            <a:r>
              <a:rPr lang="de-DE" sz="2400" dirty="0"/>
              <a:t> Stabile Konsum-Sparentscheidungen</a:t>
            </a:r>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6" name="Freihand 25">
                <a:extLst>
                  <a:ext uri="{FF2B5EF4-FFF2-40B4-BE49-F238E27FC236}">
                    <a16:creationId xmlns:a16="http://schemas.microsoft.com/office/drawing/2014/main" id="{D38D19E5-A0BF-4E0F-A88B-17EC5EB182FF}"/>
                  </a:ext>
                </a:extLst>
              </p14:cNvPr>
              <p14:cNvContentPartPr/>
              <p14:nvPr/>
            </p14:nvContentPartPr>
            <p14:xfrm>
              <a:off x="10978493" y="720787"/>
              <a:ext cx="332640" cy="340560"/>
            </p14:xfrm>
          </p:contentPart>
        </mc:Choice>
        <mc:Fallback>
          <p:pic>
            <p:nvPicPr>
              <p:cNvPr id="26" name="Freihand 25">
                <a:extLst>
                  <a:ext uri="{FF2B5EF4-FFF2-40B4-BE49-F238E27FC236}">
                    <a16:creationId xmlns:a16="http://schemas.microsoft.com/office/drawing/2014/main" id="{D38D19E5-A0BF-4E0F-A88B-17EC5EB182FF}"/>
                  </a:ext>
                </a:extLst>
              </p:cNvPr>
              <p:cNvPicPr/>
              <p:nvPr/>
            </p:nvPicPr>
            <p:blipFill>
              <a:blip r:embed="rId4"/>
              <a:stretch>
                <a:fillRect/>
              </a:stretch>
            </p:blipFill>
            <p:spPr>
              <a:xfrm>
                <a:off x="10974173" y="716467"/>
                <a:ext cx="341280" cy="349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56" name="Freihand 55">
                <a:extLst>
                  <a:ext uri="{FF2B5EF4-FFF2-40B4-BE49-F238E27FC236}">
                    <a16:creationId xmlns:a16="http://schemas.microsoft.com/office/drawing/2014/main" id="{EA65B650-5DFC-46AE-8354-96BFCC88F64A}"/>
                  </a:ext>
                </a:extLst>
              </p14:cNvPr>
              <p14:cNvContentPartPr/>
              <p14:nvPr/>
            </p14:nvContentPartPr>
            <p14:xfrm>
              <a:off x="5400293" y="691627"/>
              <a:ext cx="3137040" cy="155520"/>
            </p14:xfrm>
          </p:contentPart>
        </mc:Choice>
        <mc:Fallback>
          <p:pic>
            <p:nvPicPr>
              <p:cNvPr id="56" name="Freihand 55">
                <a:extLst>
                  <a:ext uri="{FF2B5EF4-FFF2-40B4-BE49-F238E27FC236}">
                    <a16:creationId xmlns:a16="http://schemas.microsoft.com/office/drawing/2014/main" id="{EA65B650-5DFC-46AE-8354-96BFCC88F64A}"/>
                  </a:ext>
                </a:extLst>
              </p:cNvPr>
              <p:cNvPicPr/>
              <p:nvPr/>
            </p:nvPicPr>
            <p:blipFill>
              <a:blip r:embed="rId6"/>
              <a:stretch>
                <a:fillRect/>
              </a:stretch>
            </p:blipFill>
            <p:spPr>
              <a:xfrm>
                <a:off x="5395973" y="687307"/>
                <a:ext cx="314568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43367" name="Freihand 143366">
                <a:extLst>
                  <a:ext uri="{FF2B5EF4-FFF2-40B4-BE49-F238E27FC236}">
                    <a16:creationId xmlns:a16="http://schemas.microsoft.com/office/drawing/2014/main" id="{B615B90D-7BFD-4D78-BF9E-FA903161484F}"/>
                  </a:ext>
                </a:extLst>
              </p14:cNvPr>
              <p14:cNvContentPartPr/>
              <p14:nvPr/>
            </p14:nvContentPartPr>
            <p14:xfrm>
              <a:off x="2581133" y="1415587"/>
              <a:ext cx="3485160" cy="797040"/>
            </p14:xfrm>
          </p:contentPart>
        </mc:Choice>
        <mc:Fallback>
          <p:pic>
            <p:nvPicPr>
              <p:cNvPr id="143367" name="Freihand 143366">
                <a:extLst>
                  <a:ext uri="{FF2B5EF4-FFF2-40B4-BE49-F238E27FC236}">
                    <a16:creationId xmlns:a16="http://schemas.microsoft.com/office/drawing/2014/main" id="{B615B90D-7BFD-4D78-BF9E-FA903161484F}"/>
                  </a:ext>
                </a:extLst>
              </p:cNvPr>
              <p:cNvPicPr/>
              <p:nvPr/>
            </p:nvPicPr>
            <p:blipFill>
              <a:blip r:embed="rId8"/>
              <a:stretch>
                <a:fillRect/>
              </a:stretch>
            </p:blipFill>
            <p:spPr>
              <a:xfrm>
                <a:off x="2576813" y="1411267"/>
                <a:ext cx="3493800" cy="80568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43368" name="Freihand 143367">
                <a:extLst>
                  <a:ext uri="{FF2B5EF4-FFF2-40B4-BE49-F238E27FC236}">
                    <a16:creationId xmlns:a16="http://schemas.microsoft.com/office/drawing/2014/main" id="{76AA7E8E-B79C-4F5A-BB28-42BC430D25C8}"/>
                  </a:ext>
                </a:extLst>
              </p14:cNvPr>
              <p14:cNvContentPartPr/>
              <p14:nvPr/>
            </p14:nvContentPartPr>
            <p14:xfrm>
              <a:off x="5343053" y="79627"/>
              <a:ext cx="3157560" cy="869760"/>
            </p14:xfrm>
          </p:contentPart>
        </mc:Choice>
        <mc:Fallback>
          <p:pic>
            <p:nvPicPr>
              <p:cNvPr id="143368" name="Freihand 143367">
                <a:extLst>
                  <a:ext uri="{FF2B5EF4-FFF2-40B4-BE49-F238E27FC236}">
                    <a16:creationId xmlns:a16="http://schemas.microsoft.com/office/drawing/2014/main" id="{76AA7E8E-B79C-4F5A-BB28-42BC430D25C8}"/>
                  </a:ext>
                </a:extLst>
              </p:cNvPr>
              <p:cNvPicPr/>
              <p:nvPr/>
            </p:nvPicPr>
            <p:blipFill>
              <a:blip r:embed="rId10"/>
              <a:stretch>
                <a:fillRect/>
              </a:stretch>
            </p:blipFill>
            <p:spPr>
              <a:xfrm>
                <a:off x="5338733" y="75307"/>
                <a:ext cx="3166200" cy="8784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43369" name="Freihand 143368">
                <a:extLst>
                  <a:ext uri="{FF2B5EF4-FFF2-40B4-BE49-F238E27FC236}">
                    <a16:creationId xmlns:a16="http://schemas.microsoft.com/office/drawing/2014/main" id="{AD1EB38A-048B-4518-AAE8-ADA1C8D309CB}"/>
                  </a:ext>
                </a:extLst>
              </p14:cNvPr>
              <p14:cNvContentPartPr/>
              <p14:nvPr/>
            </p14:nvContentPartPr>
            <p14:xfrm>
              <a:off x="4905293" y="1547707"/>
              <a:ext cx="1186560" cy="696960"/>
            </p14:xfrm>
          </p:contentPart>
        </mc:Choice>
        <mc:Fallback>
          <p:pic>
            <p:nvPicPr>
              <p:cNvPr id="143369" name="Freihand 143368">
                <a:extLst>
                  <a:ext uri="{FF2B5EF4-FFF2-40B4-BE49-F238E27FC236}">
                    <a16:creationId xmlns:a16="http://schemas.microsoft.com/office/drawing/2014/main" id="{AD1EB38A-048B-4518-AAE8-ADA1C8D309CB}"/>
                  </a:ext>
                </a:extLst>
              </p:cNvPr>
              <p:cNvPicPr/>
              <p:nvPr/>
            </p:nvPicPr>
            <p:blipFill>
              <a:blip r:embed="rId12"/>
              <a:stretch>
                <a:fillRect/>
              </a:stretch>
            </p:blipFill>
            <p:spPr>
              <a:xfrm>
                <a:off x="4900973" y="1543387"/>
                <a:ext cx="1195200" cy="7056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43370" name="Freihand 143369">
                <a:extLst>
                  <a:ext uri="{FF2B5EF4-FFF2-40B4-BE49-F238E27FC236}">
                    <a16:creationId xmlns:a16="http://schemas.microsoft.com/office/drawing/2014/main" id="{8393ACB9-01B8-4DDC-BCC1-384813CD783F}"/>
                  </a:ext>
                </a:extLst>
              </p14:cNvPr>
              <p14:cNvContentPartPr/>
              <p14:nvPr/>
            </p14:nvContentPartPr>
            <p14:xfrm>
              <a:off x="6684053" y="1467427"/>
              <a:ext cx="1669680" cy="747360"/>
            </p14:xfrm>
          </p:contentPart>
        </mc:Choice>
        <mc:Fallback>
          <p:pic>
            <p:nvPicPr>
              <p:cNvPr id="143370" name="Freihand 143369">
                <a:extLst>
                  <a:ext uri="{FF2B5EF4-FFF2-40B4-BE49-F238E27FC236}">
                    <a16:creationId xmlns:a16="http://schemas.microsoft.com/office/drawing/2014/main" id="{8393ACB9-01B8-4DDC-BCC1-384813CD783F}"/>
                  </a:ext>
                </a:extLst>
              </p:cNvPr>
              <p:cNvPicPr/>
              <p:nvPr/>
            </p:nvPicPr>
            <p:blipFill>
              <a:blip r:embed="rId14"/>
              <a:stretch>
                <a:fillRect/>
              </a:stretch>
            </p:blipFill>
            <p:spPr>
              <a:xfrm>
                <a:off x="6679733" y="1463107"/>
                <a:ext cx="1678320" cy="7560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43371" name="Freihand 143370">
                <a:extLst>
                  <a:ext uri="{FF2B5EF4-FFF2-40B4-BE49-F238E27FC236}">
                    <a16:creationId xmlns:a16="http://schemas.microsoft.com/office/drawing/2014/main" id="{6EC2B5A5-8568-4B82-A0DD-EEDD00A6D95E}"/>
                  </a:ext>
                </a:extLst>
              </p14:cNvPr>
              <p14:cNvContentPartPr/>
              <p14:nvPr/>
            </p14:nvContentPartPr>
            <p14:xfrm>
              <a:off x="5465813" y="89347"/>
              <a:ext cx="3128040" cy="777960"/>
            </p14:xfrm>
          </p:contentPart>
        </mc:Choice>
        <mc:Fallback>
          <p:pic>
            <p:nvPicPr>
              <p:cNvPr id="143371" name="Freihand 143370">
                <a:extLst>
                  <a:ext uri="{FF2B5EF4-FFF2-40B4-BE49-F238E27FC236}">
                    <a16:creationId xmlns:a16="http://schemas.microsoft.com/office/drawing/2014/main" id="{6EC2B5A5-8568-4B82-A0DD-EEDD00A6D95E}"/>
                  </a:ext>
                </a:extLst>
              </p:cNvPr>
              <p:cNvPicPr/>
              <p:nvPr/>
            </p:nvPicPr>
            <p:blipFill>
              <a:blip r:embed="rId16"/>
              <a:stretch>
                <a:fillRect/>
              </a:stretch>
            </p:blipFill>
            <p:spPr>
              <a:xfrm>
                <a:off x="5461493" y="85027"/>
                <a:ext cx="3136680" cy="786600"/>
              </a:xfrm>
              <a:prstGeom prst="rect">
                <a:avLst/>
              </a:prstGeom>
            </p:spPr>
          </p:pic>
        </mc:Fallback>
      </mc:AlternateContent>
      <p:grpSp>
        <p:nvGrpSpPr>
          <p:cNvPr id="143373" name="Gruppieren 143372">
            <a:extLst>
              <a:ext uri="{FF2B5EF4-FFF2-40B4-BE49-F238E27FC236}">
                <a16:creationId xmlns:a16="http://schemas.microsoft.com/office/drawing/2014/main" id="{FEA00BF5-3659-4BF0-97E8-EC8F9D4F4C3C}"/>
              </a:ext>
            </a:extLst>
          </p:cNvPr>
          <p:cNvGrpSpPr/>
          <p:nvPr/>
        </p:nvGrpSpPr>
        <p:grpSpPr>
          <a:xfrm>
            <a:off x="9204413" y="-33413"/>
            <a:ext cx="2473920" cy="1724400"/>
            <a:chOff x="9204413" y="-33413"/>
            <a:chExt cx="2473920" cy="1724400"/>
          </a:xfrm>
        </p:grpSpPr>
        <mc:AlternateContent xmlns:mc="http://schemas.openxmlformats.org/markup-compatibility/2006">
          <mc:Choice xmlns:p14="http://schemas.microsoft.com/office/powerpoint/2010/main" Requires="p14">
            <p:contentPart p14:bwMode="auto" r:id="rId17">
              <p14:nvContentPartPr>
                <p14:cNvPr id="2" name="Freihand 1">
                  <a:extLst>
                    <a:ext uri="{FF2B5EF4-FFF2-40B4-BE49-F238E27FC236}">
                      <a16:creationId xmlns:a16="http://schemas.microsoft.com/office/drawing/2014/main" id="{DAA7AAEF-6BFD-4E7E-92AE-5F41F40A5D68}"/>
                    </a:ext>
                  </a:extLst>
                </p14:cNvPr>
                <p14:cNvContentPartPr/>
                <p14:nvPr/>
              </p14:nvContentPartPr>
              <p14:xfrm>
                <a:off x="9737213" y="268627"/>
                <a:ext cx="50760" cy="950040"/>
              </p14:xfrm>
            </p:contentPart>
          </mc:Choice>
          <mc:Fallback>
            <p:pic>
              <p:nvPicPr>
                <p:cNvPr id="2" name="Freihand 1">
                  <a:extLst>
                    <a:ext uri="{FF2B5EF4-FFF2-40B4-BE49-F238E27FC236}">
                      <a16:creationId xmlns:a16="http://schemas.microsoft.com/office/drawing/2014/main" id="{DAA7AAEF-6BFD-4E7E-92AE-5F41F40A5D68}"/>
                    </a:ext>
                  </a:extLst>
                </p:cNvPr>
                <p:cNvPicPr/>
                <p:nvPr/>
              </p:nvPicPr>
              <p:blipFill>
                <a:blip r:embed="rId18"/>
                <a:stretch>
                  <a:fillRect/>
                </a:stretch>
              </p:blipFill>
              <p:spPr>
                <a:xfrm>
                  <a:off x="9732893" y="264307"/>
                  <a:ext cx="59400" cy="9586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3" name="Freihand 2">
                  <a:extLst>
                    <a:ext uri="{FF2B5EF4-FFF2-40B4-BE49-F238E27FC236}">
                      <a16:creationId xmlns:a16="http://schemas.microsoft.com/office/drawing/2014/main" id="{B172E7C4-D896-4FE9-A7F6-4424971668B4}"/>
                    </a:ext>
                  </a:extLst>
                </p14:cNvPr>
                <p14:cNvContentPartPr/>
                <p14:nvPr/>
              </p14:nvContentPartPr>
              <p14:xfrm>
                <a:off x="9531293" y="1178707"/>
                <a:ext cx="1425960" cy="43560"/>
              </p14:xfrm>
            </p:contentPart>
          </mc:Choice>
          <mc:Fallback>
            <p:pic>
              <p:nvPicPr>
                <p:cNvPr id="3" name="Freihand 2">
                  <a:extLst>
                    <a:ext uri="{FF2B5EF4-FFF2-40B4-BE49-F238E27FC236}">
                      <a16:creationId xmlns:a16="http://schemas.microsoft.com/office/drawing/2014/main" id="{B172E7C4-D896-4FE9-A7F6-4424971668B4}"/>
                    </a:ext>
                  </a:extLst>
                </p:cNvPr>
                <p:cNvPicPr/>
                <p:nvPr/>
              </p:nvPicPr>
              <p:blipFill>
                <a:blip r:embed="rId20"/>
                <a:stretch>
                  <a:fillRect/>
                </a:stretch>
              </p:blipFill>
              <p:spPr>
                <a:xfrm>
                  <a:off x="9526973" y="1174387"/>
                  <a:ext cx="143460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 name="Freihand 3">
                  <a:extLst>
                    <a:ext uri="{FF2B5EF4-FFF2-40B4-BE49-F238E27FC236}">
                      <a16:creationId xmlns:a16="http://schemas.microsoft.com/office/drawing/2014/main" id="{5DE4D0E7-836A-40E2-9D80-B7CD5248E6B1}"/>
                    </a:ext>
                  </a:extLst>
                </p14:cNvPr>
                <p14:cNvContentPartPr/>
                <p14:nvPr/>
              </p14:nvContentPartPr>
              <p14:xfrm>
                <a:off x="10859333" y="1148107"/>
                <a:ext cx="260280" cy="190080"/>
              </p14:xfrm>
            </p:contentPart>
          </mc:Choice>
          <mc:Fallback>
            <p:pic>
              <p:nvPicPr>
                <p:cNvPr id="4" name="Freihand 3">
                  <a:extLst>
                    <a:ext uri="{FF2B5EF4-FFF2-40B4-BE49-F238E27FC236}">
                      <a16:creationId xmlns:a16="http://schemas.microsoft.com/office/drawing/2014/main" id="{5DE4D0E7-836A-40E2-9D80-B7CD5248E6B1}"/>
                    </a:ext>
                  </a:extLst>
                </p:cNvPr>
                <p:cNvPicPr/>
                <p:nvPr/>
              </p:nvPicPr>
              <p:blipFill>
                <a:blip r:embed="rId22"/>
                <a:stretch>
                  <a:fillRect/>
                </a:stretch>
              </p:blipFill>
              <p:spPr>
                <a:xfrm>
                  <a:off x="10855013" y="1143787"/>
                  <a:ext cx="26892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6" name="Freihand 5">
                  <a:extLst>
                    <a:ext uri="{FF2B5EF4-FFF2-40B4-BE49-F238E27FC236}">
                      <a16:creationId xmlns:a16="http://schemas.microsoft.com/office/drawing/2014/main" id="{9D3DB4F8-734D-4574-90B6-0ADFFCD70074}"/>
                    </a:ext>
                  </a:extLst>
                </p14:cNvPr>
                <p14:cNvContentPartPr/>
                <p14:nvPr/>
              </p14:nvContentPartPr>
              <p14:xfrm>
                <a:off x="9655133" y="123187"/>
                <a:ext cx="207360" cy="186480"/>
              </p14:xfrm>
            </p:contentPart>
          </mc:Choice>
          <mc:Fallback>
            <p:pic>
              <p:nvPicPr>
                <p:cNvPr id="6" name="Freihand 5">
                  <a:extLst>
                    <a:ext uri="{FF2B5EF4-FFF2-40B4-BE49-F238E27FC236}">
                      <a16:creationId xmlns:a16="http://schemas.microsoft.com/office/drawing/2014/main" id="{9D3DB4F8-734D-4574-90B6-0ADFFCD70074}"/>
                    </a:ext>
                  </a:extLst>
                </p:cNvPr>
                <p:cNvPicPr/>
                <p:nvPr/>
              </p:nvPicPr>
              <p:blipFill>
                <a:blip r:embed="rId24"/>
                <a:stretch>
                  <a:fillRect/>
                </a:stretch>
              </p:blipFill>
              <p:spPr>
                <a:xfrm>
                  <a:off x="9650813" y="118867"/>
                  <a:ext cx="216000" cy="1951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7" name="Freihand 6">
                  <a:extLst>
                    <a:ext uri="{FF2B5EF4-FFF2-40B4-BE49-F238E27FC236}">
                      <a16:creationId xmlns:a16="http://schemas.microsoft.com/office/drawing/2014/main" id="{ADCFD769-66E0-44E5-A06D-5871044DF52D}"/>
                    </a:ext>
                  </a:extLst>
                </p14:cNvPr>
                <p14:cNvContentPartPr/>
                <p14:nvPr/>
              </p14:nvContentPartPr>
              <p14:xfrm>
                <a:off x="9396293" y="118147"/>
                <a:ext cx="119160" cy="232920"/>
              </p14:xfrm>
            </p:contentPart>
          </mc:Choice>
          <mc:Fallback>
            <p:pic>
              <p:nvPicPr>
                <p:cNvPr id="7" name="Freihand 6">
                  <a:extLst>
                    <a:ext uri="{FF2B5EF4-FFF2-40B4-BE49-F238E27FC236}">
                      <a16:creationId xmlns:a16="http://schemas.microsoft.com/office/drawing/2014/main" id="{ADCFD769-66E0-44E5-A06D-5871044DF52D}"/>
                    </a:ext>
                  </a:extLst>
                </p:cNvPr>
                <p:cNvPicPr/>
                <p:nvPr/>
              </p:nvPicPr>
              <p:blipFill>
                <a:blip r:embed="rId26"/>
                <a:stretch>
                  <a:fillRect/>
                </a:stretch>
              </p:blipFill>
              <p:spPr>
                <a:xfrm>
                  <a:off x="9391973" y="113827"/>
                  <a:ext cx="12780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9" name="Freihand 8">
                  <a:extLst>
                    <a:ext uri="{FF2B5EF4-FFF2-40B4-BE49-F238E27FC236}">
                      <a16:creationId xmlns:a16="http://schemas.microsoft.com/office/drawing/2014/main" id="{D0063A39-1AF5-4F83-8303-35CF7F6CB227}"/>
                    </a:ext>
                  </a:extLst>
                </p14:cNvPr>
                <p14:cNvContentPartPr/>
                <p14:nvPr/>
              </p14:nvContentPartPr>
              <p14:xfrm>
                <a:off x="10928093" y="1385347"/>
                <a:ext cx="104040" cy="143640"/>
              </p14:xfrm>
            </p:contentPart>
          </mc:Choice>
          <mc:Fallback>
            <p:pic>
              <p:nvPicPr>
                <p:cNvPr id="9" name="Freihand 8">
                  <a:extLst>
                    <a:ext uri="{FF2B5EF4-FFF2-40B4-BE49-F238E27FC236}">
                      <a16:creationId xmlns:a16="http://schemas.microsoft.com/office/drawing/2014/main" id="{D0063A39-1AF5-4F83-8303-35CF7F6CB227}"/>
                    </a:ext>
                  </a:extLst>
                </p:cNvPr>
                <p:cNvPicPr/>
                <p:nvPr/>
              </p:nvPicPr>
              <p:blipFill>
                <a:blip r:embed="rId28"/>
                <a:stretch>
                  <a:fillRect/>
                </a:stretch>
              </p:blipFill>
              <p:spPr>
                <a:xfrm>
                  <a:off x="10923773" y="1381027"/>
                  <a:ext cx="11268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0" name="Freihand 9">
                  <a:extLst>
                    <a:ext uri="{FF2B5EF4-FFF2-40B4-BE49-F238E27FC236}">
                      <a16:creationId xmlns:a16="http://schemas.microsoft.com/office/drawing/2014/main" id="{460A5820-29EC-4FB9-A135-43BF2731AAFF}"/>
                    </a:ext>
                  </a:extLst>
                </p14:cNvPr>
                <p14:cNvContentPartPr/>
                <p14:nvPr/>
              </p14:nvContentPartPr>
              <p14:xfrm>
                <a:off x="10925933" y="1397227"/>
                <a:ext cx="164520" cy="107280"/>
              </p14:xfrm>
            </p:contentPart>
          </mc:Choice>
          <mc:Fallback>
            <p:pic>
              <p:nvPicPr>
                <p:cNvPr id="10" name="Freihand 9">
                  <a:extLst>
                    <a:ext uri="{FF2B5EF4-FFF2-40B4-BE49-F238E27FC236}">
                      <a16:creationId xmlns:a16="http://schemas.microsoft.com/office/drawing/2014/main" id="{460A5820-29EC-4FB9-A135-43BF2731AAFF}"/>
                    </a:ext>
                  </a:extLst>
                </p:cNvPr>
                <p:cNvPicPr/>
                <p:nvPr/>
              </p:nvPicPr>
              <p:blipFill>
                <a:blip r:embed="rId30"/>
                <a:stretch>
                  <a:fillRect/>
                </a:stretch>
              </p:blipFill>
              <p:spPr>
                <a:xfrm>
                  <a:off x="10921613" y="1392907"/>
                  <a:ext cx="1731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2" name="Freihand 11">
                  <a:extLst>
                    <a:ext uri="{FF2B5EF4-FFF2-40B4-BE49-F238E27FC236}">
                      <a16:creationId xmlns:a16="http://schemas.microsoft.com/office/drawing/2014/main" id="{40C8CC35-129F-42EC-AE56-A53B1CAD8316}"/>
                    </a:ext>
                  </a:extLst>
                </p14:cNvPr>
                <p14:cNvContentPartPr/>
                <p14:nvPr/>
              </p14:nvContentPartPr>
              <p14:xfrm>
                <a:off x="9942053" y="375187"/>
                <a:ext cx="944280" cy="554040"/>
              </p14:xfrm>
            </p:contentPart>
          </mc:Choice>
          <mc:Fallback>
            <p:pic>
              <p:nvPicPr>
                <p:cNvPr id="12" name="Freihand 11">
                  <a:extLst>
                    <a:ext uri="{FF2B5EF4-FFF2-40B4-BE49-F238E27FC236}">
                      <a16:creationId xmlns:a16="http://schemas.microsoft.com/office/drawing/2014/main" id="{40C8CC35-129F-42EC-AE56-A53B1CAD8316}"/>
                    </a:ext>
                  </a:extLst>
                </p:cNvPr>
                <p:cNvPicPr/>
                <p:nvPr/>
              </p:nvPicPr>
              <p:blipFill>
                <a:blip r:embed="rId32"/>
                <a:stretch>
                  <a:fillRect/>
                </a:stretch>
              </p:blipFill>
              <p:spPr>
                <a:xfrm>
                  <a:off x="9937733" y="370867"/>
                  <a:ext cx="952920" cy="56268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13" name="Freihand 12">
                  <a:extLst>
                    <a:ext uri="{FF2B5EF4-FFF2-40B4-BE49-F238E27FC236}">
                      <a16:creationId xmlns:a16="http://schemas.microsoft.com/office/drawing/2014/main" id="{93528B4F-F734-4D75-85A4-DA00F8646D67}"/>
                    </a:ext>
                  </a:extLst>
                </p14:cNvPr>
                <p14:cNvContentPartPr/>
                <p14:nvPr/>
              </p14:nvContentPartPr>
              <p14:xfrm>
                <a:off x="11040413" y="227947"/>
                <a:ext cx="109800" cy="151920"/>
              </p14:xfrm>
            </p:contentPart>
          </mc:Choice>
          <mc:Fallback>
            <p:pic>
              <p:nvPicPr>
                <p:cNvPr id="13" name="Freihand 12">
                  <a:extLst>
                    <a:ext uri="{FF2B5EF4-FFF2-40B4-BE49-F238E27FC236}">
                      <a16:creationId xmlns:a16="http://schemas.microsoft.com/office/drawing/2014/main" id="{93528B4F-F734-4D75-85A4-DA00F8646D67}"/>
                    </a:ext>
                  </a:extLst>
                </p:cNvPr>
                <p:cNvPicPr/>
                <p:nvPr/>
              </p:nvPicPr>
              <p:blipFill>
                <a:blip r:embed="rId34"/>
                <a:stretch>
                  <a:fillRect/>
                </a:stretch>
              </p:blipFill>
              <p:spPr>
                <a:xfrm>
                  <a:off x="11036093" y="223627"/>
                  <a:ext cx="118440" cy="1605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14" name="Freihand 13">
                  <a:extLst>
                    <a:ext uri="{FF2B5EF4-FFF2-40B4-BE49-F238E27FC236}">
                      <a16:creationId xmlns:a16="http://schemas.microsoft.com/office/drawing/2014/main" id="{9FE347E4-C8CE-4328-B2BE-9A88C8A2E609}"/>
                    </a:ext>
                  </a:extLst>
                </p14:cNvPr>
                <p14:cNvContentPartPr/>
                <p14:nvPr/>
              </p14:nvContentPartPr>
              <p14:xfrm>
                <a:off x="11137613" y="244867"/>
                <a:ext cx="16560" cy="119160"/>
              </p14:xfrm>
            </p:contentPart>
          </mc:Choice>
          <mc:Fallback>
            <p:pic>
              <p:nvPicPr>
                <p:cNvPr id="14" name="Freihand 13">
                  <a:extLst>
                    <a:ext uri="{FF2B5EF4-FFF2-40B4-BE49-F238E27FC236}">
                      <a16:creationId xmlns:a16="http://schemas.microsoft.com/office/drawing/2014/main" id="{9FE347E4-C8CE-4328-B2BE-9A88C8A2E609}"/>
                    </a:ext>
                  </a:extLst>
                </p:cNvPr>
                <p:cNvPicPr/>
                <p:nvPr/>
              </p:nvPicPr>
              <p:blipFill>
                <a:blip r:embed="rId36"/>
                <a:stretch>
                  <a:fillRect/>
                </a:stretch>
              </p:blipFill>
              <p:spPr>
                <a:xfrm>
                  <a:off x="11133293" y="240547"/>
                  <a:ext cx="2520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15" name="Freihand 14">
                  <a:extLst>
                    <a:ext uri="{FF2B5EF4-FFF2-40B4-BE49-F238E27FC236}">
                      <a16:creationId xmlns:a16="http://schemas.microsoft.com/office/drawing/2014/main" id="{53932075-A719-4BF6-B295-011281B9D00A}"/>
                    </a:ext>
                  </a:extLst>
                </p14:cNvPr>
                <p14:cNvContentPartPr/>
                <p14:nvPr/>
              </p14:nvContentPartPr>
              <p14:xfrm>
                <a:off x="11087213" y="307507"/>
                <a:ext cx="91440" cy="27720"/>
              </p14:xfrm>
            </p:contentPart>
          </mc:Choice>
          <mc:Fallback>
            <p:pic>
              <p:nvPicPr>
                <p:cNvPr id="15" name="Freihand 14">
                  <a:extLst>
                    <a:ext uri="{FF2B5EF4-FFF2-40B4-BE49-F238E27FC236}">
                      <a16:creationId xmlns:a16="http://schemas.microsoft.com/office/drawing/2014/main" id="{53932075-A719-4BF6-B295-011281B9D00A}"/>
                    </a:ext>
                  </a:extLst>
                </p:cNvPr>
                <p:cNvPicPr/>
                <p:nvPr/>
              </p:nvPicPr>
              <p:blipFill>
                <a:blip r:embed="rId38"/>
                <a:stretch>
                  <a:fillRect/>
                </a:stretch>
              </p:blipFill>
              <p:spPr>
                <a:xfrm>
                  <a:off x="11082893" y="303187"/>
                  <a:ext cx="10008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17" name="Freihand 16">
                  <a:extLst>
                    <a:ext uri="{FF2B5EF4-FFF2-40B4-BE49-F238E27FC236}">
                      <a16:creationId xmlns:a16="http://schemas.microsoft.com/office/drawing/2014/main" id="{14A14359-FF4B-4053-A7B9-8B0F0653BFCA}"/>
                    </a:ext>
                  </a:extLst>
                </p14:cNvPr>
                <p14:cNvContentPartPr/>
                <p14:nvPr/>
              </p14:nvContentPartPr>
              <p14:xfrm>
                <a:off x="10125653" y="318667"/>
                <a:ext cx="830880" cy="604440"/>
              </p14:xfrm>
            </p:contentPart>
          </mc:Choice>
          <mc:Fallback>
            <p:pic>
              <p:nvPicPr>
                <p:cNvPr id="17" name="Freihand 16">
                  <a:extLst>
                    <a:ext uri="{FF2B5EF4-FFF2-40B4-BE49-F238E27FC236}">
                      <a16:creationId xmlns:a16="http://schemas.microsoft.com/office/drawing/2014/main" id="{14A14359-FF4B-4053-A7B9-8B0F0653BFCA}"/>
                    </a:ext>
                  </a:extLst>
                </p:cNvPr>
                <p:cNvPicPr/>
                <p:nvPr/>
              </p:nvPicPr>
              <p:blipFill>
                <a:blip r:embed="rId40"/>
                <a:stretch>
                  <a:fillRect/>
                </a:stretch>
              </p:blipFill>
              <p:spPr>
                <a:xfrm>
                  <a:off x="10121333" y="314347"/>
                  <a:ext cx="839520" cy="6130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18" name="Freihand 17">
                  <a:extLst>
                    <a:ext uri="{FF2B5EF4-FFF2-40B4-BE49-F238E27FC236}">
                      <a16:creationId xmlns:a16="http://schemas.microsoft.com/office/drawing/2014/main" id="{C287E82E-52C1-474A-A420-C1402D11C1EF}"/>
                    </a:ext>
                  </a:extLst>
                </p14:cNvPr>
                <p14:cNvContentPartPr/>
                <p14:nvPr/>
              </p14:nvContentPartPr>
              <p14:xfrm>
                <a:off x="11112773" y="817987"/>
                <a:ext cx="18000" cy="174240"/>
              </p14:xfrm>
            </p:contentPart>
          </mc:Choice>
          <mc:Fallback>
            <p:pic>
              <p:nvPicPr>
                <p:cNvPr id="18" name="Freihand 17">
                  <a:extLst>
                    <a:ext uri="{FF2B5EF4-FFF2-40B4-BE49-F238E27FC236}">
                      <a16:creationId xmlns:a16="http://schemas.microsoft.com/office/drawing/2014/main" id="{C287E82E-52C1-474A-A420-C1402D11C1EF}"/>
                    </a:ext>
                  </a:extLst>
                </p:cNvPr>
                <p:cNvPicPr/>
                <p:nvPr/>
              </p:nvPicPr>
              <p:blipFill>
                <a:blip r:embed="rId42"/>
                <a:stretch>
                  <a:fillRect/>
                </a:stretch>
              </p:blipFill>
              <p:spPr>
                <a:xfrm>
                  <a:off x="11108453" y="813667"/>
                  <a:ext cx="2664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19" name="Freihand 18">
                  <a:extLst>
                    <a:ext uri="{FF2B5EF4-FFF2-40B4-BE49-F238E27FC236}">
                      <a16:creationId xmlns:a16="http://schemas.microsoft.com/office/drawing/2014/main" id="{2CEBD125-8F1D-45C5-8EDE-D8AEE721AB9E}"/>
                    </a:ext>
                  </a:extLst>
                </p14:cNvPr>
                <p14:cNvContentPartPr/>
                <p14:nvPr/>
              </p14:nvContentPartPr>
              <p14:xfrm>
                <a:off x="11119253" y="815467"/>
                <a:ext cx="117360" cy="132840"/>
              </p14:xfrm>
            </p:contentPart>
          </mc:Choice>
          <mc:Fallback>
            <p:pic>
              <p:nvPicPr>
                <p:cNvPr id="19" name="Freihand 18">
                  <a:extLst>
                    <a:ext uri="{FF2B5EF4-FFF2-40B4-BE49-F238E27FC236}">
                      <a16:creationId xmlns:a16="http://schemas.microsoft.com/office/drawing/2014/main" id="{2CEBD125-8F1D-45C5-8EDE-D8AEE721AB9E}"/>
                    </a:ext>
                  </a:extLst>
                </p:cNvPr>
                <p:cNvPicPr/>
                <p:nvPr/>
              </p:nvPicPr>
              <p:blipFill>
                <a:blip r:embed="rId44"/>
                <a:stretch>
                  <a:fillRect/>
                </a:stretch>
              </p:blipFill>
              <p:spPr>
                <a:xfrm>
                  <a:off x="11114933" y="811147"/>
                  <a:ext cx="1260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0" name="Freihand 19">
                  <a:extLst>
                    <a:ext uri="{FF2B5EF4-FFF2-40B4-BE49-F238E27FC236}">
                      <a16:creationId xmlns:a16="http://schemas.microsoft.com/office/drawing/2014/main" id="{07655A3C-5A27-4982-92CC-A32F350C3C43}"/>
                    </a:ext>
                  </a:extLst>
                </p14:cNvPr>
                <p14:cNvContentPartPr/>
                <p14:nvPr/>
              </p14:nvContentPartPr>
              <p14:xfrm>
                <a:off x="9760973" y="600187"/>
                <a:ext cx="273600" cy="43200"/>
              </p14:xfrm>
            </p:contentPart>
          </mc:Choice>
          <mc:Fallback>
            <p:pic>
              <p:nvPicPr>
                <p:cNvPr id="20" name="Freihand 19">
                  <a:extLst>
                    <a:ext uri="{FF2B5EF4-FFF2-40B4-BE49-F238E27FC236}">
                      <a16:creationId xmlns:a16="http://schemas.microsoft.com/office/drawing/2014/main" id="{07655A3C-5A27-4982-92CC-A32F350C3C43}"/>
                    </a:ext>
                  </a:extLst>
                </p:cNvPr>
                <p:cNvPicPr/>
                <p:nvPr/>
              </p:nvPicPr>
              <p:blipFill>
                <a:blip r:embed="rId46"/>
                <a:stretch>
                  <a:fillRect/>
                </a:stretch>
              </p:blipFill>
              <p:spPr>
                <a:xfrm>
                  <a:off x="9756653" y="595867"/>
                  <a:ext cx="282240" cy="518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1" name="Freihand 20">
                  <a:extLst>
                    <a:ext uri="{FF2B5EF4-FFF2-40B4-BE49-F238E27FC236}">
                      <a16:creationId xmlns:a16="http://schemas.microsoft.com/office/drawing/2014/main" id="{A362C0B0-2335-4C97-BB3C-39B6FDE3009D}"/>
                    </a:ext>
                  </a:extLst>
                </p14:cNvPr>
                <p14:cNvContentPartPr/>
                <p14:nvPr/>
              </p14:nvContentPartPr>
              <p14:xfrm>
                <a:off x="10289813" y="587587"/>
                <a:ext cx="269640" cy="14760"/>
              </p14:xfrm>
            </p:contentPart>
          </mc:Choice>
          <mc:Fallback>
            <p:pic>
              <p:nvPicPr>
                <p:cNvPr id="21" name="Freihand 20">
                  <a:extLst>
                    <a:ext uri="{FF2B5EF4-FFF2-40B4-BE49-F238E27FC236}">
                      <a16:creationId xmlns:a16="http://schemas.microsoft.com/office/drawing/2014/main" id="{A362C0B0-2335-4C97-BB3C-39B6FDE3009D}"/>
                    </a:ext>
                  </a:extLst>
                </p:cNvPr>
                <p:cNvPicPr/>
                <p:nvPr/>
              </p:nvPicPr>
              <p:blipFill>
                <a:blip r:embed="rId48"/>
                <a:stretch>
                  <a:fillRect/>
                </a:stretch>
              </p:blipFill>
              <p:spPr>
                <a:xfrm>
                  <a:off x="10285493" y="583267"/>
                  <a:ext cx="2782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3" name="Freihand 22">
                  <a:extLst>
                    <a:ext uri="{FF2B5EF4-FFF2-40B4-BE49-F238E27FC236}">
                      <a16:creationId xmlns:a16="http://schemas.microsoft.com/office/drawing/2014/main" id="{607F386D-C8FB-4467-933B-1233808C6F72}"/>
                    </a:ext>
                  </a:extLst>
                </p14:cNvPr>
                <p14:cNvContentPartPr/>
                <p14:nvPr/>
              </p14:nvContentPartPr>
              <p14:xfrm>
                <a:off x="9759533" y="102667"/>
                <a:ext cx="357480" cy="228240"/>
              </p14:xfrm>
            </p:contentPart>
          </mc:Choice>
          <mc:Fallback>
            <p:pic>
              <p:nvPicPr>
                <p:cNvPr id="23" name="Freihand 22">
                  <a:extLst>
                    <a:ext uri="{FF2B5EF4-FFF2-40B4-BE49-F238E27FC236}">
                      <a16:creationId xmlns:a16="http://schemas.microsoft.com/office/drawing/2014/main" id="{607F386D-C8FB-4467-933B-1233808C6F72}"/>
                    </a:ext>
                  </a:extLst>
                </p:cNvPr>
                <p:cNvPicPr/>
                <p:nvPr/>
              </p:nvPicPr>
              <p:blipFill>
                <a:blip r:embed="rId50"/>
                <a:stretch>
                  <a:fillRect/>
                </a:stretch>
              </p:blipFill>
              <p:spPr>
                <a:xfrm>
                  <a:off x="9755213" y="98347"/>
                  <a:ext cx="36612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4" name="Freihand 23">
                  <a:extLst>
                    <a:ext uri="{FF2B5EF4-FFF2-40B4-BE49-F238E27FC236}">
                      <a16:creationId xmlns:a16="http://schemas.microsoft.com/office/drawing/2014/main" id="{A019F819-22EC-4691-8FCE-4CB4B0D7B463}"/>
                    </a:ext>
                  </a:extLst>
                </p14:cNvPr>
                <p14:cNvContentPartPr/>
                <p14:nvPr/>
              </p14:nvContentPartPr>
              <p14:xfrm>
                <a:off x="9710573" y="885667"/>
                <a:ext cx="271080" cy="201960"/>
              </p14:xfrm>
            </p:contentPart>
          </mc:Choice>
          <mc:Fallback>
            <p:pic>
              <p:nvPicPr>
                <p:cNvPr id="24" name="Freihand 23">
                  <a:extLst>
                    <a:ext uri="{FF2B5EF4-FFF2-40B4-BE49-F238E27FC236}">
                      <a16:creationId xmlns:a16="http://schemas.microsoft.com/office/drawing/2014/main" id="{A019F819-22EC-4691-8FCE-4CB4B0D7B463}"/>
                    </a:ext>
                  </a:extLst>
                </p:cNvPr>
                <p:cNvPicPr/>
                <p:nvPr/>
              </p:nvPicPr>
              <p:blipFill>
                <a:blip r:embed="rId52"/>
                <a:stretch>
                  <a:fillRect/>
                </a:stretch>
              </p:blipFill>
              <p:spPr>
                <a:xfrm>
                  <a:off x="9706253" y="881347"/>
                  <a:ext cx="27972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28" name="Freihand 27">
                  <a:extLst>
                    <a:ext uri="{FF2B5EF4-FFF2-40B4-BE49-F238E27FC236}">
                      <a16:creationId xmlns:a16="http://schemas.microsoft.com/office/drawing/2014/main" id="{DB294F62-6D72-4AEE-B837-4E4FBDDEF8C1}"/>
                    </a:ext>
                  </a:extLst>
                </p14:cNvPr>
                <p14:cNvContentPartPr/>
                <p14:nvPr/>
              </p14:nvContentPartPr>
              <p14:xfrm>
                <a:off x="9791933" y="234787"/>
                <a:ext cx="156240" cy="139320"/>
              </p14:xfrm>
            </p:contentPart>
          </mc:Choice>
          <mc:Fallback>
            <p:pic>
              <p:nvPicPr>
                <p:cNvPr id="28" name="Freihand 27">
                  <a:extLst>
                    <a:ext uri="{FF2B5EF4-FFF2-40B4-BE49-F238E27FC236}">
                      <a16:creationId xmlns:a16="http://schemas.microsoft.com/office/drawing/2014/main" id="{DB294F62-6D72-4AEE-B837-4E4FBDDEF8C1}"/>
                    </a:ext>
                  </a:extLst>
                </p:cNvPr>
                <p:cNvPicPr/>
                <p:nvPr/>
              </p:nvPicPr>
              <p:blipFill>
                <a:blip r:embed="rId54"/>
                <a:stretch>
                  <a:fillRect/>
                </a:stretch>
              </p:blipFill>
              <p:spPr>
                <a:xfrm>
                  <a:off x="9787613" y="230467"/>
                  <a:ext cx="16488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9" name="Freihand 28">
                  <a:extLst>
                    <a:ext uri="{FF2B5EF4-FFF2-40B4-BE49-F238E27FC236}">
                      <a16:creationId xmlns:a16="http://schemas.microsoft.com/office/drawing/2014/main" id="{5DA67DCC-B10B-4456-8E6C-02202F62D1B1}"/>
                    </a:ext>
                  </a:extLst>
                </p14:cNvPr>
                <p14:cNvContentPartPr/>
                <p14:nvPr/>
              </p14:nvContentPartPr>
              <p14:xfrm>
                <a:off x="9809933" y="299947"/>
                <a:ext cx="196560" cy="163800"/>
              </p14:xfrm>
            </p:contentPart>
          </mc:Choice>
          <mc:Fallback>
            <p:pic>
              <p:nvPicPr>
                <p:cNvPr id="29" name="Freihand 28">
                  <a:extLst>
                    <a:ext uri="{FF2B5EF4-FFF2-40B4-BE49-F238E27FC236}">
                      <a16:creationId xmlns:a16="http://schemas.microsoft.com/office/drawing/2014/main" id="{5DA67DCC-B10B-4456-8E6C-02202F62D1B1}"/>
                    </a:ext>
                  </a:extLst>
                </p:cNvPr>
                <p:cNvPicPr/>
                <p:nvPr/>
              </p:nvPicPr>
              <p:blipFill>
                <a:blip r:embed="rId56"/>
                <a:stretch>
                  <a:fillRect/>
                </a:stretch>
              </p:blipFill>
              <p:spPr>
                <a:xfrm>
                  <a:off x="9805613" y="295627"/>
                  <a:ext cx="20520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0" name="Freihand 29">
                  <a:extLst>
                    <a:ext uri="{FF2B5EF4-FFF2-40B4-BE49-F238E27FC236}">
                      <a16:creationId xmlns:a16="http://schemas.microsoft.com/office/drawing/2014/main" id="{3B804093-6C17-46F2-AFA3-C06D1ED92BEE}"/>
                    </a:ext>
                  </a:extLst>
                </p14:cNvPr>
                <p14:cNvContentPartPr/>
                <p14:nvPr/>
              </p14:nvContentPartPr>
              <p14:xfrm>
                <a:off x="9887333" y="357547"/>
                <a:ext cx="187200" cy="169920"/>
              </p14:xfrm>
            </p:contentPart>
          </mc:Choice>
          <mc:Fallback>
            <p:pic>
              <p:nvPicPr>
                <p:cNvPr id="30" name="Freihand 29">
                  <a:extLst>
                    <a:ext uri="{FF2B5EF4-FFF2-40B4-BE49-F238E27FC236}">
                      <a16:creationId xmlns:a16="http://schemas.microsoft.com/office/drawing/2014/main" id="{3B804093-6C17-46F2-AFA3-C06D1ED92BEE}"/>
                    </a:ext>
                  </a:extLst>
                </p:cNvPr>
                <p:cNvPicPr/>
                <p:nvPr/>
              </p:nvPicPr>
              <p:blipFill>
                <a:blip r:embed="rId58"/>
                <a:stretch>
                  <a:fillRect/>
                </a:stretch>
              </p:blipFill>
              <p:spPr>
                <a:xfrm>
                  <a:off x="9883013" y="353227"/>
                  <a:ext cx="1958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1" name="Freihand 30">
                  <a:extLst>
                    <a:ext uri="{FF2B5EF4-FFF2-40B4-BE49-F238E27FC236}">
                      <a16:creationId xmlns:a16="http://schemas.microsoft.com/office/drawing/2014/main" id="{5365ED30-1F3D-49BF-B7CE-3981489233FC}"/>
                    </a:ext>
                  </a:extLst>
                </p14:cNvPr>
                <p14:cNvContentPartPr/>
                <p14:nvPr/>
              </p14:nvContentPartPr>
              <p14:xfrm>
                <a:off x="9978053" y="390307"/>
                <a:ext cx="245880" cy="167040"/>
              </p14:xfrm>
            </p:contentPart>
          </mc:Choice>
          <mc:Fallback>
            <p:pic>
              <p:nvPicPr>
                <p:cNvPr id="31" name="Freihand 30">
                  <a:extLst>
                    <a:ext uri="{FF2B5EF4-FFF2-40B4-BE49-F238E27FC236}">
                      <a16:creationId xmlns:a16="http://schemas.microsoft.com/office/drawing/2014/main" id="{5365ED30-1F3D-49BF-B7CE-3981489233FC}"/>
                    </a:ext>
                  </a:extLst>
                </p:cNvPr>
                <p:cNvPicPr/>
                <p:nvPr/>
              </p:nvPicPr>
              <p:blipFill>
                <a:blip r:embed="rId60"/>
                <a:stretch>
                  <a:fillRect/>
                </a:stretch>
              </p:blipFill>
              <p:spPr>
                <a:xfrm>
                  <a:off x="9973733" y="385987"/>
                  <a:ext cx="2545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2" name="Freihand 31">
                  <a:extLst>
                    <a:ext uri="{FF2B5EF4-FFF2-40B4-BE49-F238E27FC236}">
                      <a16:creationId xmlns:a16="http://schemas.microsoft.com/office/drawing/2014/main" id="{3DFCB302-E548-4567-A92B-2D9A93831B0C}"/>
                    </a:ext>
                  </a:extLst>
                </p14:cNvPr>
                <p14:cNvContentPartPr/>
                <p14:nvPr/>
              </p14:nvContentPartPr>
              <p14:xfrm>
                <a:off x="10214213" y="459067"/>
                <a:ext cx="181440" cy="106200"/>
              </p14:xfrm>
            </p:contentPart>
          </mc:Choice>
          <mc:Fallback>
            <p:pic>
              <p:nvPicPr>
                <p:cNvPr id="32" name="Freihand 31">
                  <a:extLst>
                    <a:ext uri="{FF2B5EF4-FFF2-40B4-BE49-F238E27FC236}">
                      <a16:creationId xmlns:a16="http://schemas.microsoft.com/office/drawing/2014/main" id="{3DFCB302-E548-4567-A92B-2D9A93831B0C}"/>
                    </a:ext>
                  </a:extLst>
                </p:cNvPr>
                <p:cNvPicPr/>
                <p:nvPr/>
              </p:nvPicPr>
              <p:blipFill>
                <a:blip r:embed="rId62"/>
                <a:stretch>
                  <a:fillRect/>
                </a:stretch>
              </p:blipFill>
              <p:spPr>
                <a:xfrm>
                  <a:off x="10209893" y="454747"/>
                  <a:ext cx="19008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4" name="Freihand 33">
                  <a:extLst>
                    <a:ext uri="{FF2B5EF4-FFF2-40B4-BE49-F238E27FC236}">
                      <a16:creationId xmlns:a16="http://schemas.microsoft.com/office/drawing/2014/main" id="{618F7B20-2730-456D-8C8C-B19B6E928545}"/>
                    </a:ext>
                  </a:extLst>
                </p14:cNvPr>
                <p14:cNvContentPartPr/>
                <p14:nvPr/>
              </p14:nvContentPartPr>
              <p14:xfrm>
                <a:off x="9445973" y="639787"/>
                <a:ext cx="109440" cy="185760"/>
              </p14:xfrm>
            </p:contentPart>
          </mc:Choice>
          <mc:Fallback>
            <p:pic>
              <p:nvPicPr>
                <p:cNvPr id="34" name="Freihand 33">
                  <a:extLst>
                    <a:ext uri="{FF2B5EF4-FFF2-40B4-BE49-F238E27FC236}">
                      <a16:creationId xmlns:a16="http://schemas.microsoft.com/office/drawing/2014/main" id="{618F7B20-2730-456D-8C8C-B19B6E928545}"/>
                    </a:ext>
                  </a:extLst>
                </p:cNvPr>
                <p:cNvPicPr/>
                <p:nvPr/>
              </p:nvPicPr>
              <p:blipFill>
                <a:blip r:embed="rId64"/>
                <a:stretch>
                  <a:fillRect/>
                </a:stretch>
              </p:blipFill>
              <p:spPr>
                <a:xfrm>
                  <a:off x="9441653" y="635467"/>
                  <a:ext cx="11808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5" name="Freihand 34">
                  <a:extLst>
                    <a:ext uri="{FF2B5EF4-FFF2-40B4-BE49-F238E27FC236}">
                      <a16:creationId xmlns:a16="http://schemas.microsoft.com/office/drawing/2014/main" id="{19DA7083-70A7-4142-A6A0-ADE8C67FC444}"/>
                    </a:ext>
                  </a:extLst>
                </p14:cNvPr>
                <p14:cNvContentPartPr/>
                <p14:nvPr/>
              </p14:nvContentPartPr>
              <p14:xfrm>
                <a:off x="9536693" y="571387"/>
                <a:ext cx="164520" cy="113760"/>
              </p14:xfrm>
            </p:contentPart>
          </mc:Choice>
          <mc:Fallback>
            <p:pic>
              <p:nvPicPr>
                <p:cNvPr id="35" name="Freihand 34">
                  <a:extLst>
                    <a:ext uri="{FF2B5EF4-FFF2-40B4-BE49-F238E27FC236}">
                      <a16:creationId xmlns:a16="http://schemas.microsoft.com/office/drawing/2014/main" id="{19DA7083-70A7-4142-A6A0-ADE8C67FC444}"/>
                    </a:ext>
                  </a:extLst>
                </p:cNvPr>
                <p:cNvPicPr/>
                <p:nvPr/>
              </p:nvPicPr>
              <p:blipFill>
                <a:blip r:embed="rId66"/>
                <a:stretch>
                  <a:fillRect/>
                </a:stretch>
              </p:blipFill>
              <p:spPr>
                <a:xfrm>
                  <a:off x="9532373" y="567067"/>
                  <a:ext cx="17316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7" name="Freihand 36">
                  <a:extLst>
                    <a:ext uri="{FF2B5EF4-FFF2-40B4-BE49-F238E27FC236}">
                      <a16:creationId xmlns:a16="http://schemas.microsoft.com/office/drawing/2014/main" id="{72358EF5-1E7B-4CE1-BC6D-766F8A1BB096}"/>
                    </a:ext>
                  </a:extLst>
                </p14:cNvPr>
                <p14:cNvContentPartPr/>
                <p14:nvPr/>
              </p14:nvContentPartPr>
              <p14:xfrm>
                <a:off x="10056893" y="259987"/>
                <a:ext cx="217440" cy="147960"/>
              </p14:xfrm>
            </p:contentPart>
          </mc:Choice>
          <mc:Fallback>
            <p:pic>
              <p:nvPicPr>
                <p:cNvPr id="37" name="Freihand 36">
                  <a:extLst>
                    <a:ext uri="{FF2B5EF4-FFF2-40B4-BE49-F238E27FC236}">
                      <a16:creationId xmlns:a16="http://schemas.microsoft.com/office/drawing/2014/main" id="{72358EF5-1E7B-4CE1-BC6D-766F8A1BB096}"/>
                    </a:ext>
                  </a:extLst>
                </p:cNvPr>
                <p:cNvPicPr/>
                <p:nvPr/>
              </p:nvPicPr>
              <p:blipFill>
                <a:blip r:embed="rId68"/>
                <a:stretch>
                  <a:fillRect/>
                </a:stretch>
              </p:blipFill>
              <p:spPr>
                <a:xfrm>
                  <a:off x="10052573" y="255667"/>
                  <a:ext cx="226080" cy="1566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8" name="Freihand 37">
                  <a:extLst>
                    <a:ext uri="{FF2B5EF4-FFF2-40B4-BE49-F238E27FC236}">
                      <a16:creationId xmlns:a16="http://schemas.microsoft.com/office/drawing/2014/main" id="{77FA8433-497E-4DFE-8960-1BD0377BE548}"/>
                    </a:ext>
                  </a:extLst>
                </p14:cNvPr>
                <p14:cNvContentPartPr/>
                <p14:nvPr/>
              </p14:nvContentPartPr>
              <p14:xfrm>
                <a:off x="10364693" y="128587"/>
                <a:ext cx="120600" cy="152280"/>
              </p14:xfrm>
            </p:contentPart>
          </mc:Choice>
          <mc:Fallback>
            <p:pic>
              <p:nvPicPr>
                <p:cNvPr id="38" name="Freihand 37">
                  <a:extLst>
                    <a:ext uri="{FF2B5EF4-FFF2-40B4-BE49-F238E27FC236}">
                      <a16:creationId xmlns:a16="http://schemas.microsoft.com/office/drawing/2014/main" id="{77FA8433-497E-4DFE-8960-1BD0377BE548}"/>
                    </a:ext>
                  </a:extLst>
                </p:cNvPr>
                <p:cNvPicPr/>
                <p:nvPr/>
              </p:nvPicPr>
              <p:blipFill>
                <a:blip r:embed="rId70"/>
                <a:stretch>
                  <a:fillRect/>
                </a:stretch>
              </p:blipFill>
              <p:spPr>
                <a:xfrm>
                  <a:off x="10360373" y="124267"/>
                  <a:ext cx="12924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9" name="Freihand 38">
                  <a:extLst>
                    <a:ext uri="{FF2B5EF4-FFF2-40B4-BE49-F238E27FC236}">
                      <a16:creationId xmlns:a16="http://schemas.microsoft.com/office/drawing/2014/main" id="{ACF83F42-21DC-4F1F-9C9B-5B443A7560DD}"/>
                    </a:ext>
                  </a:extLst>
                </p14:cNvPr>
                <p14:cNvContentPartPr/>
                <p14:nvPr/>
              </p14:nvContentPartPr>
              <p14:xfrm>
                <a:off x="10404653" y="235867"/>
                <a:ext cx="96120" cy="11520"/>
              </p14:xfrm>
            </p:contentPart>
          </mc:Choice>
          <mc:Fallback>
            <p:pic>
              <p:nvPicPr>
                <p:cNvPr id="39" name="Freihand 38">
                  <a:extLst>
                    <a:ext uri="{FF2B5EF4-FFF2-40B4-BE49-F238E27FC236}">
                      <a16:creationId xmlns:a16="http://schemas.microsoft.com/office/drawing/2014/main" id="{ACF83F42-21DC-4F1F-9C9B-5B443A7560DD}"/>
                    </a:ext>
                  </a:extLst>
                </p:cNvPr>
                <p:cNvPicPr/>
                <p:nvPr/>
              </p:nvPicPr>
              <p:blipFill>
                <a:blip r:embed="rId72"/>
                <a:stretch>
                  <a:fillRect/>
                </a:stretch>
              </p:blipFill>
              <p:spPr>
                <a:xfrm>
                  <a:off x="10400333" y="231547"/>
                  <a:ext cx="10476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40" name="Freihand 39">
                  <a:extLst>
                    <a:ext uri="{FF2B5EF4-FFF2-40B4-BE49-F238E27FC236}">
                      <a16:creationId xmlns:a16="http://schemas.microsoft.com/office/drawing/2014/main" id="{3B2B4E5E-5C31-4545-BF5F-B24077EF4A8E}"/>
                    </a:ext>
                  </a:extLst>
                </p14:cNvPr>
                <p14:cNvContentPartPr/>
                <p14:nvPr/>
              </p14:nvContentPartPr>
              <p14:xfrm>
                <a:off x="10515893" y="136867"/>
                <a:ext cx="90360" cy="105480"/>
              </p14:xfrm>
            </p:contentPart>
          </mc:Choice>
          <mc:Fallback>
            <p:pic>
              <p:nvPicPr>
                <p:cNvPr id="40" name="Freihand 39">
                  <a:extLst>
                    <a:ext uri="{FF2B5EF4-FFF2-40B4-BE49-F238E27FC236}">
                      <a16:creationId xmlns:a16="http://schemas.microsoft.com/office/drawing/2014/main" id="{3B2B4E5E-5C31-4545-BF5F-B24077EF4A8E}"/>
                    </a:ext>
                  </a:extLst>
                </p:cNvPr>
                <p:cNvPicPr/>
                <p:nvPr/>
              </p:nvPicPr>
              <p:blipFill>
                <a:blip r:embed="rId74"/>
                <a:stretch>
                  <a:fillRect/>
                </a:stretch>
              </p:blipFill>
              <p:spPr>
                <a:xfrm>
                  <a:off x="10511573" y="132547"/>
                  <a:ext cx="9900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1" name="Freihand 40">
                  <a:extLst>
                    <a:ext uri="{FF2B5EF4-FFF2-40B4-BE49-F238E27FC236}">
                      <a16:creationId xmlns:a16="http://schemas.microsoft.com/office/drawing/2014/main" id="{0C6F8F09-3882-40DA-8502-2318658C0356}"/>
                    </a:ext>
                  </a:extLst>
                </p14:cNvPr>
                <p14:cNvContentPartPr/>
                <p14:nvPr/>
              </p14:nvContentPartPr>
              <p14:xfrm>
                <a:off x="9763493" y="846787"/>
                <a:ext cx="151920" cy="99000"/>
              </p14:xfrm>
            </p:contentPart>
          </mc:Choice>
          <mc:Fallback>
            <p:pic>
              <p:nvPicPr>
                <p:cNvPr id="41" name="Freihand 40">
                  <a:extLst>
                    <a:ext uri="{FF2B5EF4-FFF2-40B4-BE49-F238E27FC236}">
                      <a16:creationId xmlns:a16="http://schemas.microsoft.com/office/drawing/2014/main" id="{0C6F8F09-3882-40DA-8502-2318658C0356}"/>
                    </a:ext>
                  </a:extLst>
                </p:cNvPr>
                <p:cNvPicPr/>
                <p:nvPr/>
              </p:nvPicPr>
              <p:blipFill>
                <a:blip r:embed="rId76"/>
                <a:stretch>
                  <a:fillRect/>
                </a:stretch>
              </p:blipFill>
              <p:spPr>
                <a:xfrm>
                  <a:off x="9759173" y="842467"/>
                  <a:ext cx="1605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2" name="Freihand 41">
                  <a:extLst>
                    <a:ext uri="{FF2B5EF4-FFF2-40B4-BE49-F238E27FC236}">
                      <a16:creationId xmlns:a16="http://schemas.microsoft.com/office/drawing/2014/main" id="{7681380C-1D97-43E3-A968-E0B2402AA7DD}"/>
                    </a:ext>
                  </a:extLst>
                </p14:cNvPr>
                <p14:cNvContentPartPr/>
                <p14:nvPr/>
              </p14:nvContentPartPr>
              <p14:xfrm>
                <a:off x="9781133" y="778387"/>
                <a:ext cx="171360" cy="72720"/>
              </p14:xfrm>
            </p:contentPart>
          </mc:Choice>
          <mc:Fallback>
            <p:pic>
              <p:nvPicPr>
                <p:cNvPr id="42" name="Freihand 41">
                  <a:extLst>
                    <a:ext uri="{FF2B5EF4-FFF2-40B4-BE49-F238E27FC236}">
                      <a16:creationId xmlns:a16="http://schemas.microsoft.com/office/drawing/2014/main" id="{7681380C-1D97-43E3-A968-E0B2402AA7DD}"/>
                    </a:ext>
                  </a:extLst>
                </p:cNvPr>
                <p:cNvPicPr/>
                <p:nvPr/>
              </p:nvPicPr>
              <p:blipFill>
                <a:blip r:embed="rId78"/>
                <a:stretch>
                  <a:fillRect/>
                </a:stretch>
              </p:blipFill>
              <p:spPr>
                <a:xfrm>
                  <a:off x="9776813" y="774067"/>
                  <a:ext cx="1800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3" name="Freihand 42">
                  <a:extLst>
                    <a:ext uri="{FF2B5EF4-FFF2-40B4-BE49-F238E27FC236}">
                      <a16:creationId xmlns:a16="http://schemas.microsoft.com/office/drawing/2014/main" id="{0E100174-8B1F-4C7C-BEBB-E4BC9E5EB2CE}"/>
                    </a:ext>
                  </a:extLst>
                </p14:cNvPr>
                <p14:cNvContentPartPr/>
                <p14:nvPr/>
              </p14:nvContentPartPr>
              <p14:xfrm>
                <a:off x="9852413" y="756427"/>
                <a:ext cx="162000" cy="76680"/>
              </p14:xfrm>
            </p:contentPart>
          </mc:Choice>
          <mc:Fallback>
            <p:pic>
              <p:nvPicPr>
                <p:cNvPr id="43" name="Freihand 42">
                  <a:extLst>
                    <a:ext uri="{FF2B5EF4-FFF2-40B4-BE49-F238E27FC236}">
                      <a16:creationId xmlns:a16="http://schemas.microsoft.com/office/drawing/2014/main" id="{0E100174-8B1F-4C7C-BEBB-E4BC9E5EB2CE}"/>
                    </a:ext>
                  </a:extLst>
                </p:cNvPr>
                <p:cNvPicPr/>
                <p:nvPr/>
              </p:nvPicPr>
              <p:blipFill>
                <a:blip r:embed="rId80"/>
                <a:stretch>
                  <a:fillRect/>
                </a:stretch>
              </p:blipFill>
              <p:spPr>
                <a:xfrm>
                  <a:off x="9848093" y="752107"/>
                  <a:ext cx="17064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44" name="Freihand 43">
                  <a:extLst>
                    <a:ext uri="{FF2B5EF4-FFF2-40B4-BE49-F238E27FC236}">
                      <a16:creationId xmlns:a16="http://schemas.microsoft.com/office/drawing/2014/main" id="{ADCD189B-93DD-47E9-BAEA-B7F4E39D7BD7}"/>
                    </a:ext>
                  </a:extLst>
                </p14:cNvPr>
                <p14:cNvContentPartPr/>
                <p14:nvPr/>
              </p14:nvContentPartPr>
              <p14:xfrm>
                <a:off x="9910373" y="649147"/>
                <a:ext cx="373320" cy="117720"/>
              </p14:xfrm>
            </p:contentPart>
          </mc:Choice>
          <mc:Fallback>
            <p:pic>
              <p:nvPicPr>
                <p:cNvPr id="44" name="Freihand 43">
                  <a:extLst>
                    <a:ext uri="{FF2B5EF4-FFF2-40B4-BE49-F238E27FC236}">
                      <a16:creationId xmlns:a16="http://schemas.microsoft.com/office/drawing/2014/main" id="{ADCD189B-93DD-47E9-BAEA-B7F4E39D7BD7}"/>
                    </a:ext>
                  </a:extLst>
                </p:cNvPr>
                <p:cNvPicPr/>
                <p:nvPr/>
              </p:nvPicPr>
              <p:blipFill>
                <a:blip r:embed="rId82"/>
                <a:stretch>
                  <a:fillRect/>
                </a:stretch>
              </p:blipFill>
              <p:spPr>
                <a:xfrm>
                  <a:off x="9906053" y="644827"/>
                  <a:ext cx="38196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46" name="Freihand 45">
                  <a:extLst>
                    <a:ext uri="{FF2B5EF4-FFF2-40B4-BE49-F238E27FC236}">
                      <a16:creationId xmlns:a16="http://schemas.microsoft.com/office/drawing/2014/main" id="{8CEA2F79-33C9-4872-93EE-955C9E903D08}"/>
                    </a:ext>
                  </a:extLst>
                </p14:cNvPr>
                <p14:cNvContentPartPr/>
                <p14:nvPr/>
              </p14:nvContentPartPr>
              <p14:xfrm>
                <a:off x="10018733" y="777667"/>
                <a:ext cx="145440" cy="320040"/>
              </p14:xfrm>
            </p:contentPart>
          </mc:Choice>
          <mc:Fallback>
            <p:pic>
              <p:nvPicPr>
                <p:cNvPr id="46" name="Freihand 45">
                  <a:extLst>
                    <a:ext uri="{FF2B5EF4-FFF2-40B4-BE49-F238E27FC236}">
                      <a16:creationId xmlns:a16="http://schemas.microsoft.com/office/drawing/2014/main" id="{8CEA2F79-33C9-4872-93EE-955C9E903D08}"/>
                    </a:ext>
                  </a:extLst>
                </p:cNvPr>
                <p:cNvPicPr/>
                <p:nvPr/>
              </p:nvPicPr>
              <p:blipFill>
                <a:blip r:embed="rId84"/>
                <a:stretch>
                  <a:fillRect/>
                </a:stretch>
              </p:blipFill>
              <p:spPr>
                <a:xfrm>
                  <a:off x="10014413" y="773347"/>
                  <a:ext cx="154080" cy="32868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1" name="Freihand 50">
                  <a:extLst>
                    <a:ext uri="{FF2B5EF4-FFF2-40B4-BE49-F238E27FC236}">
                      <a16:creationId xmlns:a16="http://schemas.microsoft.com/office/drawing/2014/main" id="{0D9AF621-AFA2-4349-9110-AC00102AB595}"/>
                    </a:ext>
                  </a:extLst>
                </p14:cNvPr>
                <p14:cNvContentPartPr/>
                <p14:nvPr/>
              </p14:nvContentPartPr>
              <p14:xfrm>
                <a:off x="10515893" y="79267"/>
                <a:ext cx="190800" cy="173520"/>
              </p14:xfrm>
            </p:contentPart>
          </mc:Choice>
          <mc:Fallback>
            <p:pic>
              <p:nvPicPr>
                <p:cNvPr id="51" name="Freihand 50">
                  <a:extLst>
                    <a:ext uri="{FF2B5EF4-FFF2-40B4-BE49-F238E27FC236}">
                      <a16:creationId xmlns:a16="http://schemas.microsoft.com/office/drawing/2014/main" id="{0D9AF621-AFA2-4349-9110-AC00102AB595}"/>
                    </a:ext>
                  </a:extLst>
                </p:cNvPr>
                <p:cNvPicPr/>
                <p:nvPr/>
              </p:nvPicPr>
              <p:blipFill>
                <a:blip r:embed="rId86"/>
                <a:stretch>
                  <a:fillRect/>
                </a:stretch>
              </p:blipFill>
              <p:spPr>
                <a:xfrm>
                  <a:off x="10511573" y="74947"/>
                  <a:ext cx="19944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47" name="Freihand 46">
                  <a:extLst>
                    <a:ext uri="{FF2B5EF4-FFF2-40B4-BE49-F238E27FC236}">
                      <a16:creationId xmlns:a16="http://schemas.microsoft.com/office/drawing/2014/main" id="{FEED56FE-0BC3-47DA-A550-C8FB131F290A}"/>
                    </a:ext>
                  </a:extLst>
                </p14:cNvPr>
                <p14:cNvContentPartPr/>
                <p14:nvPr/>
              </p14:nvContentPartPr>
              <p14:xfrm>
                <a:off x="10177493" y="1327027"/>
                <a:ext cx="41760" cy="203760"/>
              </p14:xfrm>
            </p:contentPart>
          </mc:Choice>
          <mc:Fallback>
            <p:pic>
              <p:nvPicPr>
                <p:cNvPr id="47" name="Freihand 46">
                  <a:extLst>
                    <a:ext uri="{FF2B5EF4-FFF2-40B4-BE49-F238E27FC236}">
                      <a16:creationId xmlns:a16="http://schemas.microsoft.com/office/drawing/2014/main" id="{FEED56FE-0BC3-47DA-A550-C8FB131F290A}"/>
                    </a:ext>
                  </a:extLst>
                </p:cNvPr>
                <p:cNvPicPr/>
                <p:nvPr/>
              </p:nvPicPr>
              <p:blipFill>
                <a:blip r:embed="rId88"/>
                <a:stretch>
                  <a:fillRect/>
                </a:stretch>
              </p:blipFill>
              <p:spPr>
                <a:xfrm>
                  <a:off x="10173173" y="1322707"/>
                  <a:ext cx="50400" cy="2124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48" name="Freihand 47">
                  <a:extLst>
                    <a:ext uri="{FF2B5EF4-FFF2-40B4-BE49-F238E27FC236}">
                      <a16:creationId xmlns:a16="http://schemas.microsoft.com/office/drawing/2014/main" id="{94232A57-6104-4B50-99DE-043D05DCA670}"/>
                    </a:ext>
                  </a:extLst>
                </p14:cNvPr>
                <p14:cNvContentPartPr/>
                <p14:nvPr/>
              </p14:nvContentPartPr>
              <p14:xfrm>
                <a:off x="10082813" y="1287427"/>
                <a:ext cx="162000" cy="118080"/>
              </p14:xfrm>
            </p:contentPart>
          </mc:Choice>
          <mc:Fallback>
            <p:pic>
              <p:nvPicPr>
                <p:cNvPr id="48" name="Freihand 47">
                  <a:extLst>
                    <a:ext uri="{FF2B5EF4-FFF2-40B4-BE49-F238E27FC236}">
                      <a16:creationId xmlns:a16="http://schemas.microsoft.com/office/drawing/2014/main" id="{94232A57-6104-4B50-99DE-043D05DCA670}"/>
                    </a:ext>
                  </a:extLst>
                </p:cNvPr>
                <p:cNvPicPr/>
                <p:nvPr/>
              </p:nvPicPr>
              <p:blipFill>
                <a:blip r:embed="rId90"/>
                <a:stretch>
                  <a:fillRect/>
                </a:stretch>
              </p:blipFill>
              <p:spPr>
                <a:xfrm>
                  <a:off x="10078493" y="1283107"/>
                  <a:ext cx="17064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A0FCAEA5-84BA-43D0-BF79-6199FDC80DC4}"/>
                    </a:ext>
                  </a:extLst>
                </p14:cNvPr>
                <p14:cNvContentPartPr/>
                <p14:nvPr/>
              </p14:nvContentPartPr>
              <p14:xfrm>
                <a:off x="10301693" y="1295707"/>
                <a:ext cx="50400" cy="168480"/>
              </p14:xfrm>
            </p:contentPart>
          </mc:Choice>
          <mc:Fallback>
            <p:pic>
              <p:nvPicPr>
                <p:cNvPr id="53" name="Freihand 52">
                  <a:extLst>
                    <a:ext uri="{FF2B5EF4-FFF2-40B4-BE49-F238E27FC236}">
                      <a16:creationId xmlns:a16="http://schemas.microsoft.com/office/drawing/2014/main" id="{A0FCAEA5-84BA-43D0-BF79-6199FDC80DC4}"/>
                    </a:ext>
                  </a:extLst>
                </p:cNvPr>
                <p:cNvPicPr/>
                <p:nvPr/>
              </p:nvPicPr>
              <p:blipFill>
                <a:blip r:embed="rId92"/>
                <a:stretch>
                  <a:fillRect/>
                </a:stretch>
              </p:blipFill>
              <p:spPr>
                <a:xfrm>
                  <a:off x="10297373" y="1291387"/>
                  <a:ext cx="5904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946870C5-0914-4B4B-8F58-CF53ACE78956}"/>
                    </a:ext>
                  </a:extLst>
                </p14:cNvPr>
                <p14:cNvContentPartPr/>
                <p14:nvPr/>
              </p14:nvContentPartPr>
              <p14:xfrm>
                <a:off x="10256333" y="1270507"/>
                <a:ext cx="235440" cy="175680"/>
              </p14:xfrm>
            </p:contentPart>
          </mc:Choice>
          <mc:Fallback>
            <p:pic>
              <p:nvPicPr>
                <p:cNvPr id="54" name="Freihand 53">
                  <a:extLst>
                    <a:ext uri="{FF2B5EF4-FFF2-40B4-BE49-F238E27FC236}">
                      <a16:creationId xmlns:a16="http://schemas.microsoft.com/office/drawing/2014/main" id="{946870C5-0914-4B4B-8F58-CF53ACE78956}"/>
                    </a:ext>
                  </a:extLst>
                </p:cNvPr>
                <p:cNvPicPr/>
                <p:nvPr/>
              </p:nvPicPr>
              <p:blipFill>
                <a:blip r:embed="rId94"/>
                <a:stretch>
                  <a:fillRect/>
                </a:stretch>
              </p:blipFill>
              <p:spPr>
                <a:xfrm>
                  <a:off x="10252013" y="1266187"/>
                  <a:ext cx="244080" cy="1843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7" name="Freihand 56">
                  <a:extLst>
                    <a:ext uri="{FF2B5EF4-FFF2-40B4-BE49-F238E27FC236}">
                      <a16:creationId xmlns:a16="http://schemas.microsoft.com/office/drawing/2014/main" id="{7A83A54D-3558-412E-AC57-B75C1A2C4D2C}"/>
                    </a:ext>
                  </a:extLst>
                </p14:cNvPr>
                <p14:cNvContentPartPr/>
                <p14:nvPr/>
              </p14:nvContentPartPr>
              <p14:xfrm>
                <a:off x="9299453" y="518467"/>
                <a:ext cx="403920" cy="355680"/>
              </p14:xfrm>
            </p:contentPart>
          </mc:Choice>
          <mc:Fallback>
            <p:pic>
              <p:nvPicPr>
                <p:cNvPr id="57" name="Freihand 56">
                  <a:extLst>
                    <a:ext uri="{FF2B5EF4-FFF2-40B4-BE49-F238E27FC236}">
                      <a16:creationId xmlns:a16="http://schemas.microsoft.com/office/drawing/2014/main" id="{7A83A54D-3558-412E-AC57-B75C1A2C4D2C}"/>
                    </a:ext>
                  </a:extLst>
                </p:cNvPr>
                <p:cNvPicPr/>
                <p:nvPr/>
              </p:nvPicPr>
              <p:blipFill>
                <a:blip r:embed="rId96"/>
                <a:stretch>
                  <a:fillRect/>
                </a:stretch>
              </p:blipFill>
              <p:spPr>
                <a:xfrm>
                  <a:off x="9295133" y="514147"/>
                  <a:ext cx="412560" cy="36432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9" name="Freihand 58">
                  <a:extLst>
                    <a:ext uri="{FF2B5EF4-FFF2-40B4-BE49-F238E27FC236}">
                      <a16:creationId xmlns:a16="http://schemas.microsoft.com/office/drawing/2014/main" id="{1002AE20-FE61-47FE-88F1-CE8A6E76A3E9}"/>
                    </a:ext>
                  </a:extLst>
                </p14:cNvPr>
                <p14:cNvContentPartPr/>
                <p14:nvPr/>
              </p14:nvContentPartPr>
              <p14:xfrm>
                <a:off x="10441373" y="617107"/>
                <a:ext cx="61560" cy="186840"/>
              </p14:xfrm>
            </p:contentPart>
          </mc:Choice>
          <mc:Fallback>
            <p:pic>
              <p:nvPicPr>
                <p:cNvPr id="59" name="Freihand 58">
                  <a:extLst>
                    <a:ext uri="{FF2B5EF4-FFF2-40B4-BE49-F238E27FC236}">
                      <a16:creationId xmlns:a16="http://schemas.microsoft.com/office/drawing/2014/main" id="{1002AE20-FE61-47FE-88F1-CE8A6E76A3E9}"/>
                    </a:ext>
                  </a:extLst>
                </p:cNvPr>
                <p:cNvPicPr/>
                <p:nvPr/>
              </p:nvPicPr>
              <p:blipFill>
                <a:blip r:embed="rId98"/>
                <a:stretch>
                  <a:fillRect/>
                </a:stretch>
              </p:blipFill>
              <p:spPr>
                <a:xfrm>
                  <a:off x="10437053" y="612787"/>
                  <a:ext cx="7020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0" name="Freihand 59">
                  <a:extLst>
                    <a:ext uri="{FF2B5EF4-FFF2-40B4-BE49-F238E27FC236}">
                      <a16:creationId xmlns:a16="http://schemas.microsoft.com/office/drawing/2014/main" id="{125EF15F-1E5F-48DC-9C26-A7C2E25C323C}"/>
                    </a:ext>
                  </a:extLst>
                </p14:cNvPr>
                <p14:cNvContentPartPr/>
                <p14:nvPr/>
              </p14:nvContentPartPr>
              <p14:xfrm>
                <a:off x="10426253" y="937867"/>
                <a:ext cx="10080" cy="268200"/>
              </p14:xfrm>
            </p:contentPart>
          </mc:Choice>
          <mc:Fallback>
            <p:pic>
              <p:nvPicPr>
                <p:cNvPr id="60" name="Freihand 59">
                  <a:extLst>
                    <a:ext uri="{FF2B5EF4-FFF2-40B4-BE49-F238E27FC236}">
                      <a16:creationId xmlns:a16="http://schemas.microsoft.com/office/drawing/2014/main" id="{125EF15F-1E5F-48DC-9C26-A7C2E25C323C}"/>
                    </a:ext>
                  </a:extLst>
                </p:cNvPr>
                <p:cNvPicPr/>
                <p:nvPr/>
              </p:nvPicPr>
              <p:blipFill>
                <a:blip r:embed="rId100"/>
                <a:stretch>
                  <a:fillRect/>
                </a:stretch>
              </p:blipFill>
              <p:spPr>
                <a:xfrm>
                  <a:off x="10421933" y="933547"/>
                  <a:ext cx="18720" cy="27684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1" name="Freihand 60">
                  <a:extLst>
                    <a:ext uri="{FF2B5EF4-FFF2-40B4-BE49-F238E27FC236}">
                      <a16:creationId xmlns:a16="http://schemas.microsoft.com/office/drawing/2014/main" id="{2E7492A4-2DFE-4F1E-A8DD-DFA9F404D54E}"/>
                    </a:ext>
                  </a:extLst>
                </p14:cNvPr>
                <p14:cNvContentPartPr/>
                <p14:nvPr/>
              </p14:nvContentPartPr>
              <p14:xfrm>
                <a:off x="10335533" y="1492987"/>
                <a:ext cx="182520" cy="198000"/>
              </p14:xfrm>
            </p:contentPart>
          </mc:Choice>
          <mc:Fallback>
            <p:pic>
              <p:nvPicPr>
                <p:cNvPr id="61" name="Freihand 60">
                  <a:extLst>
                    <a:ext uri="{FF2B5EF4-FFF2-40B4-BE49-F238E27FC236}">
                      <a16:creationId xmlns:a16="http://schemas.microsoft.com/office/drawing/2014/main" id="{2E7492A4-2DFE-4F1E-A8DD-DFA9F404D54E}"/>
                    </a:ext>
                  </a:extLst>
                </p:cNvPr>
                <p:cNvPicPr/>
                <p:nvPr/>
              </p:nvPicPr>
              <p:blipFill>
                <a:blip r:embed="rId102"/>
                <a:stretch>
                  <a:fillRect/>
                </a:stretch>
              </p:blipFill>
              <p:spPr>
                <a:xfrm>
                  <a:off x="10331213" y="1488667"/>
                  <a:ext cx="191160" cy="2066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2" name="Freihand 61">
                  <a:extLst>
                    <a:ext uri="{FF2B5EF4-FFF2-40B4-BE49-F238E27FC236}">
                      <a16:creationId xmlns:a16="http://schemas.microsoft.com/office/drawing/2014/main" id="{FF7532E2-7CBA-460C-B9B5-D2130AF40CEB}"/>
                    </a:ext>
                  </a:extLst>
                </p14:cNvPr>
                <p14:cNvContentPartPr/>
                <p14:nvPr/>
              </p14:nvContentPartPr>
              <p14:xfrm>
                <a:off x="10413293" y="1526467"/>
                <a:ext cx="75600" cy="158400"/>
              </p14:xfrm>
            </p:contentPart>
          </mc:Choice>
          <mc:Fallback>
            <p:pic>
              <p:nvPicPr>
                <p:cNvPr id="62" name="Freihand 61">
                  <a:extLst>
                    <a:ext uri="{FF2B5EF4-FFF2-40B4-BE49-F238E27FC236}">
                      <a16:creationId xmlns:a16="http://schemas.microsoft.com/office/drawing/2014/main" id="{FF7532E2-7CBA-460C-B9B5-D2130AF40CEB}"/>
                    </a:ext>
                  </a:extLst>
                </p:cNvPr>
                <p:cNvPicPr/>
                <p:nvPr/>
              </p:nvPicPr>
              <p:blipFill>
                <a:blip r:embed="rId104"/>
                <a:stretch>
                  <a:fillRect/>
                </a:stretch>
              </p:blipFill>
              <p:spPr>
                <a:xfrm>
                  <a:off x="10408973" y="1522147"/>
                  <a:ext cx="8424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3" name="Freihand 62">
                  <a:extLst>
                    <a:ext uri="{FF2B5EF4-FFF2-40B4-BE49-F238E27FC236}">
                      <a16:creationId xmlns:a16="http://schemas.microsoft.com/office/drawing/2014/main" id="{7CD7E6D6-A513-44EE-982D-F55640B7D2F3}"/>
                    </a:ext>
                  </a:extLst>
                </p14:cNvPr>
                <p14:cNvContentPartPr/>
                <p14:nvPr/>
              </p14:nvContentPartPr>
              <p14:xfrm>
                <a:off x="10519853" y="1455547"/>
                <a:ext cx="187560" cy="132840"/>
              </p14:xfrm>
            </p:contentPart>
          </mc:Choice>
          <mc:Fallback>
            <p:pic>
              <p:nvPicPr>
                <p:cNvPr id="63" name="Freihand 62">
                  <a:extLst>
                    <a:ext uri="{FF2B5EF4-FFF2-40B4-BE49-F238E27FC236}">
                      <a16:creationId xmlns:a16="http://schemas.microsoft.com/office/drawing/2014/main" id="{7CD7E6D6-A513-44EE-982D-F55640B7D2F3}"/>
                    </a:ext>
                  </a:extLst>
                </p:cNvPr>
                <p:cNvPicPr/>
                <p:nvPr/>
              </p:nvPicPr>
              <p:blipFill>
                <a:blip r:embed="rId106"/>
                <a:stretch>
                  <a:fillRect/>
                </a:stretch>
              </p:blipFill>
              <p:spPr>
                <a:xfrm>
                  <a:off x="10515533" y="1451227"/>
                  <a:ext cx="1962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143361" name="Freihand 143360">
                  <a:extLst>
                    <a:ext uri="{FF2B5EF4-FFF2-40B4-BE49-F238E27FC236}">
                      <a16:creationId xmlns:a16="http://schemas.microsoft.com/office/drawing/2014/main" id="{D2F26DC3-F5C9-40B4-B526-27265EBF7C3E}"/>
                    </a:ext>
                  </a:extLst>
                </p14:cNvPr>
                <p14:cNvContentPartPr/>
                <p14:nvPr/>
              </p14:nvContentPartPr>
              <p14:xfrm>
                <a:off x="10512293" y="540787"/>
                <a:ext cx="34200" cy="5040"/>
              </p14:xfrm>
            </p:contentPart>
          </mc:Choice>
          <mc:Fallback>
            <p:pic>
              <p:nvPicPr>
                <p:cNvPr id="143361" name="Freihand 143360">
                  <a:extLst>
                    <a:ext uri="{FF2B5EF4-FFF2-40B4-BE49-F238E27FC236}">
                      <a16:creationId xmlns:a16="http://schemas.microsoft.com/office/drawing/2014/main" id="{D2F26DC3-F5C9-40B4-B526-27265EBF7C3E}"/>
                    </a:ext>
                  </a:extLst>
                </p:cNvPr>
                <p:cNvPicPr/>
                <p:nvPr/>
              </p:nvPicPr>
              <p:blipFill>
                <a:blip r:embed="rId108"/>
                <a:stretch>
                  <a:fillRect/>
                </a:stretch>
              </p:blipFill>
              <p:spPr>
                <a:xfrm>
                  <a:off x="10507973" y="536467"/>
                  <a:ext cx="4284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143362" name="Freihand 143361">
                  <a:extLst>
                    <a:ext uri="{FF2B5EF4-FFF2-40B4-BE49-F238E27FC236}">
                      <a16:creationId xmlns:a16="http://schemas.microsoft.com/office/drawing/2014/main" id="{4563E7E7-28BD-4642-A571-AA4F5D2E5392}"/>
                    </a:ext>
                  </a:extLst>
                </p14:cNvPr>
                <p14:cNvContentPartPr/>
                <p14:nvPr/>
              </p14:nvContentPartPr>
              <p14:xfrm>
                <a:off x="10264613" y="415507"/>
                <a:ext cx="344880" cy="442800"/>
              </p14:xfrm>
            </p:contentPart>
          </mc:Choice>
          <mc:Fallback>
            <p:pic>
              <p:nvPicPr>
                <p:cNvPr id="143362" name="Freihand 143361">
                  <a:extLst>
                    <a:ext uri="{FF2B5EF4-FFF2-40B4-BE49-F238E27FC236}">
                      <a16:creationId xmlns:a16="http://schemas.microsoft.com/office/drawing/2014/main" id="{4563E7E7-28BD-4642-A571-AA4F5D2E5392}"/>
                    </a:ext>
                  </a:extLst>
                </p:cNvPr>
                <p:cNvPicPr/>
                <p:nvPr/>
              </p:nvPicPr>
              <p:blipFill>
                <a:blip r:embed="rId110"/>
                <a:stretch>
                  <a:fillRect/>
                </a:stretch>
              </p:blipFill>
              <p:spPr>
                <a:xfrm>
                  <a:off x="10260293" y="411187"/>
                  <a:ext cx="353520" cy="4514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143372" name="Freihand 143371">
                  <a:extLst>
                    <a:ext uri="{FF2B5EF4-FFF2-40B4-BE49-F238E27FC236}">
                      <a16:creationId xmlns:a16="http://schemas.microsoft.com/office/drawing/2014/main" id="{BD77C9CE-ACAC-4F5D-BA18-1DD16A0A022A}"/>
                    </a:ext>
                  </a:extLst>
                </p14:cNvPr>
                <p14:cNvContentPartPr/>
                <p14:nvPr/>
              </p14:nvContentPartPr>
              <p14:xfrm>
                <a:off x="9204413" y="-33413"/>
                <a:ext cx="2473920" cy="1575000"/>
              </p14:xfrm>
            </p:contentPart>
          </mc:Choice>
          <mc:Fallback>
            <p:pic>
              <p:nvPicPr>
                <p:cNvPr id="143372" name="Freihand 143371">
                  <a:extLst>
                    <a:ext uri="{FF2B5EF4-FFF2-40B4-BE49-F238E27FC236}">
                      <a16:creationId xmlns:a16="http://schemas.microsoft.com/office/drawing/2014/main" id="{BD77C9CE-ACAC-4F5D-BA18-1DD16A0A022A}"/>
                    </a:ext>
                  </a:extLst>
                </p:cNvPr>
                <p:cNvPicPr/>
                <p:nvPr/>
              </p:nvPicPr>
              <p:blipFill>
                <a:blip r:embed="rId112"/>
                <a:stretch>
                  <a:fillRect/>
                </a:stretch>
              </p:blipFill>
              <p:spPr>
                <a:xfrm>
                  <a:off x="9200093" y="-37733"/>
                  <a:ext cx="2482560" cy="15836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13">
            <p14:nvContentPartPr>
              <p14:cNvPr id="143374" name="Freihand 143373">
                <a:extLst>
                  <a:ext uri="{FF2B5EF4-FFF2-40B4-BE49-F238E27FC236}">
                    <a16:creationId xmlns:a16="http://schemas.microsoft.com/office/drawing/2014/main" id="{E7E3876B-7F2D-4E7B-9175-6025AC2947B4}"/>
                  </a:ext>
                </a:extLst>
              </p14:cNvPr>
              <p14:cNvContentPartPr/>
              <p14:nvPr/>
            </p14:nvContentPartPr>
            <p14:xfrm>
              <a:off x="6173213" y="214080"/>
              <a:ext cx="1010520" cy="654840"/>
            </p14:xfrm>
          </p:contentPart>
        </mc:Choice>
        <mc:Fallback>
          <p:pic>
            <p:nvPicPr>
              <p:cNvPr id="143374" name="Freihand 143373">
                <a:extLst>
                  <a:ext uri="{FF2B5EF4-FFF2-40B4-BE49-F238E27FC236}">
                    <a16:creationId xmlns:a16="http://schemas.microsoft.com/office/drawing/2014/main" id="{E7E3876B-7F2D-4E7B-9175-6025AC2947B4}"/>
                  </a:ext>
                </a:extLst>
              </p:cNvPr>
              <p:cNvPicPr/>
              <p:nvPr/>
            </p:nvPicPr>
            <p:blipFill>
              <a:blip r:embed="rId114"/>
              <a:stretch>
                <a:fillRect/>
              </a:stretch>
            </p:blipFill>
            <p:spPr>
              <a:xfrm>
                <a:off x="6168533" y="209760"/>
                <a:ext cx="1019160" cy="66348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143375" name="Freihand 143374">
                <a:extLst>
                  <a:ext uri="{FF2B5EF4-FFF2-40B4-BE49-F238E27FC236}">
                    <a16:creationId xmlns:a16="http://schemas.microsoft.com/office/drawing/2014/main" id="{77A1F1BB-D7F7-4C5E-9C24-7F72B0417C9B}"/>
                  </a:ext>
                </a:extLst>
              </p14:cNvPr>
              <p14:cNvContentPartPr/>
              <p14:nvPr/>
            </p14:nvContentPartPr>
            <p14:xfrm>
              <a:off x="796613" y="2897520"/>
              <a:ext cx="6815160" cy="120600"/>
            </p14:xfrm>
          </p:contentPart>
        </mc:Choice>
        <mc:Fallback>
          <p:pic>
            <p:nvPicPr>
              <p:cNvPr id="143375" name="Freihand 143374">
                <a:extLst>
                  <a:ext uri="{FF2B5EF4-FFF2-40B4-BE49-F238E27FC236}">
                    <a16:creationId xmlns:a16="http://schemas.microsoft.com/office/drawing/2014/main" id="{77A1F1BB-D7F7-4C5E-9C24-7F72B0417C9B}"/>
                  </a:ext>
                </a:extLst>
              </p:cNvPr>
              <p:cNvPicPr/>
              <p:nvPr/>
            </p:nvPicPr>
            <p:blipFill>
              <a:blip r:embed="rId116"/>
              <a:stretch>
                <a:fillRect/>
              </a:stretch>
            </p:blipFill>
            <p:spPr>
              <a:xfrm>
                <a:off x="792293" y="2893200"/>
                <a:ext cx="682380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143376" name="Freihand 143375">
                <a:extLst>
                  <a:ext uri="{FF2B5EF4-FFF2-40B4-BE49-F238E27FC236}">
                    <a16:creationId xmlns:a16="http://schemas.microsoft.com/office/drawing/2014/main" id="{81CB2E87-7BFA-4C75-B9F3-67F2C0187364}"/>
                  </a:ext>
                </a:extLst>
              </p14:cNvPr>
              <p14:cNvContentPartPr/>
              <p14:nvPr/>
            </p14:nvContentPartPr>
            <p14:xfrm>
              <a:off x="5209133" y="188520"/>
              <a:ext cx="3418200" cy="875520"/>
            </p14:xfrm>
          </p:contentPart>
        </mc:Choice>
        <mc:Fallback>
          <p:pic>
            <p:nvPicPr>
              <p:cNvPr id="143376" name="Freihand 143375">
                <a:extLst>
                  <a:ext uri="{FF2B5EF4-FFF2-40B4-BE49-F238E27FC236}">
                    <a16:creationId xmlns:a16="http://schemas.microsoft.com/office/drawing/2014/main" id="{81CB2E87-7BFA-4C75-B9F3-67F2C0187364}"/>
                  </a:ext>
                </a:extLst>
              </p:cNvPr>
              <p:cNvPicPr/>
              <p:nvPr/>
            </p:nvPicPr>
            <p:blipFill>
              <a:blip r:embed="rId118"/>
              <a:stretch>
                <a:fillRect/>
              </a:stretch>
            </p:blipFill>
            <p:spPr>
              <a:xfrm>
                <a:off x="5204813" y="184200"/>
                <a:ext cx="3426840" cy="88416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143380" name="Freihand 143379">
                <a:extLst>
                  <a:ext uri="{FF2B5EF4-FFF2-40B4-BE49-F238E27FC236}">
                    <a16:creationId xmlns:a16="http://schemas.microsoft.com/office/drawing/2014/main" id="{203653B7-44BE-4F99-9B23-29803AAADB4B}"/>
                  </a:ext>
                </a:extLst>
              </p14:cNvPr>
              <p14:cNvContentPartPr/>
              <p14:nvPr/>
            </p14:nvContentPartPr>
            <p14:xfrm>
              <a:off x="2245613" y="2853960"/>
              <a:ext cx="3475440" cy="1142280"/>
            </p14:xfrm>
          </p:contentPart>
        </mc:Choice>
        <mc:Fallback>
          <p:pic>
            <p:nvPicPr>
              <p:cNvPr id="143380" name="Freihand 143379">
                <a:extLst>
                  <a:ext uri="{FF2B5EF4-FFF2-40B4-BE49-F238E27FC236}">
                    <a16:creationId xmlns:a16="http://schemas.microsoft.com/office/drawing/2014/main" id="{203653B7-44BE-4F99-9B23-29803AAADB4B}"/>
                  </a:ext>
                </a:extLst>
              </p:cNvPr>
              <p:cNvPicPr/>
              <p:nvPr/>
            </p:nvPicPr>
            <p:blipFill>
              <a:blip r:embed="rId120"/>
              <a:stretch>
                <a:fillRect/>
              </a:stretch>
            </p:blipFill>
            <p:spPr>
              <a:xfrm>
                <a:off x="2241293" y="2849640"/>
                <a:ext cx="3484080" cy="115092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143382" name="Freihand 143381">
                <a:extLst>
                  <a:ext uri="{FF2B5EF4-FFF2-40B4-BE49-F238E27FC236}">
                    <a16:creationId xmlns:a16="http://schemas.microsoft.com/office/drawing/2014/main" id="{1700BF31-412C-493D-8996-18C3DA1B00AA}"/>
                  </a:ext>
                </a:extLst>
              </p14:cNvPr>
              <p14:cNvContentPartPr/>
              <p14:nvPr/>
            </p14:nvContentPartPr>
            <p14:xfrm>
              <a:off x="5357093" y="108240"/>
              <a:ext cx="3118320" cy="806400"/>
            </p14:xfrm>
          </p:contentPart>
        </mc:Choice>
        <mc:Fallback>
          <p:pic>
            <p:nvPicPr>
              <p:cNvPr id="143382" name="Freihand 143381">
                <a:extLst>
                  <a:ext uri="{FF2B5EF4-FFF2-40B4-BE49-F238E27FC236}">
                    <a16:creationId xmlns:a16="http://schemas.microsoft.com/office/drawing/2014/main" id="{1700BF31-412C-493D-8996-18C3DA1B00AA}"/>
                  </a:ext>
                </a:extLst>
              </p:cNvPr>
              <p:cNvPicPr/>
              <p:nvPr/>
            </p:nvPicPr>
            <p:blipFill>
              <a:blip r:embed="rId122"/>
              <a:stretch>
                <a:fillRect/>
              </a:stretch>
            </p:blipFill>
            <p:spPr>
              <a:xfrm>
                <a:off x="5352773" y="103920"/>
                <a:ext cx="3126960" cy="815040"/>
              </a:xfrm>
              <a:prstGeom prst="rect">
                <a:avLst/>
              </a:prstGeom>
            </p:spPr>
          </p:pic>
        </mc:Fallback>
      </mc:AlternateContent>
      <p:grpSp>
        <p:nvGrpSpPr>
          <p:cNvPr id="143384" name="Gruppieren 143383">
            <a:extLst>
              <a:ext uri="{FF2B5EF4-FFF2-40B4-BE49-F238E27FC236}">
                <a16:creationId xmlns:a16="http://schemas.microsoft.com/office/drawing/2014/main" id="{D1BAF4C2-2F36-4029-9E8B-E510A792222F}"/>
              </a:ext>
            </a:extLst>
          </p:cNvPr>
          <p:cNvGrpSpPr/>
          <p:nvPr/>
        </p:nvGrpSpPr>
        <p:grpSpPr>
          <a:xfrm>
            <a:off x="1002533" y="2882040"/>
            <a:ext cx="7865640" cy="876600"/>
            <a:chOff x="1002533" y="2882040"/>
            <a:chExt cx="7865640" cy="876600"/>
          </a:xfrm>
        </p:grpSpPr>
        <mc:AlternateContent xmlns:mc="http://schemas.openxmlformats.org/markup-compatibility/2006">
          <mc:Choice xmlns:p14="http://schemas.microsoft.com/office/powerpoint/2010/main" Requires="p14">
            <p:contentPart p14:bwMode="auto" r:id="rId123">
              <p14:nvContentPartPr>
                <p14:cNvPr id="143377" name="Freihand 143376">
                  <a:extLst>
                    <a:ext uri="{FF2B5EF4-FFF2-40B4-BE49-F238E27FC236}">
                      <a16:creationId xmlns:a16="http://schemas.microsoft.com/office/drawing/2014/main" id="{C4B611E6-12ED-4C93-A91A-6F7FB010424E}"/>
                    </a:ext>
                  </a:extLst>
                </p14:cNvPr>
                <p14:cNvContentPartPr/>
                <p14:nvPr/>
              </p14:nvContentPartPr>
              <p14:xfrm>
                <a:off x="1002533" y="3462360"/>
                <a:ext cx="7133760" cy="50760"/>
              </p14:xfrm>
            </p:contentPart>
          </mc:Choice>
          <mc:Fallback>
            <p:pic>
              <p:nvPicPr>
                <p:cNvPr id="143377" name="Freihand 143376">
                  <a:extLst>
                    <a:ext uri="{FF2B5EF4-FFF2-40B4-BE49-F238E27FC236}">
                      <a16:creationId xmlns:a16="http://schemas.microsoft.com/office/drawing/2014/main" id="{C4B611E6-12ED-4C93-A91A-6F7FB010424E}"/>
                    </a:ext>
                  </a:extLst>
                </p:cNvPr>
                <p:cNvPicPr/>
                <p:nvPr/>
              </p:nvPicPr>
              <p:blipFill>
                <a:blip r:embed="rId124"/>
                <a:stretch>
                  <a:fillRect/>
                </a:stretch>
              </p:blipFill>
              <p:spPr>
                <a:xfrm>
                  <a:off x="998213" y="3458040"/>
                  <a:ext cx="71424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143378" name="Freihand 143377">
                  <a:extLst>
                    <a:ext uri="{FF2B5EF4-FFF2-40B4-BE49-F238E27FC236}">
                      <a16:creationId xmlns:a16="http://schemas.microsoft.com/office/drawing/2014/main" id="{72B186E9-840D-4244-95C4-903F3C24518B}"/>
                    </a:ext>
                  </a:extLst>
                </p14:cNvPr>
                <p14:cNvContentPartPr/>
                <p14:nvPr/>
              </p14:nvContentPartPr>
              <p14:xfrm>
                <a:off x="6225413" y="2882040"/>
                <a:ext cx="2642760" cy="727920"/>
              </p14:xfrm>
            </p:contentPart>
          </mc:Choice>
          <mc:Fallback>
            <p:pic>
              <p:nvPicPr>
                <p:cNvPr id="143378" name="Freihand 143377">
                  <a:extLst>
                    <a:ext uri="{FF2B5EF4-FFF2-40B4-BE49-F238E27FC236}">
                      <a16:creationId xmlns:a16="http://schemas.microsoft.com/office/drawing/2014/main" id="{72B186E9-840D-4244-95C4-903F3C24518B}"/>
                    </a:ext>
                  </a:extLst>
                </p:cNvPr>
                <p:cNvPicPr/>
                <p:nvPr/>
              </p:nvPicPr>
              <p:blipFill>
                <a:blip r:embed="rId126"/>
                <a:stretch>
                  <a:fillRect/>
                </a:stretch>
              </p:blipFill>
              <p:spPr>
                <a:xfrm>
                  <a:off x="6221093" y="2877720"/>
                  <a:ext cx="2651400" cy="73656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143383" name="Freihand 143382">
                  <a:extLst>
                    <a:ext uri="{FF2B5EF4-FFF2-40B4-BE49-F238E27FC236}">
                      <a16:creationId xmlns:a16="http://schemas.microsoft.com/office/drawing/2014/main" id="{358042E9-2BF3-4EAA-8219-12DE34E3D6CE}"/>
                    </a:ext>
                  </a:extLst>
                </p14:cNvPr>
                <p14:cNvContentPartPr/>
                <p14:nvPr/>
              </p14:nvContentPartPr>
              <p14:xfrm>
                <a:off x="6119933" y="3019200"/>
                <a:ext cx="2693520" cy="739440"/>
              </p14:xfrm>
            </p:contentPart>
          </mc:Choice>
          <mc:Fallback>
            <p:pic>
              <p:nvPicPr>
                <p:cNvPr id="143383" name="Freihand 143382">
                  <a:extLst>
                    <a:ext uri="{FF2B5EF4-FFF2-40B4-BE49-F238E27FC236}">
                      <a16:creationId xmlns:a16="http://schemas.microsoft.com/office/drawing/2014/main" id="{358042E9-2BF3-4EAA-8219-12DE34E3D6CE}"/>
                    </a:ext>
                  </a:extLst>
                </p:cNvPr>
                <p:cNvPicPr/>
                <p:nvPr/>
              </p:nvPicPr>
              <p:blipFill>
                <a:blip r:embed="rId128"/>
                <a:stretch>
                  <a:fillRect/>
                </a:stretch>
              </p:blipFill>
              <p:spPr>
                <a:xfrm>
                  <a:off x="6115613" y="3014880"/>
                  <a:ext cx="2702160" cy="7480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29">
            <p14:nvContentPartPr>
              <p14:cNvPr id="143385" name="Freihand 143384">
                <a:extLst>
                  <a:ext uri="{FF2B5EF4-FFF2-40B4-BE49-F238E27FC236}">
                    <a16:creationId xmlns:a16="http://schemas.microsoft.com/office/drawing/2014/main" id="{0187D683-1BE2-4BB4-A011-5F44B87A6310}"/>
                  </a:ext>
                </a:extLst>
              </p14:cNvPr>
              <p14:cNvContentPartPr/>
              <p14:nvPr/>
            </p14:nvContentPartPr>
            <p14:xfrm>
              <a:off x="5309933" y="48840"/>
              <a:ext cx="3315960" cy="906480"/>
            </p14:xfrm>
          </p:contentPart>
        </mc:Choice>
        <mc:Fallback>
          <p:pic>
            <p:nvPicPr>
              <p:cNvPr id="143385" name="Freihand 143384">
                <a:extLst>
                  <a:ext uri="{FF2B5EF4-FFF2-40B4-BE49-F238E27FC236}">
                    <a16:creationId xmlns:a16="http://schemas.microsoft.com/office/drawing/2014/main" id="{0187D683-1BE2-4BB4-A011-5F44B87A6310}"/>
                  </a:ext>
                </a:extLst>
              </p:cNvPr>
              <p:cNvPicPr/>
              <p:nvPr/>
            </p:nvPicPr>
            <p:blipFill>
              <a:blip r:embed="rId130"/>
              <a:stretch>
                <a:fillRect/>
              </a:stretch>
            </p:blipFill>
            <p:spPr>
              <a:xfrm>
                <a:off x="5305613" y="44520"/>
                <a:ext cx="3324600" cy="91512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143389" name="Freihand 143388">
                <a:extLst>
                  <a:ext uri="{FF2B5EF4-FFF2-40B4-BE49-F238E27FC236}">
                    <a16:creationId xmlns:a16="http://schemas.microsoft.com/office/drawing/2014/main" id="{4802AC18-9CD8-476C-AB56-DBA08C990BC4}"/>
                  </a:ext>
                </a:extLst>
              </p14:cNvPr>
              <p14:cNvContentPartPr/>
              <p14:nvPr/>
            </p14:nvContentPartPr>
            <p14:xfrm>
              <a:off x="5393813" y="126240"/>
              <a:ext cx="3215520" cy="768240"/>
            </p14:xfrm>
          </p:contentPart>
        </mc:Choice>
        <mc:Fallback>
          <p:pic>
            <p:nvPicPr>
              <p:cNvPr id="143389" name="Freihand 143388">
                <a:extLst>
                  <a:ext uri="{FF2B5EF4-FFF2-40B4-BE49-F238E27FC236}">
                    <a16:creationId xmlns:a16="http://schemas.microsoft.com/office/drawing/2014/main" id="{4802AC18-9CD8-476C-AB56-DBA08C990BC4}"/>
                  </a:ext>
                </a:extLst>
              </p:cNvPr>
              <p:cNvPicPr/>
              <p:nvPr/>
            </p:nvPicPr>
            <p:blipFill>
              <a:blip r:embed="rId132"/>
              <a:stretch>
                <a:fillRect/>
              </a:stretch>
            </p:blipFill>
            <p:spPr>
              <a:xfrm>
                <a:off x="5389493" y="121920"/>
                <a:ext cx="3224160" cy="7768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143390" name="Freihand 143389">
                <a:extLst>
                  <a:ext uri="{FF2B5EF4-FFF2-40B4-BE49-F238E27FC236}">
                    <a16:creationId xmlns:a16="http://schemas.microsoft.com/office/drawing/2014/main" id="{F910F670-2B97-43E9-8100-27C4A81C3E21}"/>
                  </a:ext>
                </a:extLst>
              </p14:cNvPr>
              <p14:cNvContentPartPr/>
              <p14:nvPr/>
            </p14:nvContentPartPr>
            <p14:xfrm>
              <a:off x="5285453" y="104640"/>
              <a:ext cx="2892600" cy="900000"/>
            </p14:xfrm>
          </p:contentPart>
        </mc:Choice>
        <mc:Fallback>
          <p:pic>
            <p:nvPicPr>
              <p:cNvPr id="143390" name="Freihand 143389">
                <a:extLst>
                  <a:ext uri="{FF2B5EF4-FFF2-40B4-BE49-F238E27FC236}">
                    <a16:creationId xmlns:a16="http://schemas.microsoft.com/office/drawing/2014/main" id="{F910F670-2B97-43E9-8100-27C4A81C3E21}"/>
                  </a:ext>
                </a:extLst>
              </p:cNvPr>
              <p:cNvPicPr/>
              <p:nvPr/>
            </p:nvPicPr>
            <p:blipFill>
              <a:blip r:embed="rId134"/>
              <a:stretch>
                <a:fillRect/>
              </a:stretch>
            </p:blipFill>
            <p:spPr>
              <a:xfrm>
                <a:off x="5281133" y="100320"/>
                <a:ext cx="2901240" cy="90864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143391" name="Freihand 143390">
                <a:extLst>
                  <a:ext uri="{FF2B5EF4-FFF2-40B4-BE49-F238E27FC236}">
                    <a16:creationId xmlns:a16="http://schemas.microsoft.com/office/drawing/2014/main" id="{B0381C09-9950-42FF-833D-A142A3EBEA2A}"/>
                  </a:ext>
                </a:extLst>
              </p14:cNvPr>
              <p14:cNvContentPartPr/>
              <p14:nvPr/>
            </p14:nvContentPartPr>
            <p14:xfrm>
              <a:off x="3097733" y="4230600"/>
              <a:ext cx="2466720" cy="140760"/>
            </p14:xfrm>
          </p:contentPart>
        </mc:Choice>
        <mc:Fallback>
          <p:pic>
            <p:nvPicPr>
              <p:cNvPr id="143391" name="Freihand 143390">
                <a:extLst>
                  <a:ext uri="{FF2B5EF4-FFF2-40B4-BE49-F238E27FC236}">
                    <a16:creationId xmlns:a16="http://schemas.microsoft.com/office/drawing/2014/main" id="{B0381C09-9950-42FF-833D-A142A3EBEA2A}"/>
                  </a:ext>
                </a:extLst>
              </p:cNvPr>
              <p:cNvPicPr/>
              <p:nvPr/>
            </p:nvPicPr>
            <p:blipFill>
              <a:blip r:embed="rId136"/>
              <a:stretch>
                <a:fillRect/>
              </a:stretch>
            </p:blipFill>
            <p:spPr>
              <a:xfrm>
                <a:off x="3093413" y="4226280"/>
                <a:ext cx="247536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143392" name="Freihand 143391">
                <a:extLst>
                  <a:ext uri="{FF2B5EF4-FFF2-40B4-BE49-F238E27FC236}">
                    <a16:creationId xmlns:a16="http://schemas.microsoft.com/office/drawing/2014/main" id="{B620FFAA-69A4-4DB8-980A-601FD4D65052}"/>
                  </a:ext>
                </a:extLst>
              </p14:cNvPr>
              <p14:cNvContentPartPr/>
              <p14:nvPr/>
            </p14:nvContentPartPr>
            <p14:xfrm>
              <a:off x="5203013" y="42360"/>
              <a:ext cx="2717640" cy="1060200"/>
            </p14:xfrm>
          </p:contentPart>
        </mc:Choice>
        <mc:Fallback>
          <p:pic>
            <p:nvPicPr>
              <p:cNvPr id="143392" name="Freihand 143391">
                <a:extLst>
                  <a:ext uri="{FF2B5EF4-FFF2-40B4-BE49-F238E27FC236}">
                    <a16:creationId xmlns:a16="http://schemas.microsoft.com/office/drawing/2014/main" id="{B620FFAA-69A4-4DB8-980A-601FD4D65052}"/>
                  </a:ext>
                </a:extLst>
              </p:cNvPr>
              <p:cNvPicPr/>
              <p:nvPr/>
            </p:nvPicPr>
            <p:blipFill>
              <a:blip r:embed="rId138"/>
              <a:stretch>
                <a:fillRect/>
              </a:stretch>
            </p:blipFill>
            <p:spPr>
              <a:xfrm>
                <a:off x="5198693" y="38040"/>
                <a:ext cx="2726280" cy="106884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143393" name="Freihand 143392">
                <a:extLst>
                  <a:ext uri="{FF2B5EF4-FFF2-40B4-BE49-F238E27FC236}">
                    <a16:creationId xmlns:a16="http://schemas.microsoft.com/office/drawing/2014/main" id="{1E94029A-B238-457B-8AF8-15A546D16ED0}"/>
                  </a:ext>
                </a:extLst>
              </p14:cNvPr>
              <p14:cNvContentPartPr/>
              <p14:nvPr/>
            </p14:nvContentPartPr>
            <p14:xfrm>
              <a:off x="964373" y="4956000"/>
              <a:ext cx="5248080" cy="146160"/>
            </p14:xfrm>
          </p:contentPart>
        </mc:Choice>
        <mc:Fallback>
          <p:pic>
            <p:nvPicPr>
              <p:cNvPr id="143393" name="Freihand 143392">
                <a:extLst>
                  <a:ext uri="{FF2B5EF4-FFF2-40B4-BE49-F238E27FC236}">
                    <a16:creationId xmlns:a16="http://schemas.microsoft.com/office/drawing/2014/main" id="{1E94029A-B238-457B-8AF8-15A546D16ED0}"/>
                  </a:ext>
                </a:extLst>
              </p:cNvPr>
              <p:cNvPicPr/>
              <p:nvPr/>
            </p:nvPicPr>
            <p:blipFill>
              <a:blip r:embed="rId140"/>
              <a:stretch>
                <a:fillRect/>
              </a:stretch>
            </p:blipFill>
            <p:spPr>
              <a:xfrm>
                <a:off x="960053" y="4951680"/>
                <a:ext cx="5256720" cy="154800"/>
              </a:xfrm>
              <a:prstGeom prst="rect">
                <a:avLst/>
              </a:prstGeom>
            </p:spPr>
          </p:pic>
        </mc:Fallback>
      </mc:AlternateContent>
      <p:grpSp>
        <p:nvGrpSpPr>
          <p:cNvPr id="143396" name="Gruppieren 143395">
            <a:extLst>
              <a:ext uri="{FF2B5EF4-FFF2-40B4-BE49-F238E27FC236}">
                <a16:creationId xmlns:a16="http://schemas.microsoft.com/office/drawing/2014/main" id="{6D04D49C-8783-4FA8-903A-E7903430B0B0}"/>
              </a:ext>
            </a:extLst>
          </p:cNvPr>
          <p:cNvGrpSpPr/>
          <p:nvPr/>
        </p:nvGrpSpPr>
        <p:grpSpPr>
          <a:xfrm>
            <a:off x="230693" y="2462640"/>
            <a:ext cx="664200" cy="2230920"/>
            <a:chOff x="230693" y="2462640"/>
            <a:chExt cx="664200" cy="2230920"/>
          </a:xfrm>
        </p:grpSpPr>
        <mc:AlternateContent xmlns:mc="http://schemas.openxmlformats.org/markup-compatibility/2006">
          <mc:Choice xmlns:p14="http://schemas.microsoft.com/office/powerpoint/2010/main" Requires="p14">
            <p:contentPart p14:bwMode="auto" r:id="rId141">
              <p14:nvContentPartPr>
                <p14:cNvPr id="143386" name="Freihand 143385">
                  <a:extLst>
                    <a:ext uri="{FF2B5EF4-FFF2-40B4-BE49-F238E27FC236}">
                      <a16:creationId xmlns:a16="http://schemas.microsoft.com/office/drawing/2014/main" id="{8A1B680A-EB95-4867-878C-42B3E66043BE}"/>
                    </a:ext>
                  </a:extLst>
                </p14:cNvPr>
                <p14:cNvContentPartPr/>
                <p14:nvPr/>
              </p14:nvContentPartPr>
              <p14:xfrm>
                <a:off x="230693" y="2641920"/>
                <a:ext cx="541800" cy="1434240"/>
              </p14:xfrm>
            </p:contentPart>
          </mc:Choice>
          <mc:Fallback>
            <p:pic>
              <p:nvPicPr>
                <p:cNvPr id="143386" name="Freihand 143385">
                  <a:extLst>
                    <a:ext uri="{FF2B5EF4-FFF2-40B4-BE49-F238E27FC236}">
                      <a16:creationId xmlns:a16="http://schemas.microsoft.com/office/drawing/2014/main" id="{8A1B680A-EB95-4867-878C-42B3E66043BE}"/>
                    </a:ext>
                  </a:extLst>
                </p:cNvPr>
                <p:cNvPicPr/>
                <p:nvPr/>
              </p:nvPicPr>
              <p:blipFill>
                <a:blip r:embed="rId142"/>
                <a:stretch>
                  <a:fillRect/>
                </a:stretch>
              </p:blipFill>
              <p:spPr>
                <a:xfrm>
                  <a:off x="226373" y="2637600"/>
                  <a:ext cx="550440" cy="14428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143387" name="Freihand 143386">
                  <a:extLst>
                    <a:ext uri="{FF2B5EF4-FFF2-40B4-BE49-F238E27FC236}">
                      <a16:creationId xmlns:a16="http://schemas.microsoft.com/office/drawing/2014/main" id="{13753439-F3DC-4B31-A033-CE2E84B9580D}"/>
                    </a:ext>
                  </a:extLst>
                </p14:cNvPr>
                <p14:cNvContentPartPr/>
                <p14:nvPr/>
              </p14:nvContentPartPr>
              <p14:xfrm>
                <a:off x="565853" y="2462640"/>
                <a:ext cx="329040" cy="644400"/>
              </p14:xfrm>
            </p:contentPart>
          </mc:Choice>
          <mc:Fallback>
            <p:pic>
              <p:nvPicPr>
                <p:cNvPr id="143387" name="Freihand 143386">
                  <a:extLst>
                    <a:ext uri="{FF2B5EF4-FFF2-40B4-BE49-F238E27FC236}">
                      <a16:creationId xmlns:a16="http://schemas.microsoft.com/office/drawing/2014/main" id="{13753439-F3DC-4B31-A033-CE2E84B9580D}"/>
                    </a:ext>
                  </a:extLst>
                </p:cNvPr>
                <p:cNvPicPr/>
                <p:nvPr/>
              </p:nvPicPr>
              <p:blipFill>
                <a:blip r:embed="rId144"/>
                <a:stretch>
                  <a:fillRect/>
                </a:stretch>
              </p:blipFill>
              <p:spPr>
                <a:xfrm>
                  <a:off x="561533" y="2458320"/>
                  <a:ext cx="337680" cy="6530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143394" name="Freihand 143393">
                  <a:extLst>
                    <a:ext uri="{FF2B5EF4-FFF2-40B4-BE49-F238E27FC236}">
                      <a16:creationId xmlns:a16="http://schemas.microsoft.com/office/drawing/2014/main" id="{BC002737-6CA5-4399-8AF6-91AADC931862}"/>
                    </a:ext>
                  </a:extLst>
                </p14:cNvPr>
                <p14:cNvContentPartPr/>
                <p14:nvPr/>
              </p14:nvContentPartPr>
              <p14:xfrm>
                <a:off x="308813" y="2642640"/>
                <a:ext cx="465840" cy="2050920"/>
              </p14:xfrm>
            </p:contentPart>
          </mc:Choice>
          <mc:Fallback>
            <p:pic>
              <p:nvPicPr>
                <p:cNvPr id="143394" name="Freihand 143393">
                  <a:extLst>
                    <a:ext uri="{FF2B5EF4-FFF2-40B4-BE49-F238E27FC236}">
                      <a16:creationId xmlns:a16="http://schemas.microsoft.com/office/drawing/2014/main" id="{BC002737-6CA5-4399-8AF6-91AADC931862}"/>
                    </a:ext>
                  </a:extLst>
                </p:cNvPr>
                <p:cNvPicPr/>
                <p:nvPr/>
              </p:nvPicPr>
              <p:blipFill>
                <a:blip r:embed="rId146"/>
                <a:stretch>
                  <a:fillRect/>
                </a:stretch>
              </p:blipFill>
              <p:spPr>
                <a:xfrm>
                  <a:off x="304493" y="2638320"/>
                  <a:ext cx="474480" cy="205956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143395" name="Freihand 143394">
                  <a:extLst>
                    <a:ext uri="{FF2B5EF4-FFF2-40B4-BE49-F238E27FC236}">
                      <a16:creationId xmlns:a16="http://schemas.microsoft.com/office/drawing/2014/main" id="{F9F13856-52D8-414C-8A19-021EF58AF802}"/>
                    </a:ext>
                  </a:extLst>
                </p14:cNvPr>
                <p14:cNvContentPartPr/>
                <p14:nvPr/>
              </p14:nvContentPartPr>
              <p14:xfrm>
                <a:off x="692933" y="2494320"/>
                <a:ext cx="182520" cy="249120"/>
              </p14:xfrm>
            </p:contentPart>
          </mc:Choice>
          <mc:Fallback>
            <p:pic>
              <p:nvPicPr>
                <p:cNvPr id="143395" name="Freihand 143394">
                  <a:extLst>
                    <a:ext uri="{FF2B5EF4-FFF2-40B4-BE49-F238E27FC236}">
                      <a16:creationId xmlns:a16="http://schemas.microsoft.com/office/drawing/2014/main" id="{F9F13856-52D8-414C-8A19-021EF58AF802}"/>
                    </a:ext>
                  </a:extLst>
                </p:cNvPr>
                <p:cNvPicPr/>
                <p:nvPr/>
              </p:nvPicPr>
              <p:blipFill>
                <a:blip r:embed="rId148"/>
                <a:stretch>
                  <a:fillRect/>
                </a:stretch>
              </p:blipFill>
              <p:spPr>
                <a:xfrm>
                  <a:off x="688613" y="2490000"/>
                  <a:ext cx="191160" cy="2577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49">
            <p14:nvContentPartPr>
              <p14:cNvPr id="143397" name="Freihand 143396">
                <a:extLst>
                  <a:ext uri="{FF2B5EF4-FFF2-40B4-BE49-F238E27FC236}">
                    <a16:creationId xmlns:a16="http://schemas.microsoft.com/office/drawing/2014/main" id="{E5420E36-BA37-4591-8F60-B2F44722F3AF}"/>
                  </a:ext>
                </a:extLst>
              </p14:cNvPr>
              <p14:cNvContentPartPr/>
              <p14:nvPr/>
            </p14:nvContentPartPr>
            <p14:xfrm>
              <a:off x="5304173" y="89160"/>
              <a:ext cx="3043080" cy="829800"/>
            </p14:xfrm>
          </p:contentPart>
        </mc:Choice>
        <mc:Fallback>
          <p:pic>
            <p:nvPicPr>
              <p:cNvPr id="143397" name="Freihand 143396">
                <a:extLst>
                  <a:ext uri="{FF2B5EF4-FFF2-40B4-BE49-F238E27FC236}">
                    <a16:creationId xmlns:a16="http://schemas.microsoft.com/office/drawing/2014/main" id="{E5420E36-BA37-4591-8F60-B2F44722F3AF}"/>
                  </a:ext>
                </a:extLst>
              </p:cNvPr>
              <p:cNvPicPr/>
              <p:nvPr/>
            </p:nvPicPr>
            <p:blipFill>
              <a:blip r:embed="rId150"/>
              <a:stretch>
                <a:fillRect/>
              </a:stretch>
            </p:blipFill>
            <p:spPr>
              <a:xfrm>
                <a:off x="5299853" y="84840"/>
                <a:ext cx="3051720" cy="83844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143398" name="Freihand 143397">
                <a:extLst>
                  <a:ext uri="{FF2B5EF4-FFF2-40B4-BE49-F238E27FC236}">
                    <a16:creationId xmlns:a16="http://schemas.microsoft.com/office/drawing/2014/main" id="{5971D792-D5A1-4798-8FB2-8EBB743C7597}"/>
                  </a:ext>
                </a:extLst>
              </p14:cNvPr>
              <p14:cNvContentPartPr/>
              <p14:nvPr/>
            </p14:nvContentPartPr>
            <p14:xfrm>
              <a:off x="1685813" y="4375320"/>
              <a:ext cx="4513320" cy="931680"/>
            </p14:xfrm>
          </p:contentPart>
        </mc:Choice>
        <mc:Fallback>
          <p:pic>
            <p:nvPicPr>
              <p:cNvPr id="143398" name="Freihand 143397">
                <a:extLst>
                  <a:ext uri="{FF2B5EF4-FFF2-40B4-BE49-F238E27FC236}">
                    <a16:creationId xmlns:a16="http://schemas.microsoft.com/office/drawing/2014/main" id="{5971D792-D5A1-4798-8FB2-8EBB743C7597}"/>
                  </a:ext>
                </a:extLst>
              </p:cNvPr>
              <p:cNvPicPr/>
              <p:nvPr/>
            </p:nvPicPr>
            <p:blipFill>
              <a:blip r:embed="rId152"/>
              <a:stretch>
                <a:fillRect/>
              </a:stretch>
            </p:blipFill>
            <p:spPr>
              <a:xfrm>
                <a:off x="1681493" y="4371000"/>
                <a:ext cx="4521960" cy="94032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143399" name="Freihand 143398">
                <a:extLst>
                  <a:ext uri="{FF2B5EF4-FFF2-40B4-BE49-F238E27FC236}">
                    <a16:creationId xmlns:a16="http://schemas.microsoft.com/office/drawing/2014/main" id="{60005F52-941C-4CD8-8445-02C8BA2E65C1}"/>
                  </a:ext>
                </a:extLst>
              </p14:cNvPr>
              <p14:cNvContentPartPr/>
              <p14:nvPr/>
            </p14:nvContentPartPr>
            <p14:xfrm>
              <a:off x="5476253" y="673440"/>
              <a:ext cx="2738880" cy="261000"/>
            </p14:xfrm>
          </p:contentPart>
        </mc:Choice>
        <mc:Fallback>
          <p:pic>
            <p:nvPicPr>
              <p:cNvPr id="143399" name="Freihand 143398">
                <a:extLst>
                  <a:ext uri="{FF2B5EF4-FFF2-40B4-BE49-F238E27FC236}">
                    <a16:creationId xmlns:a16="http://schemas.microsoft.com/office/drawing/2014/main" id="{60005F52-941C-4CD8-8445-02C8BA2E65C1}"/>
                  </a:ext>
                </a:extLst>
              </p:cNvPr>
              <p:cNvPicPr/>
              <p:nvPr/>
            </p:nvPicPr>
            <p:blipFill>
              <a:blip r:embed="rId154"/>
              <a:stretch>
                <a:fillRect/>
              </a:stretch>
            </p:blipFill>
            <p:spPr>
              <a:xfrm>
                <a:off x="5471933" y="669120"/>
                <a:ext cx="2747520" cy="269640"/>
              </a:xfrm>
              <a:prstGeom prst="rect">
                <a:avLst/>
              </a:prstGeom>
            </p:spPr>
          </p:pic>
        </mc:Fallback>
      </mc:AlternateContent>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Messung des Geldwerts</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dirty="0"/>
              <a:t>Zur Bestimmung der Kaufkraft des Geldes können nicht nur Einzelpreise betrachtet werden, sondern es muss ein Durchschnitt über eine Vielzahl von Gütern bestimmt werden.</a:t>
            </a:r>
          </a:p>
          <a:p>
            <a:endParaRPr lang="de-DE" sz="2400" dirty="0"/>
          </a:p>
          <a:p>
            <a:r>
              <a:rPr lang="de-DE" sz="2400" dirty="0">
                <a:cs typeface="Times New Roman" pitchFamily="18" charset="0"/>
              </a:rPr>
              <a:t>→	</a:t>
            </a:r>
            <a:r>
              <a:rPr lang="de-DE" sz="2400" dirty="0"/>
              <a:t>Der Geldwert wird deshalb über Preisindices gemessen, die auf einer 	repräsentativen Auswahl von Gütern basieren.</a:t>
            </a:r>
          </a:p>
          <a:p>
            <a:endParaRPr lang="de-DE" sz="2400" dirty="0"/>
          </a:p>
          <a:p>
            <a:r>
              <a:rPr lang="de-DE" sz="2400" dirty="0"/>
              <a:t>Die Bestimmung des Preisindices richtet sich nach</a:t>
            </a:r>
          </a:p>
          <a:p>
            <a:endParaRPr lang="de-DE" sz="2400" dirty="0"/>
          </a:p>
          <a:p>
            <a:pPr>
              <a:buFontTx/>
              <a:buChar char="•"/>
            </a:pPr>
            <a:r>
              <a:rPr lang="de-DE" sz="2400" dirty="0"/>
              <a:t> 	der Zielgruppe</a:t>
            </a:r>
          </a:p>
          <a:p>
            <a:pPr>
              <a:buFontTx/>
              <a:buChar char="•"/>
            </a:pPr>
            <a:r>
              <a:rPr lang="de-DE" sz="2400" dirty="0"/>
              <a:t> 	des Warenkorbs</a:t>
            </a:r>
          </a:p>
          <a:p>
            <a:pPr>
              <a:buFontTx/>
              <a:buChar char="•"/>
            </a:pPr>
            <a:r>
              <a:rPr lang="de-DE" sz="2400" dirty="0"/>
              <a:t> 	der Gewichtung der Einzelgüter </a:t>
            </a:r>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CF715948-6D19-4CAF-A77A-F073CA6923EF}"/>
                  </a:ext>
                </a:extLst>
              </p14:cNvPr>
              <p14:cNvContentPartPr/>
              <p14:nvPr/>
            </p14:nvContentPartPr>
            <p14:xfrm>
              <a:off x="4377533" y="672187"/>
              <a:ext cx="3359880" cy="47160"/>
            </p14:xfrm>
          </p:contentPart>
        </mc:Choice>
        <mc:Fallback>
          <p:pic>
            <p:nvPicPr>
              <p:cNvPr id="2" name="Freihand 1">
                <a:extLst>
                  <a:ext uri="{FF2B5EF4-FFF2-40B4-BE49-F238E27FC236}">
                    <a16:creationId xmlns:a16="http://schemas.microsoft.com/office/drawing/2014/main" id="{CF715948-6D19-4CAF-A77A-F073CA6923EF}"/>
                  </a:ext>
                </a:extLst>
              </p:cNvPr>
              <p:cNvPicPr/>
              <p:nvPr/>
            </p:nvPicPr>
            <p:blipFill>
              <a:blip r:embed="rId4"/>
              <a:stretch>
                <a:fillRect/>
              </a:stretch>
            </p:blipFill>
            <p:spPr>
              <a:xfrm>
                <a:off x="4373213" y="667867"/>
                <a:ext cx="336852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0BF9E8AA-B755-4B6B-AEC5-93A1ABE796EF}"/>
                  </a:ext>
                </a:extLst>
              </p14:cNvPr>
              <p14:cNvContentPartPr/>
              <p14:nvPr/>
            </p14:nvContentPartPr>
            <p14:xfrm>
              <a:off x="2058773" y="1766227"/>
              <a:ext cx="4858560" cy="94320"/>
            </p14:xfrm>
          </p:contentPart>
        </mc:Choice>
        <mc:Fallback>
          <p:pic>
            <p:nvPicPr>
              <p:cNvPr id="3" name="Freihand 2">
                <a:extLst>
                  <a:ext uri="{FF2B5EF4-FFF2-40B4-BE49-F238E27FC236}">
                    <a16:creationId xmlns:a16="http://schemas.microsoft.com/office/drawing/2014/main" id="{0BF9E8AA-B755-4B6B-AEC5-93A1ABE796EF}"/>
                  </a:ext>
                </a:extLst>
              </p:cNvPr>
              <p:cNvPicPr/>
              <p:nvPr/>
            </p:nvPicPr>
            <p:blipFill>
              <a:blip r:embed="rId6"/>
              <a:stretch>
                <a:fillRect/>
              </a:stretch>
            </p:blipFill>
            <p:spPr>
              <a:xfrm>
                <a:off x="2054453" y="1761907"/>
                <a:ext cx="486720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8DFA8A8D-0DA6-4F07-AD2A-023D20D92025}"/>
                  </a:ext>
                </a:extLst>
              </p14:cNvPr>
              <p14:cNvContentPartPr/>
              <p14:nvPr/>
            </p14:nvContentPartPr>
            <p14:xfrm>
              <a:off x="6644453" y="2200027"/>
              <a:ext cx="4221000" cy="35280"/>
            </p14:xfrm>
          </p:contentPart>
        </mc:Choice>
        <mc:Fallback>
          <p:pic>
            <p:nvPicPr>
              <p:cNvPr id="4" name="Freihand 3">
                <a:extLst>
                  <a:ext uri="{FF2B5EF4-FFF2-40B4-BE49-F238E27FC236}">
                    <a16:creationId xmlns:a16="http://schemas.microsoft.com/office/drawing/2014/main" id="{8DFA8A8D-0DA6-4F07-AD2A-023D20D92025}"/>
                  </a:ext>
                </a:extLst>
              </p:cNvPr>
              <p:cNvPicPr/>
              <p:nvPr/>
            </p:nvPicPr>
            <p:blipFill>
              <a:blip r:embed="rId8"/>
              <a:stretch>
                <a:fillRect/>
              </a:stretch>
            </p:blipFill>
            <p:spPr>
              <a:xfrm>
                <a:off x="6640133" y="2195707"/>
                <a:ext cx="422964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9" name="Freihand 8">
                <a:extLst>
                  <a:ext uri="{FF2B5EF4-FFF2-40B4-BE49-F238E27FC236}">
                    <a16:creationId xmlns:a16="http://schemas.microsoft.com/office/drawing/2014/main" id="{366A76AB-EF2C-4F87-B286-F04D5B2BB400}"/>
                  </a:ext>
                </a:extLst>
              </p14:cNvPr>
              <p14:cNvContentPartPr/>
              <p14:nvPr/>
            </p14:nvContentPartPr>
            <p14:xfrm>
              <a:off x="2607053" y="5038627"/>
              <a:ext cx="1964880" cy="54720"/>
            </p14:xfrm>
          </p:contentPart>
        </mc:Choice>
        <mc:Fallback>
          <p:pic>
            <p:nvPicPr>
              <p:cNvPr id="9" name="Freihand 8">
                <a:extLst>
                  <a:ext uri="{FF2B5EF4-FFF2-40B4-BE49-F238E27FC236}">
                    <a16:creationId xmlns:a16="http://schemas.microsoft.com/office/drawing/2014/main" id="{366A76AB-EF2C-4F87-B286-F04D5B2BB400}"/>
                  </a:ext>
                </a:extLst>
              </p:cNvPr>
              <p:cNvPicPr/>
              <p:nvPr/>
            </p:nvPicPr>
            <p:blipFill>
              <a:blip r:embed="rId10"/>
              <a:stretch>
                <a:fillRect/>
              </a:stretch>
            </p:blipFill>
            <p:spPr>
              <a:xfrm>
                <a:off x="2602733" y="5034307"/>
                <a:ext cx="1973520" cy="63360"/>
              </a:xfrm>
              <a:prstGeom prst="rect">
                <a:avLst/>
              </a:prstGeom>
            </p:spPr>
          </p:pic>
        </mc:Fallback>
      </mc:AlternateContent>
      <p:grpSp>
        <p:nvGrpSpPr>
          <p:cNvPr id="26" name="Gruppieren 25">
            <a:extLst>
              <a:ext uri="{FF2B5EF4-FFF2-40B4-BE49-F238E27FC236}">
                <a16:creationId xmlns:a16="http://schemas.microsoft.com/office/drawing/2014/main" id="{FE651DC8-AEC6-4C0F-9051-AE873408FF78}"/>
              </a:ext>
            </a:extLst>
          </p:cNvPr>
          <p:cNvGrpSpPr/>
          <p:nvPr/>
        </p:nvGrpSpPr>
        <p:grpSpPr>
          <a:xfrm>
            <a:off x="4126973" y="4240147"/>
            <a:ext cx="3726720" cy="694800"/>
            <a:chOff x="4126973" y="4240147"/>
            <a:chExt cx="3726720" cy="694800"/>
          </a:xfrm>
        </p:grpSpPr>
        <mc:AlternateContent xmlns:mc="http://schemas.openxmlformats.org/markup-compatibility/2006">
          <mc:Choice xmlns:p14="http://schemas.microsoft.com/office/powerpoint/2010/main" Requires="p14">
            <p:contentPart p14:bwMode="auto" r:id="rId11">
              <p14:nvContentPartPr>
                <p14:cNvPr id="6" name="Freihand 5">
                  <a:extLst>
                    <a:ext uri="{FF2B5EF4-FFF2-40B4-BE49-F238E27FC236}">
                      <a16:creationId xmlns:a16="http://schemas.microsoft.com/office/drawing/2014/main" id="{ECDFB681-2500-46AA-BACD-DEAE3E1E8125}"/>
                    </a:ext>
                  </a:extLst>
                </p14:cNvPr>
                <p14:cNvContentPartPr/>
                <p14:nvPr/>
              </p14:nvContentPartPr>
              <p14:xfrm>
                <a:off x="4243973" y="4348147"/>
                <a:ext cx="27000" cy="41760"/>
              </p14:xfrm>
            </p:contentPart>
          </mc:Choice>
          <mc:Fallback>
            <p:pic>
              <p:nvPicPr>
                <p:cNvPr id="6" name="Freihand 5">
                  <a:extLst>
                    <a:ext uri="{FF2B5EF4-FFF2-40B4-BE49-F238E27FC236}">
                      <a16:creationId xmlns:a16="http://schemas.microsoft.com/office/drawing/2014/main" id="{ECDFB681-2500-46AA-BACD-DEAE3E1E8125}"/>
                    </a:ext>
                  </a:extLst>
                </p:cNvPr>
                <p:cNvPicPr/>
                <p:nvPr/>
              </p:nvPicPr>
              <p:blipFill>
                <a:blip r:embed="rId12"/>
                <a:stretch>
                  <a:fillRect/>
                </a:stretch>
              </p:blipFill>
              <p:spPr>
                <a:xfrm>
                  <a:off x="4239653" y="4343827"/>
                  <a:ext cx="3564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7" name="Freihand 6">
                  <a:extLst>
                    <a:ext uri="{FF2B5EF4-FFF2-40B4-BE49-F238E27FC236}">
                      <a16:creationId xmlns:a16="http://schemas.microsoft.com/office/drawing/2014/main" id="{2249EEDD-AD64-4F93-868A-73C0FE81ACD4}"/>
                    </a:ext>
                  </a:extLst>
                </p14:cNvPr>
                <p14:cNvContentPartPr/>
                <p14:nvPr/>
              </p14:nvContentPartPr>
              <p14:xfrm>
                <a:off x="4126973" y="4240147"/>
                <a:ext cx="1720440" cy="158400"/>
              </p14:xfrm>
            </p:contentPart>
          </mc:Choice>
          <mc:Fallback>
            <p:pic>
              <p:nvPicPr>
                <p:cNvPr id="7" name="Freihand 6">
                  <a:extLst>
                    <a:ext uri="{FF2B5EF4-FFF2-40B4-BE49-F238E27FC236}">
                      <a16:creationId xmlns:a16="http://schemas.microsoft.com/office/drawing/2014/main" id="{2249EEDD-AD64-4F93-868A-73C0FE81ACD4}"/>
                    </a:ext>
                  </a:extLst>
                </p:cNvPr>
                <p:cNvPicPr/>
                <p:nvPr/>
              </p:nvPicPr>
              <p:blipFill>
                <a:blip r:embed="rId14"/>
                <a:stretch>
                  <a:fillRect/>
                </a:stretch>
              </p:blipFill>
              <p:spPr>
                <a:xfrm>
                  <a:off x="4122653" y="4235827"/>
                  <a:ext cx="1729080" cy="16704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F7DFAE17-23F9-49B1-A06C-27018E3AED7D}"/>
                    </a:ext>
                  </a:extLst>
                </p14:cNvPr>
                <p14:cNvContentPartPr/>
                <p14:nvPr/>
              </p14:nvContentPartPr>
              <p14:xfrm>
                <a:off x="4580213" y="4819747"/>
                <a:ext cx="305640" cy="73440"/>
              </p14:xfrm>
            </p:contentPart>
          </mc:Choice>
          <mc:Fallback>
            <p:pic>
              <p:nvPicPr>
                <p:cNvPr id="10" name="Freihand 9">
                  <a:extLst>
                    <a:ext uri="{FF2B5EF4-FFF2-40B4-BE49-F238E27FC236}">
                      <a16:creationId xmlns:a16="http://schemas.microsoft.com/office/drawing/2014/main" id="{F7DFAE17-23F9-49B1-A06C-27018E3AED7D}"/>
                    </a:ext>
                  </a:extLst>
                </p:cNvPr>
                <p:cNvPicPr/>
                <p:nvPr/>
              </p:nvPicPr>
              <p:blipFill>
                <a:blip r:embed="rId16"/>
                <a:stretch>
                  <a:fillRect/>
                </a:stretch>
              </p:blipFill>
              <p:spPr>
                <a:xfrm>
                  <a:off x="4575893" y="4815427"/>
                  <a:ext cx="31428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76BDA5EF-A625-4759-BFF4-D6DCD3A6C9CE}"/>
                    </a:ext>
                  </a:extLst>
                </p14:cNvPr>
                <p14:cNvContentPartPr/>
                <p14:nvPr/>
              </p14:nvContentPartPr>
              <p14:xfrm>
                <a:off x="4535213" y="4781227"/>
                <a:ext cx="236520" cy="153720"/>
              </p14:xfrm>
            </p:contentPart>
          </mc:Choice>
          <mc:Fallback>
            <p:pic>
              <p:nvPicPr>
                <p:cNvPr id="11" name="Freihand 10">
                  <a:extLst>
                    <a:ext uri="{FF2B5EF4-FFF2-40B4-BE49-F238E27FC236}">
                      <a16:creationId xmlns:a16="http://schemas.microsoft.com/office/drawing/2014/main" id="{76BDA5EF-A625-4759-BFF4-D6DCD3A6C9CE}"/>
                    </a:ext>
                  </a:extLst>
                </p:cNvPr>
                <p:cNvPicPr/>
                <p:nvPr/>
              </p:nvPicPr>
              <p:blipFill>
                <a:blip r:embed="rId18"/>
                <a:stretch>
                  <a:fillRect/>
                </a:stretch>
              </p:blipFill>
              <p:spPr>
                <a:xfrm>
                  <a:off x="4530893" y="4776907"/>
                  <a:ext cx="24516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Freihand 11">
                  <a:extLst>
                    <a:ext uri="{FF2B5EF4-FFF2-40B4-BE49-F238E27FC236}">
                      <a16:creationId xmlns:a16="http://schemas.microsoft.com/office/drawing/2014/main" id="{B4EB1678-7916-468F-B2C6-DECF8AB9E258}"/>
                    </a:ext>
                  </a:extLst>
                </p14:cNvPr>
                <p14:cNvContentPartPr/>
                <p14:nvPr/>
              </p14:nvContentPartPr>
              <p14:xfrm>
                <a:off x="5110853" y="4668907"/>
                <a:ext cx="116640" cy="177480"/>
              </p14:xfrm>
            </p:contentPart>
          </mc:Choice>
          <mc:Fallback>
            <p:pic>
              <p:nvPicPr>
                <p:cNvPr id="12" name="Freihand 11">
                  <a:extLst>
                    <a:ext uri="{FF2B5EF4-FFF2-40B4-BE49-F238E27FC236}">
                      <a16:creationId xmlns:a16="http://schemas.microsoft.com/office/drawing/2014/main" id="{B4EB1678-7916-468F-B2C6-DECF8AB9E258}"/>
                    </a:ext>
                  </a:extLst>
                </p:cNvPr>
                <p:cNvPicPr/>
                <p:nvPr/>
              </p:nvPicPr>
              <p:blipFill>
                <a:blip r:embed="rId20"/>
                <a:stretch>
                  <a:fillRect/>
                </a:stretch>
              </p:blipFill>
              <p:spPr>
                <a:xfrm>
                  <a:off x="5106533" y="4664587"/>
                  <a:ext cx="12528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FBEB8A30-DEEF-4B60-90EF-0A6AA29BC128}"/>
                    </a:ext>
                  </a:extLst>
                </p14:cNvPr>
                <p14:cNvContentPartPr/>
                <p14:nvPr/>
              </p14:nvContentPartPr>
              <p14:xfrm>
                <a:off x="5106173" y="4759267"/>
                <a:ext cx="244800" cy="41400"/>
              </p14:xfrm>
            </p:contentPart>
          </mc:Choice>
          <mc:Fallback>
            <p:pic>
              <p:nvPicPr>
                <p:cNvPr id="13" name="Freihand 12">
                  <a:extLst>
                    <a:ext uri="{FF2B5EF4-FFF2-40B4-BE49-F238E27FC236}">
                      <a16:creationId xmlns:a16="http://schemas.microsoft.com/office/drawing/2014/main" id="{FBEB8A30-DEEF-4B60-90EF-0A6AA29BC128}"/>
                    </a:ext>
                  </a:extLst>
                </p:cNvPr>
                <p:cNvPicPr/>
                <p:nvPr/>
              </p:nvPicPr>
              <p:blipFill>
                <a:blip r:embed="rId22"/>
                <a:stretch>
                  <a:fillRect/>
                </a:stretch>
              </p:blipFill>
              <p:spPr>
                <a:xfrm>
                  <a:off x="5101853" y="4754947"/>
                  <a:ext cx="25344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DC98D41E-3DD7-4D0F-BDBF-E4A61EC6C10C}"/>
                    </a:ext>
                  </a:extLst>
                </p14:cNvPr>
                <p14:cNvContentPartPr/>
                <p14:nvPr/>
              </p14:nvContentPartPr>
              <p14:xfrm>
                <a:off x="5440253" y="4686907"/>
                <a:ext cx="42840" cy="121320"/>
              </p14:xfrm>
            </p:contentPart>
          </mc:Choice>
          <mc:Fallback>
            <p:pic>
              <p:nvPicPr>
                <p:cNvPr id="14" name="Freihand 13">
                  <a:extLst>
                    <a:ext uri="{FF2B5EF4-FFF2-40B4-BE49-F238E27FC236}">
                      <a16:creationId xmlns:a16="http://schemas.microsoft.com/office/drawing/2014/main" id="{DC98D41E-3DD7-4D0F-BDBF-E4A61EC6C10C}"/>
                    </a:ext>
                  </a:extLst>
                </p:cNvPr>
                <p:cNvPicPr/>
                <p:nvPr/>
              </p:nvPicPr>
              <p:blipFill>
                <a:blip r:embed="rId24"/>
                <a:stretch>
                  <a:fillRect/>
                </a:stretch>
              </p:blipFill>
              <p:spPr>
                <a:xfrm>
                  <a:off x="5435933" y="4682587"/>
                  <a:ext cx="5148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DA19010B-EBEF-4F18-8083-9D4919E2B375}"/>
                    </a:ext>
                  </a:extLst>
                </p14:cNvPr>
                <p14:cNvContentPartPr/>
                <p14:nvPr/>
              </p14:nvContentPartPr>
              <p14:xfrm>
                <a:off x="5336213" y="4605907"/>
                <a:ext cx="159480" cy="218880"/>
              </p14:xfrm>
            </p:contentPart>
          </mc:Choice>
          <mc:Fallback>
            <p:pic>
              <p:nvPicPr>
                <p:cNvPr id="15" name="Freihand 14">
                  <a:extLst>
                    <a:ext uri="{FF2B5EF4-FFF2-40B4-BE49-F238E27FC236}">
                      <a16:creationId xmlns:a16="http://schemas.microsoft.com/office/drawing/2014/main" id="{DA19010B-EBEF-4F18-8083-9D4919E2B375}"/>
                    </a:ext>
                  </a:extLst>
                </p:cNvPr>
                <p:cNvPicPr/>
                <p:nvPr/>
              </p:nvPicPr>
              <p:blipFill>
                <a:blip r:embed="rId26"/>
                <a:stretch>
                  <a:fillRect/>
                </a:stretch>
              </p:blipFill>
              <p:spPr>
                <a:xfrm>
                  <a:off x="5331893" y="4601587"/>
                  <a:ext cx="168120" cy="227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6" name="Freihand 15">
                  <a:extLst>
                    <a:ext uri="{FF2B5EF4-FFF2-40B4-BE49-F238E27FC236}">
                      <a16:creationId xmlns:a16="http://schemas.microsoft.com/office/drawing/2014/main" id="{4C367043-8A9F-4963-98F9-D35F3DCF73B8}"/>
                    </a:ext>
                  </a:extLst>
                </p14:cNvPr>
                <p14:cNvContentPartPr/>
                <p14:nvPr/>
              </p14:nvContentPartPr>
              <p14:xfrm>
                <a:off x="5615573" y="4792387"/>
                <a:ext cx="360" cy="360"/>
              </p14:xfrm>
            </p:contentPart>
          </mc:Choice>
          <mc:Fallback>
            <p:pic>
              <p:nvPicPr>
                <p:cNvPr id="16" name="Freihand 15">
                  <a:extLst>
                    <a:ext uri="{FF2B5EF4-FFF2-40B4-BE49-F238E27FC236}">
                      <a16:creationId xmlns:a16="http://schemas.microsoft.com/office/drawing/2014/main" id="{4C367043-8A9F-4963-98F9-D35F3DCF73B8}"/>
                    </a:ext>
                  </a:extLst>
                </p:cNvPr>
                <p:cNvPicPr/>
                <p:nvPr/>
              </p:nvPicPr>
              <p:blipFill>
                <a:blip r:embed="rId28"/>
                <a:stretch>
                  <a:fillRect/>
                </a:stretch>
              </p:blipFill>
              <p:spPr>
                <a:xfrm>
                  <a:off x="5611253" y="478806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8" name="Freihand 17">
                  <a:extLst>
                    <a:ext uri="{FF2B5EF4-FFF2-40B4-BE49-F238E27FC236}">
                      <a16:creationId xmlns:a16="http://schemas.microsoft.com/office/drawing/2014/main" id="{824AA705-4A42-47F4-96FF-275DF6C9F069}"/>
                    </a:ext>
                  </a:extLst>
                </p14:cNvPr>
                <p14:cNvContentPartPr/>
                <p14:nvPr/>
              </p14:nvContentPartPr>
              <p14:xfrm>
                <a:off x="5802053" y="4613107"/>
                <a:ext cx="92880" cy="225000"/>
              </p14:xfrm>
            </p:contentPart>
          </mc:Choice>
          <mc:Fallback>
            <p:pic>
              <p:nvPicPr>
                <p:cNvPr id="18" name="Freihand 17">
                  <a:extLst>
                    <a:ext uri="{FF2B5EF4-FFF2-40B4-BE49-F238E27FC236}">
                      <a16:creationId xmlns:a16="http://schemas.microsoft.com/office/drawing/2014/main" id="{824AA705-4A42-47F4-96FF-275DF6C9F069}"/>
                    </a:ext>
                  </a:extLst>
                </p:cNvPr>
                <p:cNvPicPr/>
                <p:nvPr/>
              </p:nvPicPr>
              <p:blipFill>
                <a:blip r:embed="rId30"/>
                <a:stretch>
                  <a:fillRect/>
                </a:stretch>
              </p:blipFill>
              <p:spPr>
                <a:xfrm>
                  <a:off x="5797733" y="4608787"/>
                  <a:ext cx="10152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208DCF05-84BE-4470-AA0E-C45B92AE03FF}"/>
                    </a:ext>
                  </a:extLst>
                </p14:cNvPr>
                <p14:cNvContentPartPr/>
                <p14:nvPr/>
              </p14:nvContentPartPr>
              <p14:xfrm>
                <a:off x="5926973" y="4590787"/>
                <a:ext cx="140760" cy="116280"/>
              </p14:xfrm>
            </p:contentPart>
          </mc:Choice>
          <mc:Fallback>
            <p:pic>
              <p:nvPicPr>
                <p:cNvPr id="19" name="Freihand 18">
                  <a:extLst>
                    <a:ext uri="{FF2B5EF4-FFF2-40B4-BE49-F238E27FC236}">
                      <a16:creationId xmlns:a16="http://schemas.microsoft.com/office/drawing/2014/main" id="{208DCF05-84BE-4470-AA0E-C45B92AE03FF}"/>
                    </a:ext>
                  </a:extLst>
                </p:cNvPr>
                <p:cNvPicPr/>
                <p:nvPr/>
              </p:nvPicPr>
              <p:blipFill>
                <a:blip r:embed="rId32"/>
                <a:stretch>
                  <a:fillRect/>
                </a:stretch>
              </p:blipFill>
              <p:spPr>
                <a:xfrm>
                  <a:off x="5922653" y="4586467"/>
                  <a:ext cx="1494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0" name="Freihand 19">
                  <a:extLst>
                    <a:ext uri="{FF2B5EF4-FFF2-40B4-BE49-F238E27FC236}">
                      <a16:creationId xmlns:a16="http://schemas.microsoft.com/office/drawing/2014/main" id="{5E6E6A70-8099-4A6F-9895-8C75E7FCFB6B}"/>
                    </a:ext>
                  </a:extLst>
                </p14:cNvPr>
                <p14:cNvContentPartPr/>
                <p14:nvPr/>
              </p14:nvContentPartPr>
              <p14:xfrm>
                <a:off x="6006533" y="4545427"/>
                <a:ext cx="6840" cy="14760"/>
              </p14:xfrm>
            </p:contentPart>
          </mc:Choice>
          <mc:Fallback>
            <p:pic>
              <p:nvPicPr>
                <p:cNvPr id="20" name="Freihand 19">
                  <a:extLst>
                    <a:ext uri="{FF2B5EF4-FFF2-40B4-BE49-F238E27FC236}">
                      <a16:creationId xmlns:a16="http://schemas.microsoft.com/office/drawing/2014/main" id="{5E6E6A70-8099-4A6F-9895-8C75E7FCFB6B}"/>
                    </a:ext>
                  </a:extLst>
                </p:cNvPr>
                <p:cNvPicPr/>
                <p:nvPr/>
              </p:nvPicPr>
              <p:blipFill>
                <a:blip r:embed="rId34"/>
                <a:stretch>
                  <a:fillRect/>
                </a:stretch>
              </p:blipFill>
              <p:spPr>
                <a:xfrm>
                  <a:off x="6002213" y="4541107"/>
                  <a:ext cx="154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1" name="Freihand 20">
                  <a:extLst>
                    <a:ext uri="{FF2B5EF4-FFF2-40B4-BE49-F238E27FC236}">
                      <a16:creationId xmlns:a16="http://schemas.microsoft.com/office/drawing/2014/main" id="{5BD853F5-CFC3-4088-84C8-3210D045B980}"/>
                    </a:ext>
                  </a:extLst>
                </p14:cNvPr>
                <p14:cNvContentPartPr/>
                <p14:nvPr/>
              </p14:nvContentPartPr>
              <p14:xfrm>
                <a:off x="6052613" y="4443547"/>
                <a:ext cx="519120" cy="240840"/>
              </p14:xfrm>
            </p:contentPart>
          </mc:Choice>
          <mc:Fallback>
            <p:pic>
              <p:nvPicPr>
                <p:cNvPr id="21" name="Freihand 20">
                  <a:extLst>
                    <a:ext uri="{FF2B5EF4-FFF2-40B4-BE49-F238E27FC236}">
                      <a16:creationId xmlns:a16="http://schemas.microsoft.com/office/drawing/2014/main" id="{5BD853F5-CFC3-4088-84C8-3210D045B980}"/>
                    </a:ext>
                  </a:extLst>
                </p:cNvPr>
                <p:cNvPicPr/>
                <p:nvPr/>
              </p:nvPicPr>
              <p:blipFill>
                <a:blip r:embed="rId36"/>
                <a:stretch>
                  <a:fillRect/>
                </a:stretch>
              </p:blipFill>
              <p:spPr>
                <a:xfrm>
                  <a:off x="6048293" y="4439227"/>
                  <a:ext cx="527760" cy="2494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2" name="Freihand 21">
                  <a:extLst>
                    <a:ext uri="{FF2B5EF4-FFF2-40B4-BE49-F238E27FC236}">
                      <a16:creationId xmlns:a16="http://schemas.microsoft.com/office/drawing/2014/main" id="{8E7759EB-C04B-4C5D-A560-570E8B0FAD39}"/>
                    </a:ext>
                  </a:extLst>
                </p14:cNvPr>
                <p14:cNvContentPartPr/>
                <p14:nvPr/>
              </p14:nvContentPartPr>
              <p14:xfrm>
                <a:off x="6716453" y="4464067"/>
                <a:ext cx="393480" cy="169560"/>
              </p14:xfrm>
            </p:contentPart>
          </mc:Choice>
          <mc:Fallback>
            <p:pic>
              <p:nvPicPr>
                <p:cNvPr id="22" name="Freihand 21">
                  <a:extLst>
                    <a:ext uri="{FF2B5EF4-FFF2-40B4-BE49-F238E27FC236}">
                      <a16:creationId xmlns:a16="http://schemas.microsoft.com/office/drawing/2014/main" id="{8E7759EB-C04B-4C5D-A560-570E8B0FAD39}"/>
                    </a:ext>
                  </a:extLst>
                </p:cNvPr>
                <p:cNvPicPr/>
                <p:nvPr/>
              </p:nvPicPr>
              <p:blipFill>
                <a:blip r:embed="rId38"/>
                <a:stretch>
                  <a:fillRect/>
                </a:stretch>
              </p:blipFill>
              <p:spPr>
                <a:xfrm>
                  <a:off x="6712133" y="4459747"/>
                  <a:ext cx="4021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3" name="Freihand 22">
                  <a:extLst>
                    <a:ext uri="{FF2B5EF4-FFF2-40B4-BE49-F238E27FC236}">
                      <a16:creationId xmlns:a16="http://schemas.microsoft.com/office/drawing/2014/main" id="{B73C614A-9622-497F-9002-B4D925822A76}"/>
                    </a:ext>
                  </a:extLst>
                </p14:cNvPr>
                <p14:cNvContentPartPr/>
                <p14:nvPr/>
              </p14:nvContentPartPr>
              <p14:xfrm>
                <a:off x="7121813" y="4523827"/>
                <a:ext cx="95760" cy="72720"/>
              </p14:xfrm>
            </p:contentPart>
          </mc:Choice>
          <mc:Fallback>
            <p:pic>
              <p:nvPicPr>
                <p:cNvPr id="23" name="Freihand 22">
                  <a:extLst>
                    <a:ext uri="{FF2B5EF4-FFF2-40B4-BE49-F238E27FC236}">
                      <a16:creationId xmlns:a16="http://schemas.microsoft.com/office/drawing/2014/main" id="{B73C614A-9622-497F-9002-B4D925822A76}"/>
                    </a:ext>
                  </a:extLst>
                </p:cNvPr>
                <p:cNvPicPr/>
                <p:nvPr/>
              </p:nvPicPr>
              <p:blipFill>
                <a:blip r:embed="rId40"/>
                <a:stretch>
                  <a:fillRect/>
                </a:stretch>
              </p:blipFill>
              <p:spPr>
                <a:xfrm>
                  <a:off x="7117493" y="4519507"/>
                  <a:ext cx="10440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4" name="Freihand 23">
                  <a:extLst>
                    <a:ext uri="{FF2B5EF4-FFF2-40B4-BE49-F238E27FC236}">
                      <a16:creationId xmlns:a16="http://schemas.microsoft.com/office/drawing/2014/main" id="{E9FCF06D-08C0-491C-A4D3-8F66BBF63D1F}"/>
                    </a:ext>
                  </a:extLst>
                </p14:cNvPr>
                <p14:cNvContentPartPr/>
                <p14:nvPr/>
              </p14:nvContentPartPr>
              <p14:xfrm>
                <a:off x="7216493" y="4435627"/>
                <a:ext cx="154800" cy="152640"/>
              </p14:xfrm>
            </p:contentPart>
          </mc:Choice>
          <mc:Fallback>
            <p:pic>
              <p:nvPicPr>
                <p:cNvPr id="24" name="Freihand 23">
                  <a:extLst>
                    <a:ext uri="{FF2B5EF4-FFF2-40B4-BE49-F238E27FC236}">
                      <a16:creationId xmlns:a16="http://schemas.microsoft.com/office/drawing/2014/main" id="{E9FCF06D-08C0-491C-A4D3-8F66BBF63D1F}"/>
                    </a:ext>
                  </a:extLst>
                </p:cNvPr>
                <p:cNvPicPr/>
                <p:nvPr/>
              </p:nvPicPr>
              <p:blipFill>
                <a:blip r:embed="rId42"/>
                <a:stretch>
                  <a:fillRect/>
                </a:stretch>
              </p:blipFill>
              <p:spPr>
                <a:xfrm>
                  <a:off x="7212173" y="4431307"/>
                  <a:ext cx="16344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5" name="Freihand 24">
                  <a:extLst>
                    <a:ext uri="{FF2B5EF4-FFF2-40B4-BE49-F238E27FC236}">
                      <a16:creationId xmlns:a16="http://schemas.microsoft.com/office/drawing/2014/main" id="{1A4AB235-BE5C-429A-BCFD-799AA96BEAD0}"/>
                    </a:ext>
                  </a:extLst>
                </p14:cNvPr>
                <p14:cNvContentPartPr/>
                <p14:nvPr/>
              </p14:nvContentPartPr>
              <p14:xfrm>
                <a:off x="7324493" y="4374427"/>
                <a:ext cx="529200" cy="226800"/>
              </p14:xfrm>
            </p:contentPart>
          </mc:Choice>
          <mc:Fallback>
            <p:pic>
              <p:nvPicPr>
                <p:cNvPr id="25" name="Freihand 24">
                  <a:extLst>
                    <a:ext uri="{FF2B5EF4-FFF2-40B4-BE49-F238E27FC236}">
                      <a16:creationId xmlns:a16="http://schemas.microsoft.com/office/drawing/2014/main" id="{1A4AB235-BE5C-429A-BCFD-799AA96BEAD0}"/>
                    </a:ext>
                  </a:extLst>
                </p:cNvPr>
                <p:cNvPicPr/>
                <p:nvPr/>
              </p:nvPicPr>
              <p:blipFill>
                <a:blip r:embed="rId44"/>
                <a:stretch>
                  <a:fillRect/>
                </a:stretch>
              </p:blipFill>
              <p:spPr>
                <a:xfrm>
                  <a:off x="7320173" y="4370107"/>
                  <a:ext cx="537840" cy="2354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45">
            <p14:nvContentPartPr>
              <p14:cNvPr id="27" name="Freihand 26">
                <a:extLst>
                  <a:ext uri="{FF2B5EF4-FFF2-40B4-BE49-F238E27FC236}">
                    <a16:creationId xmlns:a16="http://schemas.microsoft.com/office/drawing/2014/main" id="{937675DE-0F02-4B8E-AA2E-5AC413D36252}"/>
                  </a:ext>
                </a:extLst>
              </p14:cNvPr>
              <p14:cNvContentPartPr/>
              <p14:nvPr/>
            </p14:nvContentPartPr>
            <p14:xfrm>
              <a:off x="5750213" y="4660987"/>
              <a:ext cx="2498400" cy="200880"/>
            </p14:xfrm>
          </p:contentPart>
        </mc:Choice>
        <mc:Fallback>
          <p:pic>
            <p:nvPicPr>
              <p:cNvPr id="27" name="Freihand 26">
                <a:extLst>
                  <a:ext uri="{FF2B5EF4-FFF2-40B4-BE49-F238E27FC236}">
                    <a16:creationId xmlns:a16="http://schemas.microsoft.com/office/drawing/2014/main" id="{937675DE-0F02-4B8E-AA2E-5AC413D36252}"/>
                  </a:ext>
                </a:extLst>
              </p:cNvPr>
              <p:cNvPicPr/>
              <p:nvPr/>
            </p:nvPicPr>
            <p:blipFill>
              <a:blip r:embed="rId46"/>
              <a:stretch>
                <a:fillRect/>
              </a:stretch>
            </p:blipFill>
            <p:spPr>
              <a:xfrm>
                <a:off x="5745893" y="4656667"/>
                <a:ext cx="2507040" cy="20952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8" name="Freihand 27">
                <a:extLst>
                  <a:ext uri="{FF2B5EF4-FFF2-40B4-BE49-F238E27FC236}">
                    <a16:creationId xmlns:a16="http://schemas.microsoft.com/office/drawing/2014/main" id="{4D0768B3-1648-480E-9D36-EC8FD6FD1DF1}"/>
                  </a:ext>
                </a:extLst>
              </p14:cNvPr>
              <p14:cNvContentPartPr/>
              <p14:nvPr/>
            </p14:nvContentPartPr>
            <p14:xfrm>
              <a:off x="3099533" y="5374867"/>
              <a:ext cx="1437480" cy="58680"/>
            </p14:xfrm>
          </p:contentPart>
        </mc:Choice>
        <mc:Fallback>
          <p:pic>
            <p:nvPicPr>
              <p:cNvPr id="28" name="Freihand 27">
                <a:extLst>
                  <a:ext uri="{FF2B5EF4-FFF2-40B4-BE49-F238E27FC236}">
                    <a16:creationId xmlns:a16="http://schemas.microsoft.com/office/drawing/2014/main" id="{4D0768B3-1648-480E-9D36-EC8FD6FD1DF1}"/>
                  </a:ext>
                </a:extLst>
              </p:cNvPr>
              <p:cNvPicPr/>
              <p:nvPr/>
            </p:nvPicPr>
            <p:blipFill>
              <a:blip r:embed="rId48"/>
              <a:stretch>
                <a:fillRect/>
              </a:stretch>
            </p:blipFill>
            <p:spPr>
              <a:xfrm>
                <a:off x="3095213" y="5370547"/>
                <a:ext cx="144612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9" name="Freihand 28">
                <a:extLst>
                  <a:ext uri="{FF2B5EF4-FFF2-40B4-BE49-F238E27FC236}">
                    <a16:creationId xmlns:a16="http://schemas.microsoft.com/office/drawing/2014/main" id="{4207B70F-45E0-4CD2-9186-B79598B0A76B}"/>
                  </a:ext>
                </a:extLst>
              </p14:cNvPr>
              <p14:cNvContentPartPr/>
              <p14:nvPr/>
            </p14:nvContentPartPr>
            <p14:xfrm>
              <a:off x="2983253" y="5753947"/>
              <a:ext cx="1677960" cy="207360"/>
            </p14:xfrm>
          </p:contentPart>
        </mc:Choice>
        <mc:Fallback>
          <p:pic>
            <p:nvPicPr>
              <p:cNvPr id="29" name="Freihand 28">
                <a:extLst>
                  <a:ext uri="{FF2B5EF4-FFF2-40B4-BE49-F238E27FC236}">
                    <a16:creationId xmlns:a16="http://schemas.microsoft.com/office/drawing/2014/main" id="{4207B70F-45E0-4CD2-9186-B79598B0A76B}"/>
                  </a:ext>
                </a:extLst>
              </p:cNvPr>
              <p:cNvPicPr/>
              <p:nvPr/>
            </p:nvPicPr>
            <p:blipFill>
              <a:blip r:embed="rId50"/>
              <a:stretch>
                <a:fillRect/>
              </a:stretch>
            </p:blipFill>
            <p:spPr>
              <a:xfrm>
                <a:off x="2978933" y="5749627"/>
                <a:ext cx="1686600" cy="216000"/>
              </a:xfrm>
              <a:prstGeom prst="rect">
                <a:avLst/>
              </a:prstGeom>
            </p:spPr>
          </p:pic>
        </mc:Fallback>
      </mc:AlternateContent>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616685" y="1142648"/>
            <a:ext cx="8603154"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dirty="0">
                <a:solidFill>
                  <a:srgbClr val="000000"/>
                </a:solidFill>
              </a:rPr>
              <a:t>Festlegung des Warenkorbs</a:t>
            </a:r>
          </a:p>
          <a:p>
            <a:pPr marL="881390" lvl="1" indent="-466618" eaLnBrk="1" hangingPunct="1">
              <a:buClrTx/>
              <a:buFont typeface="Symbol" panose="05050102010706020507" pitchFamily="18" charset="2"/>
              <a:buChar char="-"/>
            </a:pPr>
            <a:r>
              <a:rPr lang="de-DE" altLang="de-DE" sz="2540" dirty="0">
                <a:solidFill>
                  <a:srgbClr val="000000"/>
                </a:solidFill>
              </a:rPr>
              <a:t>Bestimmung der Güter und Dienstleistungen, die von einem typischen Haushalt konsumiert werden</a:t>
            </a:r>
          </a:p>
          <a:p>
            <a:pPr marL="881390" lvl="1" indent="-466618" eaLnBrk="1" hangingPunct="1">
              <a:buClrTx/>
              <a:buFont typeface="Symbol" panose="05050102010706020507" pitchFamily="18" charset="2"/>
              <a:buChar char="-"/>
            </a:pPr>
            <a:r>
              <a:rPr lang="de-DE" altLang="de-DE" sz="2540" dirty="0">
                <a:solidFill>
                  <a:srgbClr val="000000"/>
                </a:solidFill>
              </a:rPr>
              <a:t>Gewichtung der einzelnen Güter nach deren Bedeutung</a:t>
            </a: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39456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dirty="0">
                <a:solidFill>
                  <a:srgbClr val="000000"/>
                </a:solidFill>
              </a:rPr>
              <a:t>Ermittlung von Preise:</a:t>
            </a:r>
          </a:p>
          <a:p>
            <a:pPr marL="881390" lvl="1" indent="-466618" eaLnBrk="1" hangingPunct="1">
              <a:buClrTx/>
              <a:buFont typeface="Symbol" panose="05050102010706020507" pitchFamily="18" charset="2"/>
              <a:buChar char="-"/>
            </a:pPr>
            <a:r>
              <a:rPr lang="de-DE" altLang="de-DE" sz="2540" dirty="0">
                <a:solidFill>
                  <a:srgbClr val="000000"/>
                </a:solidFill>
              </a:rPr>
              <a:t>Feststellung der Preise der Güter des Warenkorbs zu einem gegebenen Zeitpunkt</a:t>
            </a:r>
          </a:p>
        </p:txBody>
      </p:sp>
      <p:sp>
        <p:nvSpPr>
          <p:cNvPr id="5" name="Text Box 3"/>
          <p:cNvSpPr txBox="1">
            <a:spLocks noChangeArrowheads="1"/>
          </p:cNvSpPr>
          <p:nvPr/>
        </p:nvSpPr>
        <p:spPr bwMode="auto">
          <a:xfrm>
            <a:off x="506265" y="418128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dirty="0">
                <a:solidFill>
                  <a:srgbClr val="000000"/>
                </a:solidFill>
              </a:rPr>
              <a:t>Preis des Warenkorbs:</a:t>
            </a:r>
          </a:p>
          <a:p>
            <a:pPr marL="829544" lvl="1" indent="-414772" eaLnBrk="1" hangingPunct="1">
              <a:buClrTx/>
              <a:buFont typeface="Symbol" panose="05050102010706020507" pitchFamily="18" charset="2"/>
              <a:buChar char="-"/>
            </a:pPr>
            <a:r>
              <a:rPr lang="de-DE" altLang="de-DE" sz="2540" dirty="0">
                <a:solidFill>
                  <a:srgbClr val="000000"/>
                </a:solidFill>
              </a:rPr>
              <a:t>Multiplikation jedes Preises mit seinem Gewicht und anschließende Aufsummierung ergibt den Preis des Warenkorbs zu einem gegebenen Zeitpunkt</a:t>
            </a: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6E747BC9-75BA-403D-A5AD-7D8B0CA4D728}"/>
                  </a:ext>
                </a:extLst>
              </p14:cNvPr>
              <p14:cNvContentPartPr/>
              <p14:nvPr/>
            </p14:nvContentPartPr>
            <p14:xfrm>
              <a:off x="438053" y="1055227"/>
              <a:ext cx="833040" cy="849600"/>
            </p14:xfrm>
          </p:contentPart>
        </mc:Choice>
        <mc:Fallback>
          <p:pic>
            <p:nvPicPr>
              <p:cNvPr id="2" name="Freihand 1">
                <a:extLst>
                  <a:ext uri="{FF2B5EF4-FFF2-40B4-BE49-F238E27FC236}">
                    <a16:creationId xmlns:a16="http://schemas.microsoft.com/office/drawing/2014/main" id="{6E747BC9-75BA-403D-A5AD-7D8B0CA4D728}"/>
                  </a:ext>
                </a:extLst>
              </p:cNvPr>
              <p:cNvPicPr/>
              <p:nvPr/>
            </p:nvPicPr>
            <p:blipFill>
              <a:blip r:embed="rId4"/>
              <a:stretch>
                <a:fillRect/>
              </a:stretch>
            </p:blipFill>
            <p:spPr>
              <a:xfrm>
                <a:off x="433733" y="1050907"/>
                <a:ext cx="841680" cy="8582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718033E7-CFBF-45E1-BD84-40E1230397C4}"/>
                  </a:ext>
                </a:extLst>
              </p14:cNvPr>
              <p14:cNvContentPartPr/>
              <p14:nvPr/>
            </p14:nvContentPartPr>
            <p14:xfrm>
              <a:off x="3062453" y="1561027"/>
              <a:ext cx="2044800" cy="96120"/>
            </p14:xfrm>
          </p:contentPart>
        </mc:Choice>
        <mc:Fallback>
          <p:pic>
            <p:nvPicPr>
              <p:cNvPr id="3" name="Freihand 2">
                <a:extLst>
                  <a:ext uri="{FF2B5EF4-FFF2-40B4-BE49-F238E27FC236}">
                    <a16:creationId xmlns:a16="http://schemas.microsoft.com/office/drawing/2014/main" id="{718033E7-CFBF-45E1-BD84-40E1230397C4}"/>
                  </a:ext>
                </a:extLst>
              </p:cNvPr>
              <p:cNvPicPr/>
              <p:nvPr/>
            </p:nvPicPr>
            <p:blipFill>
              <a:blip r:embed="rId6"/>
              <a:stretch>
                <a:fillRect/>
              </a:stretch>
            </p:blipFill>
            <p:spPr>
              <a:xfrm>
                <a:off x="3058133" y="1556707"/>
                <a:ext cx="20534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Freihand 8">
                <a:extLst>
                  <a:ext uri="{FF2B5EF4-FFF2-40B4-BE49-F238E27FC236}">
                    <a16:creationId xmlns:a16="http://schemas.microsoft.com/office/drawing/2014/main" id="{C4B01988-031E-4DF9-AE6A-846B0BFDBF46}"/>
                  </a:ext>
                </a:extLst>
              </p14:cNvPr>
              <p14:cNvContentPartPr/>
              <p14:nvPr/>
            </p14:nvContentPartPr>
            <p14:xfrm>
              <a:off x="1619933" y="2701147"/>
              <a:ext cx="1666800" cy="92520"/>
            </p14:xfrm>
          </p:contentPart>
        </mc:Choice>
        <mc:Fallback>
          <p:pic>
            <p:nvPicPr>
              <p:cNvPr id="9" name="Freihand 8">
                <a:extLst>
                  <a:ext uri="{FF2B5EF4-FFF2-40B4-BE49-F238E27FC236}">
                    <a16:creationId xmlns:a16="http://schemas.microsoft.com/office/drawing/2014/main" id="{C4B01988-031E-4DF9-AE6A-846B0BFDBF46}"/>
                  </a:ext>
                </a:extLst>
              </p:cNvPr>
              <p:cNvPicPr/>
              <p:nvPr/>
            </p:nvPicPr>
            <p:blipFill>
              <a:blip r:embed="rId8"/>
              <a:stretch>
                <a:fillRect/>
              </a:stretch>
            </p:blipFill>
            <p:spPr>
              <a:xfrm>
                <a:off x="1615613" y="2696827"/>
                <a:ext cx="16754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0" name="Freihand 9">
                <a:extLst>
                  <a:ext uri="{FF2B5EF4-FFF2-40B4-BE49-F238E27FC236}">
                    <a16:creationId xmlns:a16="http://schemas.microsoft.com/office/drawing/2014/main" id="{D0D91FF7-7B70-491C-A89D-B44221578636}"/>
                  </a:ext>
                </a:extLst>
              </p14:cNvPr>
              <p14:cNvContentPartPr/>
              <p14:nvPr/>
            </p14:nvContentPartPr>
            <p14:xfrm>
              <a:off x="2627213" y="3180307"/>
              <a:ext cx="1484280" cy="114840"/>
            </p14:xfrm>
          </p:contentPart>
        </mc:Choice>
        <mc:Fallback>
          <p:pic>
            <p:nvPicPr>
              <p:cNvPr id="10" name="Freihand 9">
                <a:extLst>
                  <a:ext uri="{FF2B5EF4-FFF2-40B4-BE49-F238E27FC236}">
                    <a16:creationId xmlns:a16="http://schemas.microsoft.com/office/drawing/2014/main" id="{D0D91FF7-7B70-491C-A89D-B44221578636}"/>
                  </a:ext>
                </a:extLst>
              </p:cNvPr>
              <p:cNvPicPr/>
              <p:nvPr/>
            </p:nvPicPr>
            <p:blipFill>
              <a:blip r:embed="rId10"/>
              <a:stretch>
                <a:fillRect/>
              </a:stretch>
            </p:blipFill>
            <p:spPr>
              <a:xfrm>
                <a:off x="2622893" y="3175987"/>
                <a:ext cx="149292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11" name="Freihand 10">
                <a:extLst>
                  <a:ext uri="{FF2B5EF4-FFF2-40B4-BE49-F238E27FC236}">
                    <a16:creationId xmlns:a16="http://schemas.microsoft.com/office/drawing/2014/main" id="{73D5C816-A2FF-448A-801D-AFF6B8EDCC2A}"/>
                  </a:ext>
                </a:extLst>
              </p14:cNvPr>
              <p14:cNvContentPartPr/>
              <p14:nvPr/>
            </p14:nvContentPartPr>
            <p14:xfrm>
              <a:off x="1014413" y="5008027"/>
              <a:ext cx="3000960" cy="36000"/>
            </p14:xfrm>
          </p:contentPart>
        </mc:Choice>
        <mc:Fallback>
          <p:pic>
            <p:nvPicPr>
              <p:cNvPr id="11" name="Freihand 10">
                <a:extLst>
                  <a:ext uri="{FF2B5EF4-FFF2-40B4-BE49-F238E27FC236}">
                    <a16:creationId xmlns:a16="http://schemas.microsoft.com/office/drawing/2014/main" id="{73D5C816-A2FF-448A-801D-AFF6B8EDCC2A}"/>
                  </a:ext>
                </a:extLst>
              </p:cNvPr>
              <p:cNvPicPr/>
              <p:nvPr/>
            </p:nvPicPr>
            <p:blipFill>
              <a:blip r:embed="rId12"/>
              <a:stretch>
                <a:fillRect/>
              </a:stretch>
            </p:blipFill>
            <p:spPr>
              <a:xfrm>
                <a:off x="1010093" y="5003707"/>
                <a:ext cx="300960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12" name="Freihand 11">
                <a:extLst>
                  <a:ext uri="{FF2B5EF4-FFF2-40B4-BE49-F238E27FC236}">
                    <a16:creationId xmlns:a16="http://schemas.microsoft.com/office/drawing/2014/main" id="{698FEDA9-CF99-429A-84C1-85D2D7B3A8ED}"/>
                  </a:ext>
                </a:extLst>
              </p14:cNvPr>
              <p14:cNvContentPartPr/>
              <p14:nvPr/>
            </p14:nvContentPartPr>
            <p14:xfrm>
              <a:off x="1002173" y="4906867"/>
              <a:ext cx="3233880" cy="198720"/>
            </p14:xfrm>
          </p:contentPart>
        </mc:Choice>
        <mc:Fallback>
          <p:pic>
            <p:nvPicPr>
              <p:cNvPr id="12" name="Freihand 11">
                <a:extLst>
                  <a:ext uri="{FF2B5EF4-FFF2-40B4-BE49-F238E27FC236}">
                    <a16:creationId xmlns:a16="http://schemas.microsoft.com/office/drawing/2014/main" id="{698FEDA9-CF99-429A-84C1-85D2D7B3A8ED}"/>
                  </a:ext>
                </a:extLst>
              </p:cNvPr>
              <p:cNvPicPr/>
              <p:nvPr/>
            </p:nvPicPr>
            <p:blipFill>
              <a:blip r:embed="rId14"/>
              <a:stretch>
                <a:fillRect/>
              </a:stretch>
            </p:blipFill>
            <p:spPr>
              <a:xfrm>
                <a:off x="997853" y="4902547"/>
                <a:ext cx="3242520" cy="207360"/>
              </a:xfrm>
              <a:prstGeom prst="rect">
                <a:avLst/>
              </a:prstGeom>
            </p:spPr>
          </p:pic>
        </mc:Fallback>
      </mc:AlternateContent>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Bestimmung der Inflationsrate</a:t>
            </a:r>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dirty="0">
                <a:solidFill>
                  <a:srgbClr val="000000"/>
                </a:solidFill>
              </a:rPr>
              <a:t>Auswahl eines Basisjahrs:</a:t>
            </a:r>
          </a:p>
          <a:p>
            <a:pPr marL="881390" lvl="1" indent="-466618" eaLnBrk="1" hangingPunct="1">
              <a:buClrTx/>
              <a:buFont typeface="Symbol" panose="05050102010706020507" pitchFamily="18" charset="2"/>
              <a:buChar char="-"/>
            </a:pPr>
            <a:r>
              <a:rPr lang="de-DE" altLang="de-DE" sz="2540" dirty="0">
                <a:solidFill>
                  <a:srgbClr val="000000"/>
                </a:solidFill>
              </a:rPr>
              <a:t>Bestimmung eines Basisjahrs, welches auf 100 gesetzt wird.</a:t>
            </a:r>
          </a:p>
          <a:p>
            <a:pPr marL="881390" lvl="1" indent="-466618" eaLnBrk="1" hangingPunct="1">
              <a:buClrTx/>
              <a:buFont typeface="Symbol" panose="05050102010706020507" pitchFamily="18" charset="2"/>
              <a:buChar char="-"/>
            </a:pPr>
            <a:r>
              <a:rPr lang="de-DE" altLang="de-DE" sz="2540" dirty="0">
                <a:solidFill>
                  <a:srgbClr val="000000"/>
                </a:solidFill>
              </a:rPr>
              <a:t>Den Index des Jahres t erhält man, indem man den Preis Warenkorbs zum Zeitpunkt t durch den Preis des Warenkorbs des Basisjahres teilt und anschließend mit 100 multipliziert</a:t>
            </a: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dirty="0">
                <a:solidFill>
                  <a:srgbClr val="000000"/>
                </a:solidFill>
              </a:rPr>
              <a:t>Bestimmung der Inflationsrate:</a:t>
            </a:r>
          </a:p>
          <a:p>
            <a:pPr marL="881390" lvl="1" indent="-466618" eaLnBrk="1" hangingPunct="1">
              <a:buClrTx/>
              <a:buFont typeface="Symbol" panose="05050102010706020507" pitchFamily="18" charset="2"/>
              <a:buChar char="-"/>
            </a:pPr>
            <a:r>
              <a:rPr lang="de-DE" altLang="de-DE" sz="2540" dirty="0">
                <a:solidFill>
                  <a:srgbClr val="000000"/>
                </a:solidFill>
              </a:rPr>
              <a:t>Die Inflationsrate erhält man, indem man die jährliche Veränderungsrate des Preisindex bestimmt</a:t>
            </a: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A20BF390-3101-41E5-97DA-B3F6DDD4B629}"/>
                  </a:ext>
                </a:extLst>
              </p14:cNvPr>
              <p14:cNvContentPartPr/>
              <p14:nvPr/>
            </p14:nvContentPartPr>
            <p14:xfrm>
              <a:off x="538493" y="4505467"/>
              <a:ext cx="4579200" cy="181800"/>
            </p14:xfrm>
          </p:contentPart>
        </mc:Choice>
        <mc:Fallback>
          <p:pic>
            <p:nvPicPr>
              <p:cNvPr id="2" name="Freihand 1">
                <a:extLst>
                  <a:ext uri="{FF2B5EF4-FFF2-40B4-BE49-F238E27FC236}">
                    <a16:creationId xmlns:a16="http://schemas.microsoft.com/office/drawing/2014/main" id="{A20BF390-3101-41E5-97DA-B3F6DDD4B629}"/>
                  </a:ext>
                </a:extLst>
              </p:cNvPr>
              <p:cNvPicPr/>
              <p:nvPr/>
            </p:nvPicPr>
            <p:blipFill>
              <a:blip r:embed="rId4"/>
              <a:stretch>
                <a:fillRect/>
              </a:stretch>
            </p:blipFill>
            <p:spPr>
              <a:xfrm>
                <a:off x="534173" y="4501147"/>
                <a:ext cx="458784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97EC3378-A6D6-42E3-9CBC-8A5CB84CF6D4}"/>
                  </a:ext>
                </a:extLst>
              </p14:cNvPr>
              <p14:cNvContentPartPr/>
              <p14:nvPr/>
            </p14:nvContentPartPr>
            <p14:xfrm>
              <a:off x="1118813" y="5360827"/>
              <a:ext cx="4289400" cy="127800"/>
            </p14:xfrm>
          </p:contentPart>
        </mc:Choice>
        <mc:Fallback>
          <p:pic>
            <p:nvPicPr>
              <p:cNvPr id="3" name="Freihand 2">
                <a:extLst>
                  <a:ext uri="{FF2B5EF4-FFF2-40B4-BE49-F238E27FC236}">
                    <a16:creationId xmlns:a16="http://schemas.microsoft.com/office/drawing/2014/main" id="{97EC3378-A6D6-42E3-9CBC-8A5CB84CF6D4}"/>
                  </a:ext>
                </a:extLst>
              </p:cNvPr>
              <p:cNvPicPr/>
              <p:nvPr/>
            </p:nvPicPr>
            <p:blipFill>
              <a:blip r:embed="rId6"/>
              <a:stretch>
                <a:fillRect/>
              </a:stretch>
            </p:blipFill>
            <p:spPr>
              <a:xfrm>
                <a:off x="1114493" y="5356507"/>
                <a:ext cx="4298040" cy="136440"/>
              </a:xfrm>
              <a:prstGeom prst="rect">
                <a:avLst/>
              </a:prstGeom>
            </p:spPr>
          </p:pic>
        </mc:Fallback>
      </mc:AlternateContent>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6" y="0"/>
            <a:ext cx="7761950" cy="744941"/>
          </a:xfrm>
          <a:prstGeom prst="rect">
            <a:avLst/>
          </a:prstGeom>
          <a:noFill/>
          <a:ln>
            <a:noFill/>
          </a:ln>
        </p:spPr>
        <p:txBody>
          <a:bodyPr lIns="81646" tIns="40823" rIns="81646" bIns="40823" anchor="ctr" anchorCtr="1"/>
          <a:lstStyle/>
          <a:p>
            <a:r>
              <a:rPr lang="de-DE" sz="3266" b="1" dirty="0"/>
              <a:t>Verbraucherpreisindex (VPI)</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Der Verbraucherpreisindex berechnet sich aus einem "Warenkorb", der sämtliche von privaten Haushalten in Deutschland gekaufte Waren und Dienstleistungen repräsentiert. Jedem der in dem Warenkorb enthaltenen Güter wird gemäß seiner Bedeutung für die privaten Haushalte ein Gewicht zugeordnet. Formal berechnet sich der VPI damit als das gewichtete arithmetische Mittel aus den Preisen der im Warenkorb enthaltenen Güter und den zugeordneten Gewichten:</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𝑉𝑃𝐼</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Gewicht des i-</a:t>
                </a:r>
                <a:r>
                  <a:rPr lang="de-DE" altLang="de-DE" sz="2540" dirty="0" err="1">
                    <a:solidFill>
                      <a:srgbClr val="000000"/>
                    </a:solidFill>
                  </a:rPr>
                  <a:t>ten</a:t>
                </a:r>
                <a:r>
                  <a:rPr lang="de-DE" altLang="de-DE" sz="2540" dirty="0">
                    <a:solidFill>
                      <a:srgbClr val="000000"/>
                    </a:solidFill>
                  </a:rPr>
                  <a:t> Gutes</a:t>
                </a: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dirty="0">
                    <a:solidFill>
                      <a:srgbClr val="000000"/>
                    </a:solidFill>
                  </a:rPr>
                  <a:t>: Preis des i-</a:t>
                </a:r>
                <a:r>
                  <a:rPr lang="de-DE" altLang="de-DE" sz="2540" dirty="0" err="1">
                    <a:solidFill>
                      <a:srgbClr val="000000"/>
                    </a:solidFill>
                  </a:rPr>
                  <a:t>ten</a:t>
                </a:r>
                <a:r>
                  <a:rPr lang="de-DE" altLang="de-DE" sz="2540" dirty="0">
                    <a:solidFill>
                      <a:srgbClr val="000000"/>
                    </a:solidFill>
                  </a:rPr>
                  <a:t> Gutes</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296" b="-321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hlinkClick r:id="rId4"/>
              </a:rPr>
              <a:t>Ausführliche Beschreibung des statistischen Bundesamtes</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5">
            <p14:nvContentPartPr>
              <p14:cNvPr id="22" name="Freihand 21">
                <a:extLst>
                  <a:ext uri="{FF2B5EF4-FFF2-40B4-BE49-F238E27FC236}">
                    <a16:creationId xmlns:a16="http://schemas.microsoft.com/office/drawing/2014/main" id="{E77439F1-8FED-492D-8FE8-257271939ECD}"/>
                  </a:ext>
                </a:extLst>
              </p14:cNvPr>
              <p14:cNvContentPartPr/>
              <p14:nvPr/>
            </p14:nvContentPartPr>
            <p14:xfrm>
              <a:off x="3278093" y="2616187"/>
              <a:ext cx="1079640" cy="52560"/>
            </p14:xfrm>
          </p:contentPart>
        </mc:Choice>
        <mc:Fallback>
          <p:pic>
            <p:nvPicPr>
              <p:cNvPr id="22" name="Freihand 21">
                <a:extLst>
                  <a:ext uri="{FF2B5EF4-FFF2-40B4-BE49-F238E27FC236}">
                    <a16:creationId xmlns:a16="http://schemas.microsoft.com/office/drawing/2014/main" id="{E77439F1-8FED-492D-8FE8-257271939ECD}"/>
                  </a:ext>
                </a:extLst>
              </p:cNvPr>
              <p:cNvPicPr/>
              <p:nvPr/>
            </p:nvPicPr>
            <p:blipFill>
              <a:blip r:embed="rId6"/>
              <a:stretch>
                <a:fillRect/>
              </a:stretch>
            </p:blipFill>
            <p:spPr>
              <a:xfrm>
                <a:off x="3273773" y="2611867"/>
                <a:ext cx="1088280" cy="61200"/>
              </a:xfrm>
              <a:prstGeom prst="rect">
                <a:avLst/>
              </a:prstGeom>
            </p:spPr>
          </p:pic>
        </mc:Fallback>
      </mc:AlternateContent>
      <p:grpSp>
        <p:nvGrpSpPr>
          <p:cNvPr id="43" name="Gruppieren 42">
            <a:extLst>
              <a:ext uri="{FF2B5EF4-FFF2-40B4-BE49-F238E27FC236}">
                <a16:creationId xmlns:a16="http://schemas.microsoft.com/office/drawing/2014/main" id="{D79EFCB3-B735-4C5B-80EF-464399D1A70B}"/>
              </a:ext>
            </a:extLst>
          </p:cNvPr>
          <p:cNvGrpSpPr/>
          <p:nvPr/>
        </p:nvGrpSpPr>
        <p:grpSpPr>
          <a:xfrm>
            <a:off x="357053" y="1217947"/>
            <a:ext cx="11248560" cy="1174320"/>
            <a:chOff x="357053" y="1217947"/>
            <a:chExt cx="11248560" cy="1174320"/>
          </a:xfrm>
        </p:grpSpPr>
        <mc:AlternateContent xmlns:mc="http://schemas.openxmlformats.org/markup-compatibility/2006">
          <mc:Choice xmlns:p14="http://schemas.microsoft.com/office/powerpoint/2010/main" Requires="p14">
            <p:contentPart p14:bwMode="auto" r:id="rId7">
              <p14:nvContentPartPr>
                <p14:cNvPr id="2" name="Freihand 1">
                  <a:extLst>
                    <a:ext uri="{FF2B5EF4-FFF2-40B4-BE49-F238E27FC236}">
                      <a16:creationId xmlns:a16="http://schemas.microsoft.com/office/drawing/2014/main" id="{668643C9-B450-4C17-9600-A3FB88C73D64}"/>
                    </a:ext>
                  </a:extLst>
                </p14:cNvPr>
                <p14:cNvContentPartPr/>
                <p14:nvPr/>
              </p14:nvContentPartPr>
              <p14:xfrm>
                <a:off x="806333" y="1530787"/>
                <a:ext cx="1204200" cy="50400"/>
              </p14:xfrm>
            </p:contentPart>
          </mc:Choice>
          <mc:Fallback>
            <p:pic>
              <p:nvPicPr>
                <p:cNvPr id="2" name="Freihand 1">
                  <a:extLst>
                    <a:ext uri="{FF2B5EF4-FFF2-40B4-BE49-F238E27FC236}">
                      <a16:creationId xmlns:a16="http://schemas.microsoft.com/office/drawing/2014/main" id="{668643C9-B450-4C17-9600-A3FB88C73D64}"/>
                    </a:ext>
                  </a:extLst>
                </p:cNvPr>
                <p:cNvPicPr/>
                <p:nvPr/>
              </p:nvPicPr>
              <p:blipFill>
                <a:blip r:embed="rId8"/>
                <a:stretch>
                  <a:fillRect/>
                </a:stretch>
              </p:blipFill>
              <p:spPr>
                <a:xfrm>
                  <a:off x="802013" y="1526467"/>
                  <a:ext cx="121284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3" name="Freihand 2">
                  <a:extLst>
                    <a:ext uri="{FF2B5EF4-FFF2-40B4-BE49-F238E27FC236}">
                      <a16:creationId xmlns:a16="http://schemas.microsoft.com/office/drawing/2014/main" id="{8E4FB104-990C-434C-BBCF-ACBA127EB33C}"/>
                    </a:ext>
                  </a:extLst>
                </p14:cNvPr>
                <p14:cNvContentPartPr/>
                <p14:nvPr/>
              </p14:nvContentPartPr>
              <p14:xfrm>
                <a:off x="2849693" y="1444387"/>
                <a:ext cx="2005560" cy="117000"/>
              </p14:xfrm>
            </p:contentPart>
          </mc:Choice>
          <mc:Fallback>
            <p:pic>
              <p:nvPicPr>
                <p:cNvPr id="3" name="Freihand 2">
                  <a:extLst>
                    <a:ext uri="{FF2B5EF4-FFF2-40B4-BE49-F238E27FC236}">
                      <a16:creationId xmlns:a16="http://schemas.microsoft.com/office/drawing/2014/main" id="{8E4FB104-990C-434C-BBCF-ACBA127EB33C}"/>
                    </a:ext>
                  </a:extLst>
                </p:cNvPr>
                <p:cNvPicPr/>
                <p:nvPr/>
              </p:nvPicPr>
              <p:blipFill>
                <a:blip r:embed="rId10"/>
                <a:stretch>
                  <a:fillRect/>
                </a:stretch>
              </p:blipFill>
              <p:spPr>
                <a:xfrm>
                  <a:off x="2845373" y="1440067"/>
                  <a:ext cx="201420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 name="Freihand 3">
                  <a:extLst>
                    <a:ext uri="{FF2B5EF4-FFF2-40B4-BE49-F238E27FC236}">
                      <a16:creationId xmlns:a16="http://schemas.microsoft.com/office/drawing/2014/main" id="{B255BA83-CCF7-478C-9845-9BBD484DA648}"/>
                    </a:ext>
                  </a:extLst>
                </p14:cNvPr>
                <p14:cNvContentPartPr/>
                <p14:nvPr/>
              </p14:nvContentPartPr>
              <p14:xfrm>
                <a:off x="7319453" y="1460947"/>
                <a:ext cx="1182960" cy="72360"/>
              </p14:xfrm>
            </p:contentPart>
          </mc:Choice>
          <mc:Fallback>
            <p:pic>
              <p:nvPicPr>
                <p:cNvPr id="4" name="Freihand 3">
                  <a:extLst>
                    <a:ext uri="{FF2B5EF4-FFF2-40B4-BE49-F238E27FC236}">
                      <a16:creationId xmlns:a16="http://schemas.microsoft.com/office/drawing/2014/main" id="{B255BA83-CCF7-478C-9845-9BBD484DA648}"/>
                    </a:ext>
                  </a:extLst>
                </p:cNvPr>
                <p:cNvPicPr/>
                <p:nvPr/>
              </p:nvPicPr>
              <p:blipFill>
                <a:blip r:embed="rId12"/>
                <a:stretch>
                  <a:fillRect/>
                </a:stretch>
              </p:blipFill>
              <p:spPr>
                <a:xfrm>
                  <a:off x="7315133" y="1456627"/>
                  <a:ext cx="119160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8" name="Freihand 7">
                  <a:extLst>
                    <a:ext uri="{FF2B5EF4-FFF2-40B4-BE49-F238E27FC236}">
                      <a16:creationId xmlns:a16="http://schemas.microsoft.com/office/drawing/2014/main" id="{94F6B670-4C10-492B-B03F-4444EF7740E3}"/>
                    </a:ext>
                  </a:extLst>
                </p14:cNvPr>
                <p14:cNvContentPartPr/>
                <p14:nvPr/>
              </p14:nvContentPartPr>
              <p14:xfrm>
                <a:off x="357053" y="1880707"/>
                <a:ext cx="5393880" cy="119160"/>
              </p14:xfrm>
            </p:contentPart>
          </mc:Choice>
          <mc:Fallback>
            <p:pic>
              <p:nvPicPr>
                <p:cNvPr id="8" name="Freihand 7">
                  <a:extLst>
                    <a:ext uri="{FF2B5EF4-FFF2-40B4-BE49-F238E27FC236}">
                      <a16:creationId xmlns:a16="http://schemas.microsoft.com/office/drawing/2014/main" id="{94F6B670-4C10-492B-B03F-4444EF7740E3}"/>
                    </a:ext>
                  </a:extLst>
                </p:cNvPr>
                <p:cNvPicPr/>
                <p:nvPr/>
              </p:nvPicPr>
              <p:blipFill>
                <a:blip r:embed="rId14"/>
                <a:stretch>
                  <a:fillRect/>
                </a:stretch>
              </p:blipFill>
              <p:spPr>
                <a:xfrm>
                  <a:off x="352733" y="1876387"/>
                  <a:ext cx="540252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1" name="Freihand 10">
                  <a:extLst>
                    <a:ext uri="{FF2B5EF4-FFF2-40B4-BE49-F238E27FC236}">
                      <a16:creationId xmlns:a16="http://schemas.microsoft.com/office/drawing/2014/main" id="{65BAA919-8003-49F9-9775-5282CAD7E715}"/>
                    </a:ext>
                  </a:extLst>
                </p14:cNvPr>
                <p14:cNvContentPartPr/>
                <p14:nvPr/>
              </p14:nvContentPartPr>
              <p14:xfrm>
                <a:off x="3873893" y="1455907"/>
                <a:ext cx="1945800" cy="594360"/>
              </p14:xfrm>
            </p:contentPart>
          </mc:Choice>
          <mc:Fallback>
            <p:pic>
              <p:nvPicPr>
                <p:cNvPr id="11" name="Freihand 10">
                  <a:extLst>
                    <a:ext uri="{FF2B5EF4-FFF2-40B4-BE49-F238E27FC236}">
                      <a16:creationId xmlns:a16="http://schemas.microsoft.com/office/drawing/2014/main" id="{65BAA919-8003-49F9-9775-5282CAD7E715}"/>
                    </a:ext>
                  </a:extLst>
                </p:cNvPr>
                <p:cNvPicPr/>
                <p:nvPr/>
              </p:nvPicPr>
              <p:blipFill>
                <a:blip r:embed="rId16"/>
                <a:stretch>
                  <a:fillRect/>
                </a:stretch>
              </p:blipFill>
              <p:spPr>
                <a:xfrm>
                  <a:off x="3869573" y="1451587"/>
                  <a:ext cx="1954440" cy="6030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3" name="Freihand 12">
                  <a:extLst>
                    <a:ext uri="{FF2B5EF4-FFF2-40B4-BE49-F238E27FC236}">
                      <a16:creationId xmlns:a16="http://schemas.microsoft.com/office/drawing/2014/main" id="{A7AFBD8A-B607-4C7A-A086-718734B775CE}"/>
                    </a:ext>
                  </a:extLst>
                </p14:cNvPr>
                <p14:cNvContentPartPr/>
                <p14:nvPr/>
              </p14:nvContentPartPr>
              <p14:xfrm>
                <a:off x="5839133" y="1910227"/>
                <a:ext cx="2313360" cy="24120"/>
              </p14:xfrm>
            </p:contentPart>
          </mc:Choice>
          <mc:Fallback>
            <p:pic>
              <p:nvPicPr>
                <p:cNvPr id="13" name="Freihand 12">
                  <a:extLst>
                    <a:ext uri="{FF2B5EF4-FFF2-40B4-BE49-F238E27FC236}">
                      <a16:creationId xmlns:a16="http://schemas.microsoft.com/office/drawing/2014/main" id="{A7AFBD8A-B607-4C7A-A086-718734B775CE}"/>
                    </a:ext>
                  </a:extLst>
                </p:cNvPr>
                <p:cNvPicPr/>
                <p:nvPr/>
              </p:nvPicPr>
              <p:blipFill>
                <a:blip r:embed="rId18"/>
                <a:stretch>
                  <a:fillRect/>
                </a:stretch>
              </p:blipFill>
              <p:spPr>
                <a:xfrm>
                  <a:off x="5834813" y="1905907"/>
                  <a:ext cx="23220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4" name="Freihand 13">
                  <a:extLst>
                    <a:ext uri="{FF2B5EF4-FFF2-40B4-BE49-F238E27FC236}">
                      <a16:creationId xmlns:a16="http://schemas.microsoft.com/office/drawing/2014/main" id="{49C06A9E-6171-4729-9924-073A43BE8144}"/>
                    </a:ext>
                  </a:extLst>
                </p14:cNvPr>
                <p14:cNvContentPartPr/>
                <p14:nvPr/>
              </p14:nvContentPartPr>
              <p14:xfrm>
                <a:off x="3235253" y="2299027"/>
                <a:ext cx="35640" cy="5040"/>
              </p14:xfrm>
            </p:contentPart>
          </mc:Choice>
          <mc:Fallback>
            <p:pic>
              <p:nvPicPr>
                <p:cNvPr id="14" name="Freihand 13">
                  <a:extLst>
                    <a:ext uri="{FF2B5EF4-FFF2-40B4-BE49-F238E27FC236}">
                      <a16:creationId xmlns:a16="http://schemas.microsoft.com/office/drawing/2014/main" id="{49C06A9E-6171-4729-9924-073A43BE8144}"/>
                    </a:ext>
                  </a:extLst>
                </p:cNvPr>
                <p:cNvPicPr/>
                <p:nvPr/>
              </p:nvPicPr>
              <p:blipFill>
                <a:blip r:embed="rId20"/>
                <a:stretch>
                  <a:fillRect/>
                </a:stretch>
              </p:blipFill>
              <p:spPr>
                <a:xfrm>
                  <a:off x="3230933" y="2294707"/>
                  <a:ext cx="4428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5" name="Freihand 14">
                  <a:extLst>
                    <a:ext uri="{FF2B5EF4-FFF2-40B4-BE49-F238E27FC236}">
                      <a16:creationId xmlns:a16="http://schemas.microsoft.com/office/drawing/2014/main" id="{172D9EF4-106F-467D-9222-1F4AF3BDB26E}"/>
                    </a:ext>
                  </a:extLst>
                </p14:cNvPr>
                <p14:cNvContentPartPr/>
                <p14:nvPr/>
              </p14:nvContentPartPr>
              <p14:xfrm>
                <a:off x="1891013" y="2260867"/>
                <a:ext cx="2083680" cy="80640"/>
              </p14:xfrm>
            </p:contentPart>
          </mc:Choice>
          <mc:Fallback>
            <p:pic>
              <p:nvPicPr>
                <p:cNvPr id="15" name="Freihand 14">
                  <a:extLst>
                    <a:ext uri="{FF2B5EF4-FFF2-40B4-BE49-F238E27FC236}">
                      <a16:creationId xmlns:a16="http://schemas.microsoft.com/office/drawing/2014/main" id="{172D9EF4-106F-467D-9222-1F4AF3BDB26E}"/>
                    </a:ext>
                  </a:extLst>
                </p:cNvPr>
                <p:cNvPicPr/>
                <p:nvPr/>
              </p:nvPicPr>
              <p:blipFill>
                <a:blip r:embed="rId22"/>
                <a:stretch>
                  <a:fillRect/>
                </a:stretch>
              </p:blipFill>
              <p:spPr>
                <a:xfrm>
                  <a:off x="1886693" y="2256547"/>
                  <a:ext cx="2092320" cy="892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8" name="Freihand 17">
                  <a:extLst>
                    <a:ext uri="{FF2B5EF4-FFF2-40B4-BE49-F238E27FC236}">
                      <a16:creationId xmlns:a16="http://schemas.microsoft.com/office/drawing/2014/main" id="{AFE5206B-004D-49D2-B957-7B4FA1F035D5}"/>
                    </a:ext>
                  </a:extLst>
                </p14:cNvPr>
                <p14:cNvContentPartPr/>
                <p14:nvPr/>
              </p14:nvContentPartPr>
              <p14:xfrm>
                <a:off x="4845893" y="2330347"/>
                <a:ext cx="32040" cy="7920"/>
              </p14:xfrm>
            </p:contentPart>
          </mc:Choice>
          <mc:Fallback>
            <p:pic>
              <p:nvPicPr>
                <p:cNvPr id="18" name="Freihand 17">
                  <a:extLst>
                    <a:ext uri="{FF2B5EF4-FFF2-40B4-BE49-F238E27FC236}">
                      <a16:creationId xmlns:a16="http://schemas.microsoft.com/office/drawing/2014/main" id="{AFE5206B-004D-49D2-B957-7B4FA1F035D5}"/>
                    </a:ext>
                  </a:extLst>
                </p:cNvPr>
                <p:cNvPicPr/>
                <p:nvPr/>
              </p:nvPicPr>
              <p:blipFill>
                <a:blip r:embed="rId24"/>
                <a:stretch>
                  <a:fillRect/>
                </a:stretch>
              </p:blipFill>
              <p:spPr>
                <a:xfrm>
                  <a:off x="4841573" y="2326027"/>
                  <a:ext cx="4068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9" name="Freihand 18">
                  <a:extLst>
                    <a:ext uri="{FF2B5EF4-FFF2-40B4-BE49-F238E27FC236}">
                      <a16:creationId xmlns:a16="http://schemas.microsoft.com/office/drawing/2014/main" id="{D06413C7-D486-4A7D-9A97-697D716F3980}"/>
                    </a:ext>
                  </a:extLst>
                </p14:cNvPr>
                <p14:cNvContentPartPr/>
                <p14:nvPr/>
              </p14:nvContentPartPr>
              <p14:xfrm>
                <a:off x="4767053" y="2327827"/>
                <a:ext cx="870480" cy="21240"/>
              </p14:xfrm>
            </p:contentPart>
          </mc:Choice>
          <mc:Fallback>
            <p:pic>
              <p:nvPicPr>
                <p:cNvPr id="19" name="Freihand 18">
                  <a:extLst>
                    <a:ext uri="{FF2B5EF4-FFF2-40B4-BE49-F238E27FC236}">
                      <a16:creationId xmlns:a16="http://schemas.microsoft.com/office/drawing/2014/main" id="{D06413C7-D486-4A7D-9A97-697D716F3980}"/>
                    </a:ext>
                  </a:extLst>
                </p:cNvPr>
                <p:cNvPicPr/>
                <p:nvPr/>
              </p:nvPicPr>
              <p:blipFill>
                <a:blip r:embed="rId26"/>
                <a:stretch>
                  <a:fillRect/>
                </a:stretch>
              </p:blipFill>
              <p:spPr>
                <a:xfrm>
                  <a:off x="4762733" y="2323507"/>
                  <a:ext cx="8791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0" name="Freihand 19">
                  <a:extLst>
                    <a:ext uri="{FF2B5EF4-FFF2-40B4-BE49-F238E27FC236}">
                      <a16:creationId xmlns:a16="http://schemas.microsoft.com/office/drawing/2014/main" id="{A952552E-AEFD-4489-9A2B-D99B67636544}"/>
                    </a:ext>
                  </a:extLst>
                </p14:cNvPr>
                <p14:cNvContentPartPr/>
                <p14:nvPr/>
              </p14:nvContentPartPr>
              <p14:xfrm>
                <a:off x="6572093" y="2293987"/>
                <a:ext cx="1269360" cy="60480"/>
              </p14:xfrm>
            </p:contentPart>
          </mc:Choice>
          <mc:Fallback>
            <p:pic>
              <p:nvPicPr>
                <p:cNvPr id="20" name="Freihand 19">
                  <a:extLst>
                    <a:ext uri="{FF2B5EF4-FFF2-40B4-BE49-F238E27FC236}">
                      <a16:creationId xmlns:a16="http://schemas.microsoft.com/office/drawing/2014/main" id="{A952552E-AEFD-4489-9A2B-D99B67636544}"/>
                    </a:ext>
                  </a:extLst>
                </p:cNvPr>
                <p:cNvPicPr/>
                <p:nvPr/>
              </p:nvPicPr>
              <p:blipFill>
                <a:blip r:embed="rId28"/>
                <a:stretch>
                  <a:fillRect/>
                </a:stretch>
              </p:blipFill>
              <p:spPr>
                <a:xfrm>
                  <a:off x="6567773" y="2289667"/>
                  <a:ext cx="127800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3" name="Freihand 22">
                  <a:extLst>
                    <a:ext uri="{FF2B5EF4-FFF2-40B4-BE49-F238E27FC236}">
                      <a16:creationId xmlns:a16="http://schemas.microsoft.com/office/drawing/2014/main" id="{9DA0873E-1114-464A-A5AE-6DF35C66AD7E}"/>
                    </a:ext>
                  </a:extLst>
                </p14:cNvPr>
                <p14:cNvContentPartPr/>
                <p14:nvPr/>
              </p14:nvContentPartPr>
              <p14:xfrm>
                <a:off x="4092773" y="1706467"/>
                <a:ext cx="5846760" cy="685800"/>
              </p14:xfrm>
            </p:contentPart>
          </mc:Choice>
          <mc:Fallback>
            <p:pic>
              <p:nvPicPr>
                <p:cNvPr id="23" name="Freihand 22">
                  <a:extLst>
                    <a:ext uri="{FF2B5EF4-FFF2-40B4-BE49-F238E27FC236}">
                      <a16:creationId xmlns:a16="http://schemas.microsoft.com/office/drawing/2014/main" id="{9DA0873E-1114-464A-A5AE-6DF35C66AD7E}"/>
                    </a:ext>
                  </a:extLst>
                </p:cNvPr>
                <p:cNvPicPr/>
                <p:nvPr/>
              </p:nvPicPr>
              <p:blipFill>
                <a:blip r:embed="rId30"/>
                <a:stretch>
                  <a:fillRect/>
                </a:stretch>
              </p:blipFill>
              <p:spPr>
                <a:xfrm>
                  <a:off x="4088453" y="1702147"/>
                  <a:ext cx="5855400" cy="694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5" name="Freihand 24">
                  <a:extLst>
                    <a:ext uri="{FF2B5EF4-FFF2-40B4-BE49-F238E27FC236}">
                      <a16:creationId xmlns:a16="http://schemas.microsoft.com/office/drawing/2014/main" id="{7B646FF9-7328-4E85-ABDC-B279907872BC}"/>
                    </a:ext>
                  </a:extLst>
                </p14:cNvPr>
                <p14:cNvContentPartPr/>
                <p14:nvPr/>
              </p14:nvContentPartPr>
              <p14:xfrm>
                <a:off x="10070213" y="1249627"/>
                <a:ext cx="131760" cy="256320"/>
              </p14:xfrm>
            </p:contentPart>
          </mc:Choice>
          <mc:Fallback>
            <p:pic>
              <p:nvPicPr>
                <p:cNvPr id="25" name="Freihand 24">
                  <a:extLst>
                    <a:ext uri="{FF2B5EF4-FFF2-40B4-BE49-F238E27FC236}">
                      <a16:creationId xmlns:a16="http://schemas.microsoft.com/office/drawing/2014/main" id="{7B646FF9-7328-4E85-ABDC-B279907872BC}"/>
                    </a:ext>
                  </a:extLst>
                </p:cNvPr>
                <p:cNvPicPr/>
                <p:nvPr/>
              </p:nvPicPr>
              <p:blipFill>
                <a:blip r:embed="rId32"/>
                <a:stretch>
                  <a:fillRect/>
                </a:stretch>
              </p:blipFill>
              <p:spPr>
                <a:xfrm>
                  <a:off x="10065893" y="1245307"/>
                  <a:ext cx="140400" cy="2649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6" name="Freihand 25">
                  <a:extLst>
                    <a:ext uri="{FF2B5EF4-FFF2-40B4-BE49-F238E27FC236}">
                      <a16:creationId xmlns:a16="http://schemas.microsoft.com/office/drawing/2014/main" id="{938E149F-1C55-4F75-8C14-245238738A89}"/>
                    </a:ext>
                  </a:extLst>
                </p14:cNvPr>
                <p14:cNvContentPartPr/>
                <p14:nvPr/>
              </p14:nvContentPartPr>
              <p14:xfrm>
                <a:off x="10158053" y="1392187"/>
                <a:ext cx="85680" cy="82080"/>
              </p14:xfrm>
            </p:contentPart>
          </mc:Choice>
          <mc:Fallback>
            <p:pic>
              <p:nvPicPr>
                <p:cNvPr id="26" name="Freihand 25">
                  <a:extLst>
                    <a:ext uri="{FF2B5EF4-FFF2-40B4-BE49-F238E27FC236}">
                      <a16:creationId xmlns:a16="http://schemas.microsoft.com/office/drawing/2014/main" id="{938E149F-1C55-4F75-8C14-245238738A89}"/>
                    </a:ext>
                  </a:extLst>
                </p:cNvPr>
                <p:cNvPicPr/>
                <p:nvPr/>
              </p:nvPicPr>
              <p:blipFill>
                <a:blip r:embed="rId34"/>
                <a:stretch>
                  <a:fillRect/>
                </a:stretch>
              </p:blipFill>
              <p:spPr>
                <a:xfrm>
                  <a:off x="10153733" y="1387867"/>
                  <a:ext cx="943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7" name="Freihand 26">
                  <a:extLst>
                    <a:ext uri="{FF2B5EF4-FFF2-40B4-BE49-F238E27FC236}">
                      <a16:creationId xmlns:a16="http://schemas.microsoft.com/office/drawing/2014/main" id="{D7AF1F15-DD3A-469B-B827-88D44EC4E1C5}"/>
                    </a:ext>
                  </a:extLst>
                </p14:cNvPr>
                <p14:cNvContentPartPr/>
                <p14:nvPr/>
              </p14:nvContentPartPr>
              <p14:xfrm>
                <a:off x="10253813" y="1372027"/>
                <a:ext cx="174960" cy="91800"/>
              </p14:xfrm>
            </p:contentPart>
          </mc:Choice>
          <mc:Fallback>
            <p:pic>
              <p:nvPicPr>
                <p:cNvPr id="27" name="Freihand 26">
                  <a:extLst>
                    <a:ext uri="{FF2B5EF4-FFF2-40B4-BE49-F238E27FC236}">
                      <a16:creationId xmlns:a16="http://schemas.microsoft.com/office/drawing/2014/main" id="{D7AF1F15-DD3A-469B-B827-88D44EC4E1C5}"/>
                    </a:ext>
                  </a:extLst>
                </p:cNvPr>
                <p:cNvPicPr/>
                <p:nvPr/>
              </p:nvPicPr>
              <p:blipFill>
                <a:blip r:embed="rId36"/>
                <a:stretch>
                  <a:fillRect/>
                </a:stretch>
              </p:blipFill>
              <p:spPr>
                <a:xfrm>
                  <a:off x="10249493" y="1367707"/>
                  <a:ext cx="18360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8" name="Freihand 27">
                  <a:extLst>
                    <a:ext uri="{FF2B5EF4-FFF2-40B4-BE49-F238E27FC236}">
                      <a16:creationId xmlns:a16="http://schemas.microsoft.com/office/drawing/2014/main" id="{17353308-5A91-421C-A00C-16D5049487DE}"/>
                    </a:ext>
                  </a:extLst>
                </p14:cNvPr>
                <p14:cNvContentPartPr/>
                <p14:nvPr/>
              </p14:nvContentPartPr>
              <p14:xfrm>
                <a:off x="10453253" y="1367707"/>
                <a:ext cx="100080" cy="112680"/>
              </p14:xfrm>
            </p:contentPart>
          </mc:Choice>
          <mc:Fallback>
            <p:pic>
              <p:nvPicPr>
                <p:cNvPr id="28" name="Freihand 27">
                  <a:extLst>
                    <a:ext uri="{FF2B5EF4-FFF2-40B4-BE49-F238E27FC236}">
                      <a16:creationId xmlns:a16="http://schemas.microsoft.com/office/drawing/2014/main" id="{17353308-5A91-421C-A00C-16D5049487DE}"/>
                    </a:ext>
                  </a:extLst>
                </p:cNvPr>
                <p:cNvPicPr/>
                <p:nvPr/>
              </p:nvPicPr>
              <p:blipFill>
                <a:blip r:embed="rId38"/>
                <a:stretch>
                  <a:fillRect/>
                </a:stretch>
              </p:blipFill>
              <p:spPr>
                <a:xfrm>
                  <a:off x="10448933" y="1363387"/>
                  <a:ext cx="1087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9" name="Freihand 28">
                  <a:extLst>
                    <a:ext uri="{FF2B5EF4-FFF2-40B4-BE49-F238E27FC236}">
                      <a16:creationId xmlns:a16="http://schemas.microsoft.com/office/drawing/2014/main" id="{0E7BFFA1-D0D7-4773-8DC5-B8F2B38EF970}"/>
                    </a:ext>
                  </a:extLst>
                </p14:cNvPr>
                <p14:cNvContentPartPr/>
                <p14:nvPr/>
              </p14:nvContentPartPr>
              <p14:xfrm>
                <a:off x="10583213" y="1282027"/>
                <a:ext cx="90360" cy="166680"/>
              </p14:xfrm>
            </p:contentPart>
          </mc:Choice>
          <mc:Fallback>
            <p:pic>
              <p:nvPicPr>
                <p:cNvPr id="29" name="Freihand 28">
                  <a:extLst>
                    <a:ext uri="{FF2B5EF4-FFF2-40B4-BE49-F238E27FC236}">
                      <a16:creationId xmlns:a16="http://schemas.microsoft.com/office/drawing/2014/main" id="{0E7BFFA1-D0D7-4773-8DC5-B8F2B38EF970}"/>
                    </a:ext>
                  </a:extLst>
                </p:cNvPr>
                <p:cNvPicPr/>
                <p:nvPr/>
              </p:nvPicPr>
              <p:blipFill>
                <a:blip r:embed="rId40"/>
                <a:stretch>
                  <a:fillRect/>
                </a:stretch>
              </p:blipFill>
              <p:spPr>
                <a:xfrm>
                  <a:off x="10578893" y="1277707"/>
                  <a:ext cx="9900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30" name="Freihand 29">
                  <a:extLst>
                    <a:ext uri="{FF2B5EF4-FFF2-40B4-BE49-F238E27FC236}">
                      <a16:creationId xmlns:a16="http://schemas.microsoft.com/office/drawing/2014/main" id="{BDCC6941-A499-4A0B-80A6-E829870D0685}"/>
                    </a:ext>
                  </a:extLst>
                </p14:cNvPr>
                <p14:cNvContentPartPr/>
                <p14:nvPr/>
              </p14:nvContentPartPr>
              <p14:xfrm>
                <a:off x="10674653" y="1369147"/>
                <a:ext cx="249480" cy="72000"/>
              </p14:xfrm>
            </p:contentPart>
          </mc:Choice>
          <mc:Fallback>
            <p:pic>
              <p:nvPicPr>
                <p:cNvPr id="30" name="Freihand 29">
                  <a:extLst>
                    <a:ext uri="{FF2B5EF4-FFF2-40B4-BE49-F238E27FC236}">
                      <a16:creationId xmlns:a16="http://schemas.microsoft.com/office/drawing/2014/main" id="{BDCC6941-A499-4A0B-80A6-E829870D0685}"/>
                    </a:ext>
                  </a:extLst>
                </p:cNvPr>
                <p:cNvPicPr/>
                <p:nvPr/>
              </p:nvPicPr>
              <p:blipFill>
                <a:blip r:embed="rId42"/>
                <a:stretch>
                  <a:fillRect/>
                </a:stretch>
              </p:blipFill>
              <p:spPr>
                <a:xfrm>
                  <a:off x="10670333" y="1364827"/>
                  <a:ext cx="25812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31" name="Freihand 30">
                  <a:extLst>
                    <a:ext uri="{FF2B5EF4-FFF2-40B4-BE49-F238E27FC236}">
                      <a16:creationId xmlns:a16="http://schemas.microsoft.com/office/drawing/2014/main" id="{F5B7CD90-BCFB-474A-8F9B-604D2419E7D4}"/>
                    </a:ext>
                  </a:extLst>
                </p14:cNvPr>
                <p14:cNvContentPartPr/>
                <p14:nvPr/>
              </p14:nvContentPartPr>
              <p14:xfrm>
                <a:off x="10918733" y="1260067"/>
                <a:ext cx="121680" cy="165600"/>
              </p14:xfrm>
            </p:contentPart>
          </mc:Choice>
          <mc:Fallback>
            <p:pic>
              <p:nvPicPr>
                <p:cNvPr id="31" name="Freihand 30">
                  <a:extLst>
                    <a:ext uri="{FF2B5EF4-FFF2-40B4-BE49-F238E27FC236}">
                      <a16:creationId xmlns:a16="http://schemas.microsoft.com/office/drawing/2014/main" id="{F5B7CD90-BCFB-474A-8F9B-604D2419E7D4}"/>
                    </a:ext>
                  </a:extLst>
                </p:cNvPr>
                <p:cNvPicPr/>
                <p:nvPr/>
              </p:nvPicPr>
              <p:blipFill>
                <a:blip r:embed="rId44"/>
                <a:stretch>
                  <a:fillRect/>
                </a:stretch>
              </p:blipFill>
              <p:spPr>
                <a:xfrm>
                  <a:off x="10914413" y="1255747"/>
                  <a:ext cx="130320" cy="17424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2" name="Freihand 31">
                  <a:extLst>
                    <a:ext uri="{FF2B5EF4-FFF2-40B4-BE49-F238E27FC236}">
                      <a16:creationId xmlns:a16="http://schemas.microsoft.com/office/drawing/2014/main" id="{DAC2D130-35E5-47F7-895E-71B0FCECA586}"/>
                    </a:ext>
                  </a:extLst>
                </p14:cNvPr>
                <p14:cNvContentPartPr/>
                <p14:nvPr/>
              </p14:nvContentPartPr>
              <p14:xfrm>
                <a:off x="11256413" y="1217947"/>
                <a:ext cx="272880" cy="237960"/>
              </p14:xfrm>
            </p:contentPart>
          </mc:Choice>
          <mc:Fallback>
            <p:pic>
              <p:nvPicPr>
                <p:cNvPr id="32" name="Freihand 31">
                  <a:extLst>
                    <a:ext uri="{FF2B5EF4-FFF2-40B4-BE49-F238E27FC236}">
                      <a16:creationId xmlns:a16="http://schemas.microsoft.com/office/drawing/2014/main" id="{DAC2D130-35E5-47F7-895E-71B0FCECA586}"/>
                    </a:ext>
                  </a:extLst>
                </p:cNvPr>
                <p:cNvPicPr/>
                <p:nvPr/>
              </p:nvPicPr>
              <p:blipFill>
                <a:blip r:embed="rId46"/>
                <a:stretch>
                  <a:fillRect/>
                </a:stretch>
              </p:blipFill>
              <p:spPr>
                <a:xfrm>
                  <a:off x="11252093" y="1213627"/>
                  <a:ext cx="281520" cy="24660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3" name="Freihand 32">
                  <a:extLst>
                    <a:ext uri="{FF2B5EF4-FFF2-40B4-BE49-F238E27FC236}">
                      <a16:creationId xmlns:a16="http://schemas.microsoft.com/office/drawing/2014/main" id="{8A763C75-E51A-4A0D-859F-958C6114F9E7}"/>
                    </a:ext>
                  </a:extLst>
                </p14:cNvPr>
                <p14:cNvContentPartPr/>
                <p14:nvPr/>
              </p14:nvContentPartPr>
              <p14:xfrm>
                <a:off x="11485733" y="1221907"/>
                <a:ext cx="8640" cy="28800"/>
              </p14:xfrm>
            </p:contentPart>
          </mc:Choice>
          <mc:Fallback>
            <p:pic>
              <p:nvPicPr>
                <p:cNvPr id="33" name="Freihand 32">
                  <a:extLst>
                    <a:ext uri="{FF2B5EF4-FFF2-40B4-BE49-F238E27FC236}">
                      <a16:creationId xmlns:a16="http://schemas.microsoft.com/office/drawing/2014/main" id="{8A763C75-E51A-4A0D-859F-958C6114F9E7}"/>
                    </a:ext>
                  </a:extLst>
                </p:cNvPr>
                <p:cNvPicPr/>
                <p:nvPr/>
              </p:nvPicPr>
              <p:blipFill>
                <a:blip r:embed="rId48"/>
                <a:stretch>
                  <a:fillRect/>
                </a:stretch>
              </p:blipFill>
              <p:spPr>
                <a:xfrm>
                  <a:off x="11481413" y="1217587"/>
                  <a:ext cx="1728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4" name="Freihand 33">
                  <a:extLst>
                    <a:ext uri="{FF2B5EF4-FFF2-40B4-BE49-F238E27FC236}">
                      <a16:creationId xmlns:a16="http://schemas.microsoft.com/office/drawing/2014/main" id="{6F8C243D-0A15-4FE7-BEE8-554E38F7BD95}"/>
                    </a:ext>
                  </a:extLst>
                </p14:cNvPr>
                <p14:cNvContentPartPr/>
                <p14:nvPr/>
              </p14:nvContentPartPr>
              <p14:xfrm>
                <a:off x="10205573" y="1733827"/>
                <a:ext cx="132840" cy="137880"/>
              </p14:xfrm>
            </p:contentPart>
          </mc:Choice>
          <mc:Fallback>
            <p:pic>
              <p:nvPicPr>
                <p:cNvPr id="34" name="Freihand 33">
                  <a:extLst>
                    <a:ext uri="{FF2B5EF4-FFF2-40B4-BE49-F238E27FC236}">
                      <a16:creationId xmlns:a16="http://schemas.microsoft.com/office/drawing/2014/main" id="{6F8C243D-0A15-4FE7-BEE8-554E38F7BD95}"/>
                    </a:ext>
                  </a:extLst>
                </p:cNvPr>
                <p:cNvPicPr/>
                <p:nvPr/>
              </p:nvPicPr>
              <p:blipFill>
                <a:blip r:embed="rId50"/>
                <a:stretch>
                  <a:fillRect/>
                </a:stretch>
              </p:blipFill>
              <p:spPr>
                <a:xfrm>
                  <a:off x="10201253" y="1729507"/>
                  <a:ext cx="14148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5" name="Freihand 34">
                  <a:extLst>
                    <a:ext uri="{FF2B5EF4-FFF2-40B4-BE49-F238E27FC236}">
                      <a16:creationId xmlns:a16="http://schemas.microsoft.com/office/drawing/2014/main" id="{8D0B18DF-C470-4958-BF28-2639919AC3EC}"/>
                    </a:ext>
                  </a:extLst>
                </p14:cNvPr>
                <p14:cNvContentPartPr/>
                <p14:nvPr/>
              </p14:nvContentPartPr>
              <p14:xfrm>
                <a:off x="10329413" y="1764787"/>
                <a:ext cx="92520" cy="99000"/>
              </p14:xfrm>
            </p:contentPart>
          </mc:Choice>
          <mc:Fallback>
            <p:pic>
              <p:nvPicPr>
                <p:cNvPr id="35" name="Freihand 34">
                  <a:extLst>
                    <a:ext uri="{FF2B5EF4-FFF2-40B4-BE49-F238E27FC236}">
                      <a16:creationId xmlns:a16="http://schemas.microsoft.com/office/drawing/2014/main" id="{8D0B18DF-C470-4958-BF28-2639919AC3EC}"/>
                    </a:ext>
                  </a:extLst>
                </p:cNvPr>
                <p:cNvPicPr/>
                <p:nvPr/>
              </p:nvPicPr>
              <p:blipFill>
                <a:blip r:embed="rId52"/>
                <a:stretch>
                  <a:fillRect/>
                </a:stretch>
              </p:blipFill>
              <p:spPr>
                <a:xfrm>
                  <a:off x="10325093" y="1760467"/>
                  <a:ext cx="1011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6" name="Freihand 35">
                  <a:extLst>
                    <a:ext uri="{FF2B5EF4-FFF2-40B4-BE49-F238E27FC236}">
                      <a16:creationId xmlns:a16="http://schemas.microsoft.com/office/drawing/2014/main" id="{5977337A-F782-44F3-9B31-E64CF6724F17}"/>
                    </a:ext>
                  </a:extLst>
                </p14:cNvPr>
                <p14:cNvContentPartPr/>
                <p14:nvPr/>
              </p14:nvContentPartPr>
              <p14:xfrm>
                <a:off x="10609853" y="1832107"/>
                <a:ext cx="360" cy="360"/>
              </p14:xfrm>
            </p:contentPart>
          </mc:Choice>
          <mc:Fallback>
            <p:pic>
              <p:nvPicPr>
                <p:cNvPr id="36" name="Freihand 35">
                  <a:extLst>
                    <a:ext uri="{FF2B5EF4-FFF2-40B4-BE49-F238E27FC236}">
                      <a16:creationId xmlns:a16="http://schemas.microsoft.com/office/drawing/2014/main" id="{5977337A-F782-44F3-9B31-E64CF6724F17}"/>
                    </a:ext>
                  </a:extLst>
                </p:cNvPr>
                <p:cNvPicPr/>
                <p:nvPr/>
              </p:nvPicPr>
              <p:blipFill>
                <a:blip r:embed="rId54"/>
                <a:stretch>
                  <a:fillRect/>
                </a:stretch>
              </p:blipFill>
              <p:spPr>
                <a:xfrm>
                  <a:off x="10605533" y="18277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7" name="Freihand 36">
                  <a:extLst>
                    <a:ext uri="{FF2B5EF4-FFF2-40B4-BE49-F238E27FC236}">
                      <a16:creationId xmlns:a16="http://schemas.microsoft.com/office/drawing/2014/main" id="{79A3F1CF-DEC8-4230-B5BD-81A78C50AAA7}"/>
                    </a:ext>
                  </a:extLst>
                </p14:cNvPr>
                <p14:cNvContentPartPr/>
                <p14:nvPr/>
              </p14:nvContentPartPr>
              <p14:xfrm>
                <a:off x="10629293" y="1633747"/>
                <a:ext cx="173880" cy="199440"/>
              </p14:xfrm>
            </p:contentPart>
          </mc:Choice>
          <mc:Fallback>
            <p:pic>
              <p:nvPicPr>
                <p:cNvPr id="37" name="Freihand 36">
                  <a:extLst>
                    <a:ext uri="{FF2B5EF4-FFF2-40B4-BE49-F238E27FC236}">
                      <a16:creationId xmlns:a16="http://schemas.microsoft.com/office/drawing/2014/main" id="{79A3F1CF-DEC8-4230-B5BD-81A78C50AAA7}"/>
                    </a:ext>
                  </a:extLst>
                </p:cNvPr>
                <p:cNvPicPr/>
                <p:nvPr/>
              </p:nvPicPr>
              <p:blipFill>
                <a:blip r:embed="rId56"/>
                <a:stretch>
                  <a:fillRect/>
                </a:stretch>
              </p:blipFill>
              <p:spPr>
                <a:xfrm>
                  <a:off x="10624973" y="1629427"/>
                  <a:ext cx="1825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8" name="Freihand 37">
                  <a:extLst>
                    <a:ext uri="{FF2B5EF4-FFF2-40B4-BE49-F238E27FC236}">
                      <a16:creationId xmlns:a16="http://schemas.microsoft.com/office/drawing/2014/main" id="{02DE81E7-5D37-421C-A322-20F9AFD3149A}"/>
                    </a:ext>
                  </a:extLst>
                </p14:cNvPr>
                <p14:cNvContentPartPr/>
                <p14:nvPr/>
              </p14:nvContentPartPr>
              <p14:xfrm>
                <a:off x="10841333" y="1603867"/>
                <a:ext cx="85320" cy="367560"/>
              </p14:xfrm>
            </p:contentPart>
          </mc:Choice>
          <mc:Fallback>
            <p:pic>
              <p:nvPicPr>
                <p:cNvPr id="38" name="Freihand 37">
                  <a:extLst>
                    <a:ext uri="{FF2B5EF4-FFF2-40B4-BE49-F238E27FC236}">
                      <a16:creationId xmlns:a16="http://schemas.microsoft.com/office/drawing/2014/main" id="{02DE81E7-5D37-421C-A322-20F9AFD3149A}"/>
                    </a:ext>
                  </a:extLst>
                </p:cNvPr>
                <p:cNvPicPr/>
                <p:nvPr/>
              </p:nvPicPr>
              <p:blipFill>
                <a:blip r:embed="rId58"/>
                <a:stretch>
                  <a:fillRect/>
                </a:stretch>
              </p:blipFill>
              <p:spPr>
                <a:xfrm>
                  <a:off x="10837013" y="1599547"/>
                  <a:ext cx="93960" cy="3762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9" name="Freihand 38">
                  <a:extLst>
                    <a:ext uri="{FF2B5EF4-FFF2-40B4-BE49-F238E27FC236}">
                      <a16:creationId xmlns:a16="http://schemas.microsoft.com/office/drawing/2014/main" id="{9CF17FD9-4207-4142-B4ED-38F92739921E}"/>
                    </a:ext>
                  </a:extLst>
                </p14:cNvPr>
                <p14:cNvContentPartPr/>
                <p14:nvPr/>
              </p14:nvContentPartPr>
              <p14:xfrm>
                <a:off x="10963733" y="1715467"/>
                <a:ext cx="104400" cy="102240"/>
              </p14:xfrm>
            </p:contentPart>
          </mc:Choice>
          <mc:Fallback>
            <p:pic>
              <p:nvPicPr>
                <p:cNvPr id="39" name="Freihand 38">
                  <a:extLst>
                    <a:ext uri="{FF2B5EF4-FFF2-40B4-BE49-F238E27FC236}">
                      <a16:creationId xmlns:a16="http://schemas.microsoft.com/office/drawing/2014/main" id="{9CF17FD9-4207-4142-B4ED-38F92739921E}"/>
                    </a:ext>
                  </a:extLst>
                </p:cNvPr>
                <p:cNvPicPr/>
                <p:nvPr/>
              </p:nvPicPr>
              <p:blipFill>
                <a:blip r:embed="rId60"/>
                <a:stretch>
                  <a:fillRect/>
                </a:stretch>
              </p:blipFill>
              <p:spPr>
                <a:xfrm>
                  <a:off x="10959413" y="1711147"/>
                  <a:ext cx="11304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40" name="Freihand 39">
                  <a:extLst>
                    <a:ext uri="{FF2B5EF4-FFF2-40B4-BE49-F238E27FC236}">
                      <a16:creationId xmlns:a16="http://schemas.microsoft.com/office/drawing/2014/main" id="{6C916E85-CE9A-4EAA-B0D2-19C4CC6C649A}"/>
                    </a:ext>
                  </a:extLst>
                </p14:cNvPr>
                <p14:cNvContentPartPr/>
                <p14:nvPr/>
              </p14:nvContentPartPr>
              <p14:xfrm>
                <a:off x="11092973" y="1642027"/>
                <a:ext cx="443160" cy="189720"/>
              </p14:xfrm>
            </p:contentPart>
          </mc:Choice>
          <mc:Fallback>
            <p:pic>
              <p:nvPicPr>
                <p:cNvPr id="40" name="Freihand 39">
                  <a:extLst>
                    <a:ext uri="{FF2B5EF4-FFF2-40B4-BE49-F238E27FC236}">
                      <a16:creationId xmlns:a16="http://schemas.microsoft.com/office/drawing/2014/main" id="{6C916E85-CE9A-4EAA-B0D2-19C4CC6C649A}"/>
                    </a:ext>
                  </a:extLst>
                </p:cNvPr>
                <p:cNvPicPr/>
                <p:nvPr/>
              </p:nvPicPr>
              <p:blipFill>
                <a:blip r:embed="rId62"/>
                <a:stretch>
                  <a:fillRect/>
                </a:stretch>
              </p:blipFill>
              <p:spPr>
                <a:xfrm>
                  <a:off x="11088653" y="1637707"/>
                  <a:ext cx="45180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1" name="Freihand 40">
                  <a:extLst>
                    <a:ext uri="{FF2B5EF4-FFF2-40B4-BE49-F238E27FC236}">
                      <a16:creationId xmlns:a16="http://schemas.microsoft.com/office/drawing/2014/main" id="{EA0FAF3C-E073-4B16-A685-1CA3FA0E3248}"/>
                    </a:ext>
                  </a:extLst>
                </p14:cNvPr>
                <p14:cNvContentPartPr/>
                <p14:nvPr/>
              </p14:nvContentPartPr>
              <p14:xfrm>
                <a:off x="11508413" y="1538707"/>
                <a:ext cx="79920" cy="149400"/>
              </p14:xfrm>
            </p:contentPart>
          </mc:Choice>
          <mc:Fallback>
            <p:pic>
              <p:nvPicPr>
                <p:cNvPr id="41" name="Freihand 40">
                  <a:extLst>
                    <a:ext uri="{FF2B5EF4-FFF2-40B4-BE49-F238E27FC236}">
                      <a16:creationId xmlns:a16="http://schemas.microsoft.com/office/drawing/2014/main" id="{EA0FAF3C-E073-4B16-A685-1CA3FA0E3248}"/>
                    </a:ext>
                  </a:extLst>
                </p:cNvPr>
                <p:cNvPicPr/>
                <p:nvPr/>
              </p:nvPicPr>
              <p:blipFill>
                <a:blip r:embed="rId64"/>
                <a:stretch>
                  <a:fillRect/>
                </a:stretch>
              </p:blipFill>
              <p:spPr>
                <a:xfrm>
                  <a:off x="11504093" y="1534387"/>
                  <a:ext cx="885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2" name="Freihand 41">
                  <a:extLst>
                    <a:ext uri="{FF2B5EF4-FFF2-40B4-BE49-F238E27FC236}">
                      <a16:creationId xmlns:a16="http://schemas.microsoft.com/office/drawing/2014/main" id="{575D3954-689A-42DD-AA1F-878DA675B95E}"/>
                    </a:ext>
                  </a:extLst>
                </p14:cNvPr>
                <p14:cNvContentPartPr/>
                <p14:nvPr/>
              </p14:nvContentPartPr>
              <p14:xfrm>
                <a:off x="11596613" y="1837867"/>
                <a:ext cx="9000" cy="20160"/>
              </p14:xfrm>
            </p:contentPart>
          </mc:Choice>
          <mc:Fallback>
            <p:pic>
              <p:nvPicPr>
                <p:cNvPr id="42" name="Freihand 41">
                  <a:extLst>
                    <a:ext uri="{FF2B5EF4-FFF2-40B4-BE49-F238E27FC236}">
                      <a16:creationId xmlns:a16="http://schemas.microsoft.com/office/drawing/2014/main" id="{575D3954-689A-42DD-AA1F-878DA675B95E}"/>
                    </a:ext>
                  </a:extLst>
                </p:cNvPr>
                <p:cNvPicPr/>
                <p:nvPr/>
              </p:nvPicPr>
              <p:blipFill>
                <a:blip r:embed="rId66"/>
                <a:stretch>
                  <a:fillRect/>
                </a:stretch>
              </p:blipFill>
              <p:spPr>
                <a:xfrm>
                  <a:off x="11592293" y="1833547"/>
                  <a:ext cx="17640" cy="28800"/>
                </a:xfrm>
                <a:prstGeom prst="rect">
                  <a:avLst/>
                </a:prstGeom>
              </p:spPr>
            </p:pic>
          </mc:Fallback>
        </mc:AlternateContent>
      </p:grpSp>
      <p:grpSp>
        <p:nvGrpSpPr>
          <p:cNvPr id="47" name="Gruppieren 46">
            <a:extLst>
              <a:ext uri="{FF2B5EF4-FFF2-40B4-BE49-F238E27FC236}">
                <a16:creationId xmlns:a16="http://schemas.microsoft.com/office/drawing/2014/main" id="{55F6A2A7-39D6-44F0-A2B7-BC85715D81F8}"/>
              </a:ext>
            </a:extLst>
          </p:cNvPr>
          <p:cNvGrpSpPr/>
          <p:nvPr/>
        </p:nvGrpSpPr>
        <p:grpSpPr>
          <a:xfrm>
            <a:off x="197573" y="4614547"/>
            <a:ext cx="2425680" cy="131040"/>
            <a:chOff x="197573" y="4614547"/>
            <a:chExt cx="2425680" cy="131040"/>
          </a:xfrm>
        </p:grpSpPr>
        <mc:AlternateContent xmlns:mc="http://schemas.openxmlformats.org/markup-compatibility/2006">
          <mc:Choice xmlns:p14="http://schemas.microsoft.com/office/powerpoint/2010/main" Requires="p14">
            <p:contentPart p14:bwMode="auto" r:id="rId67">
              <p14:nvContentPartPr>
                <p14:cNvPr id="44" name="Freihand 43">
                  <a:extLst>
                    <a:ext uri="{FF2B5EF4-FFF2-40B4-BE49-F238E27FC236}">
                      <a16:creationId xmlns:a16="http://schemas.microsoft.com/office/drawing/2014/main" id="{4C8C0622-11FB-4463-977C-562ECF6C4D1C}"/>
                    </a:ext>
                  </a:extLst>
                </p14:cNvPr>
                <p14:cNvContentPartPr/>
                <p14:nvPr/>
              </p14:nvContentPartPr>
              <p14:xfrm>
                <a:off x="197573" y="4614547"/>
                <a:ext cx="490320" cy="69480"/>
              </p14:xfrm>
            </p:contentPart>
          </mc:Choice>
          <mc:Fallback>
            <p:pic>
              <p:nvPicPr>
                <p:cNvPr id="44" name="Freihand 43">
                  <a:extLst>
                    <a:ext uri="{FF2B5EF4-FFF2-40B4-BE49-F238E27FC236}">
                      <a16:creationId xmlns:a16="http://schemas.microsoft.com/office/drawing/2014/main" id="{4C8C0622-11FB-4463-977C-562ECF6C4D1C}"/>
                    </a:ext>
                  </a:extLst>
                </p:cNvPr>
                <p:cNvPicPr/>
                <p:nvPr/>
              </p:nvPicPr>
              <p:blipFill>
                <a:blip r:embed="rId68"/>
                <a:stretch>
                  <a:fillRect/>
                </a:stretch>
              </p:blipFill>
              <p:spPr>
                <a:xfrm>
                  <a:off x="193253" y="4610227"/>
                  <a:ext cx="49896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45" name="Freihand 44">
                  <a:extLst>
                    <a:ext uri="{FF2B5EF4-FFF2-40B4-BE49-F238E27FC236}">
                      <a16:creationId xmlns:a16="http://schemas.microsoft.com/office/drawing/2014/main" id="{EA6BD173-3E74-4E50-83F8-55EE82C8683D}"/>
                    </a:ext>
                  </a:extLst>
                </p14:cNvPr>
                <p14:cNvContentPartPr/>
                <p14:nvPr/>
              </p14:nvContentPartPr>
              <p14:xfrm>
                <a:off x="1828373" y="4694467"/>
                <a:ext cx="262440" cy="51120"/>
              </p14:xfrm>
            </p:contentPart>
          </mc:Choice>
          <mc:Fallback>
            <p:pic>
              <p:nvPicPr>
                <p:cNvPr id="45" name="Freihand 44">
                  <a:extLst>
                    <a:ext uri="{FF2B5EF4-FFF2-40B4-BE49-F238E27FC236}">
                      <a16:creationId xmlns:a16="http://schemas.microsoft.com/office/drawing/2014/main" id="{EA6BD173-3E74-4E50-83F8-55EE82C8683D}"/>
                    </a:ext>
                  </a:extLst>
                </p:cNvPr>
                <p:cNvPicPr/>
                <p:nvPr/>
              </p:nvPicPr>
              <p:blipFill>
                <a:blip r:embed="rId70"/>
                <a:stretch>
                  <a:fillRect/>
                </a:stretch>
              </p:blipFill>
              <p:spPr>
                <a:xfrm>
                  <a:off x="1824053" y="4690147"/>
                  <a:ext cx="271080" cy="597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46" name="Freihand 45">
                  <a:extLst>
                    <a:ext uri="{FF2B5EF4-FFF2-40B4-BE49-F238E27FC236}">
                      <a16:creationId xmlns:a16="http://schemas.microsoft.com/office/drawing/2014/main" id="{00D2744A-D361-47F1-9B42-27E15C822530}"/>
                    </a:ext>
                  </a:extLst>
                </p14:cNvPr>
                <p14:cNvContentPartPr/>
                <p14:nvPr/>
              </p14:nvContentPartPr>
              <p14:xfrm>
                <a:off x="2288453" y="4666747"/>
                <a:ext cx="334800" cy="69120"/>
              </p14:xfrm>
            </p:contentPart>
          </mc:Choice>
          <mc:Fallback>
            <p:pic>
              <p:nvPicPr>
                <p:cNvPr id="46" name="Freihand 45">
                  <a:extLst>
                    <a:ext uri="{FF2B5EF4-FFF2-40B4-BE49-F238E27FC236}">
                      <a16:creationId xmlns:a16="http://schemas.microsoft.com/office/drawing/2014/main" id="{00D2744A-D361-47F1-9B42-27E15C822530}"/>
                    </a:ext>
                  </a:extLst>
                </p:cNvPr>
                <p:cNvPicPr/>
                <p:nvPr/>
              </p:nvPicPr>
              <p:blipFill>
                <a:blip r:embed="rId72"/>
                <a:stretch>
                  <a:fillRect/>
                </a:stretch>
              </p:blipFill>
              <p:spPr>
                <a:xfrm>
                  <a:off x="2284133" y="4662427"/>
                  <a:ext cx="343440" cy="77760"/>
                </a:xfrm>
                <a:prstGeom prst="rect">
                  <a:avLst/>
                </a:prstGeom>
              </p:spPr>
            </p:pic>
          </mc:Fallback>
        </mc:AlternateContent>
      </p:grpSp>
      <p:grpSp>
        <p:nvGrpSpPr>
          <p:cNvPr id="66" name="Gruppieren 65">
            <a:extLst>
              <a:ext uri="{FF2B5EF4-FFF2-40B4-BE49-F238E27FC236}">
                <a16:creationId xmlns:a16="http://schemas.microsoft.com/office/drawing/2014/main" id="{6A4D0B35-8271-45EB-8EE9-351B6E76D7B0}"/>
              </a:ext>
            </a:extLst>
          </p:cNvPr>
          <p:cNvGrpSpPr/>
          <p:nvPr/>
        </p:nvGrpSpPr>
        <p:grpSpPr>
          <a:xfrm>
            <a:off x="1944293" y="3445267"/>
            <a:ext cx="3368880" cy="852840"/>
            <a:chOff x="1944293" y="3445267"/>
            <a:chExt cx="3368880" cy="852840"/>
          </a:xfrm>
        </p:grpSpPr>
        <mc:AlternateContent xmlns:mc="http://schemas.openxmlformats.org/markup-compatibility/2006">
          <mc:Choice xmlns:p14="http://schemas.microsoft.com/office/powerpoint/2010/main" Requires="p14">
            <p:contentPart p14:bwMode="auto" r:id="rId73">
              <p14:nvContentPartPr>
                <p14:cNvPr id="48" name="Freihand 47">
                  <a:extLst>
                    <a:ext uri="{FF2B5EF4-FFF2-40B4-BE49-F238E27FC236}">
                      <a16:creationId xmlns:a16="http://schemas.microsoft.com/office/drawing/2014/main" id="{7DA413D5-FFD6-4F99-9C9D-60DE1450941D}"/>
                    </a:ext>
                  </a:extLst>
                </p14:cNvPr>
                <p14:cNvContentPartPr/>
                <p14:nvPr/>
              </p14:nvContentPartPr>
              <p14:xfrm>
                <a:off x="1944293" y="3830467"/>
                <a:ext cx="1197000" cy="429840"/>
              </p14:xfrm>
            </p:contentPart>
          </mc:Choice>
          <mc:Fallback>
            <p:pic>
              <p:nvPicPr>
                <p:cNvPr id="48" name="Freihand 47">
                  <a:extLst>
                    <a:ext uri="{FF2B5EF4-FFF2-40B4-BE49-F238E27FC236}">
                      <a16:creationId xmlns:a16="http://schemas.microsoft.com/office/drawing/2014/main" id="{7DA413D5-FFD6-4F99-9C9D-60DE1450941D}"/>
                    </a:ext>
                  </a:extLst>
                </p:cNvPr>
                <p:cNvPicPr/>
                <p:nvPr/>
              </p:nvPicPr>
              <p:blipFill>
                <a:blip r:embed="rId74"/>
                <a:stretch>
                  <a:fillRect/>
                </a:stretch>
              </p:blipFill>
              <p:spPr>
                <a:xfrm>
                  <a:off x="1939973" y="3826147"/>
                  <a:ext cx="1205640" cy="4384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49" name="Freihand 48">
                  <a:extLst>
                    <a:ext uri="{FF2B5EF4-FFF2-40B4-BE49-F238E27FC236}">
                      <a16:creationId xmlns:a16="http://schemas.microsoft.com/office/drawing/2014/main" id="{C58E3B41-5454-459E-A692-CCC8F23D6805}"/>
                    </a:ext>
                  </a:extLst>
                </p14:cNvPr>
                <p14:cNvContentPartPr/>
                <p14:nvPr/>
              </p14:nvContentPartPr>
              <p14:xfrm>
                <a:off x="3111773" y="3762787"/>
                <a:ext cx="209160" cy="253440"/>
              </p14:xfrm>
            </p:contentPart>
          </mc:Choice>
          <mc:Fallback>
            <p:pic>
              <p:nvPicPr>
                <p:cNvPr id="49" name="Freihand 48">
                  <a:extLst>
                    <a:ext uri="{FF2B5EF4-FFF2-40B4-BE49-F238E27FC236}">
                      <a16:creationId xmlns:a16="http://schemas.microsoft.com/office/drawing/2014/main" id="{C58E3B41-5454-459E-A692-CCC8F23D6805}"/>
                    </a:ext>
                  </a:extLst>
                </p:cNvPr>
                <p:cNvPicPr/>
                <p:nvPr/>
              </p:nvPicPr>
              <p:blipFill>
                <a:blip r:embed="rId76"/>
                <a:stretch>
                  <a:fillRect/>
                </a:stretch>
              </p:blipFill>
              <p:spPr>
                <a:xfrm>
                  <a:off x="3107453" y="3758467"/>
                  <a:ext cx="217800" cy="26208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1" name="Freihand 50">
                  <a:extLst>
                    <a:ext uri="{FF2B5EF4-FFF2-40B4-BE49-F238E27FC236}">
                      <a16:creationId xmlns:a16="http://schemas.microsoft.com/office/drawing/2014/main" id="{CA911742-E3E3-4734-9559-4683B94163FC}"/>
                    </a:ext>
                  </a:extLst>
                </p14:cNvPr>
                <p14:cNvContentPartPr/>
                <p14:nvPr/>
              </p14:nvContentPartPr>
              <p14:xfrm>
                <a:off x="3661853" y="3640747"/>
                <a:ext cx="304560" cy="33840"/>
              </p14:xfrm>
            </p:contentPart>
          </mc:Choice>
          <mc:Fallback>
            <p:pic>
              <p:nvPicPr>
                <p:cNvPr id="51" name="Freihand 50">
                  <a:extLst>
                    <a:ext uri="{FF2B5EF4-FFF2-40B4-BE49-F238E27FC236}">
                      <a16:creationId xmlns:a16="http://schemas.microsoft.com/office/drawing/2014/main" id="{CA911742-E3E3-4734-9559-4683B94163FC}"/>
                    </a:ext>
                  </a:extLst>
                </p:cNvPr>
                <p:cNvPicPr/>
                <p:nvPr/>
              </p:nvPicPr>
              <p:blipFill>
                <a:blip r:embed="rId78"/>
                <a:stretch>
                  <a:fillRect/>
                </a:stretch>
              </p:blipFill>
              <p:spPr>
                <a:xfrm>
                  <a:off x="3657533" y="3636427"/>
                  <a:ext cx="313200" cy="424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2" name="Freihand 51">
                  <a:extLst>
                    <a:ext uri="{FF2B5EF4-FFF2-40B4-BE49-F238E27FC236}">
                      <a16:creationId xmlns:a16="http://schemas.microsoft.com/office/drawing/2014/main" id="{E0C3D463-DC14-4108-8200-5358FDB4184C}"/>
                    </a:ext>
                  </a:extLst>
                </p14:cNvPr>
                <p14:cNvContentPartPr/>
                <p14:nvPr/>
              </p14:nvContentPartPr>
              <p14:xfrm>
                <a:off x="3647093" y="3676387"/>
                <a:ext cx="260280" cy="182880"/>
              </p14:xfrm>
            </p:contentPart>
          </mc:Choice>
          <mc:Fallback>
            <p:pic>
              <p:nvPicPr>
                <p:cNvPr id="52" name="Freihand 51">
                  <a:extLst>
                    <a:ext uri="{FF2B5EF4-FFF2-40B4-BE49-F238E27FC236}">
                      <a16:creationId xmlns:a16="http://schemas.microsoft.com/office/drawing/2014/main" id="{E0C3D463-DC14-4108-8200-5358FDB4184C}"/>
                    </a:ext>
                  </a:extLst>
                </p:cNvPr>
                <p:cNvPicPr/>
                <p:nvPr/>
              </p:nvPicPr>
              <p:blipFill>
                <a:blip r:embed="rId80"/>
                <a:stretch>
                  <a:fillRect/>
                </a:stretch>
              </p:blipFill>
              <p:spPr>
                <a:xfrm>
                  <a:off x="3642773" y="3672067"/>
                  <a:ext cx="26892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3" name="Freihand 52">
                  <a:extLst>
                    <a:ext uri="{FF2B5EF4-FFF2-40B4-BE49-F238E27FC236}">
                      <a16:creationId xmlns:a16="http://schemas.microsoft.com/office/drawing/2014/main" id="{D5CFCBC9-A8C4-47EA-B68B-0636198F1F7A}"/>
                    </a:ext>
                  </a:extLst>
                </p14:cNvPr>
                <p14:cNvContentPartPr/>
                <p14:nvPr/>
              </p14:nvContentPartPr>
              <p14:xfrm>
                <a:off x="4114373" y="3697987"/>
                <a:ext cx="116280" cy="275400"/>
              </p14:xfrm>
            </p:contentPart>
          </mc:Choice>
          <mc:Fallback>
            <p:pic>
              <p:nvPicPr>
                <p:cNvPr id="53" name="Freihand 52">
                  <a:extLst>
                    <a:ext uri="{FF2B5EF4-FFF2-40B4-BE49-F238E27FC236}">
                      <a16:creationId xmlns:a16="http://schemas.microsoft.com/office/drawing/2014/main" id="{D5CFCBC9-A8C4-47EA-B68B-0636198F1F7A}"/>
                    </a:ext>
                  </a:extLst>
                </p:cNvPr>
                <p:cNvPicPr/>
                <p:nvPr/>
              </p:nvPicPr>
              <p:blipFill>
                <a:blip r:embed="rId82"/>
                <a:stretch>
                  <a:fillRect/>
                </a:stretch>
              </p:blipFill>
              <p:spPr>
                <a:xfrm>
                  <a:off x="4110053" y="3693667"/>
                  <a:ext cx="124920" cy="284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4" name="Freihand 53">
                  <a:extLst>
                    <a:ext uri="{FF2B5EF4-FFF2-40B4-BE49-F238E27FC236}">
                      <a16:creationId xmlns:a16="http://schemas.microsoft.com/office/drawing/2014/main" id="{9BAC1861-6A8F-4C22-BD16-66D33861A266}"/>
                    </a:ext>
                  </a:extLst>
                </p14:cNvPr>
                <p14:cNvContentPartPr/>
                <p14:nvPr/>
              </p14:nvContentPartPr>
              <p14:xfrm>
                <a:off x="4335053" y="3717067"/>
                <a:ext cx="32400" cy="168480"/>
              </p14:xfrm>
            </p:contentPart>
          </mc:Choice>
          <mc:Fallback>
            <p:pic>
              <p:nvPicPr>
                <p:cNvPr id="54" name="Freihand 53">
                  <a:extLst>
                    <a:ext uri="{FF2B5EF4-FFF2-40B4-BE49-F238E27FC236}">
                      <a16:creationId xmlns:a16="http://schemas.microsoft.com/office/drawing/2014/main" id="{9BAC1861-6A8F-4C22-BD16-66D33861A266}"/>
                    </a:ext>
                  </a:extLst>
                </p:cNvPr>
                <p:cNvPicPr/>
                <p:nvPr/>
              </p:nvPicPr>
              <p:blipFill>
                <a:blip r:embed="rId84"/>
                <a:stretch>
                  <a:fillRect/>
                </a:stretch>
              </p:blipFill>
              <p:spPr>
                <a:xfrm>
                  <a:off x="4330733" y="3712747"/>
                  <a:ext cx="4104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5" name="Freihand 54">
                  <a:extLst>
                    <a:ext uri="{FF2B5EF4-FFF2-40B4-BE49-F238E27FC236}">
                      <a16:creationId xmlns:a16="http://schemas.microsoft.com/office/drawing/2014/main" id="{7E457C16-D59E-4CF9-806C-DD11B8DE65F2}"/>
                    </a:ext>
                  </a:extLst>
                </p14:cNvPr>
                <p14:cNvContentPartPr/>
                <p14:nvPr/>
              </p14:nvContentPartPr>
              <p14:xfrm>
                <a:off x="3648533" y="4007947"/>
                <a:ext cx="15120" cy="53280"/>
              </p14:xfrm>
            </p:contentPart>
          </mc:Choice>
          <mc:Fallback>
            <p:pic>
              <p:nvPicPr>
                <p:cNvPr id="55" name="Freihand 54">
                  <a:extLst>
                    <a:ext uri="{FF2B5EF4-FFF2-40B4-BE49-F238E27FC236}">
                      <a16:creationId xmlns:a16="http://schemas.microsoft.com/office/drawing/2014/main" id="{7E457C16-D59E-4CF9-806C-DD11B8DE65F2}"/>
                    </a:ext>
                  </a:extLst>
                </p:cNvPr>
                <p:cNvPicPr/>
                <p:nvPr/>
              </p:nvPicPr>
              <p:blipFill>
                <a:blip r:embed="rId86"/>
                <a:stretch>
                  <a:fillRect/>
                </a:stretch>
              </p:blipFill>
              <p:spPr>
                <a:xfrm>
                  <a:off x="3644213" y="4003627"/>
                  <a:ext cx="23760" cy="619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6" name="Freihand 55">
                  <a:extLst>
                    <a:ext uri="{FF2B5EF4-FFF2-40B4-BE49-F238E27FC236}">
                      <a16:creationId xmlns:a16="http://schemas.microsoft.com/office/drawing/2014/main" id="{D7ADDAE1-7B44-4D36-9CDE-BD61B3B31B3B}"/>
                    </a:ext>
                  </a:extLst>
                </p14:cNvPr>
                <p14:cNvContentPartPr/>
                <p14:nvPr/>
              </p14:nvContentPartPr>
              <p14:xfrm>
                <a:off x="3642773" y="3912907"/>
                <a:ext cx="32760" cy="3600"/>
              </p14:xfrm>
            </p:contentPart>
          </mc:Choice>
          <mc:Fallback>
            <p:pic>
              <p:nvPicPr>
                <p:cNvPr id="56" name="Freihand 55">
                  <a:extLst>
                    <a:ext uri="{FF2B5EF4-FFF2-40B4-BE49-F238E27FC236}">
                      <a16:creationId xmlns:a16="http://schemas.microsoft.com/office/drawing/2014/main" id="{D7ADDAE1-7B44-4D36-9CDE-BD61B3B31B3B}"/>
                    </a:ext>
                  </a:extLst>
                </p:cNvPr>
                <p:cNvPicPr/>
                <p:nvPr/>
              </p:nvPicPr>
              <p:blipFill>
                <a:blip r:embed="rId88"/>
                <a:stretch>
                  <a:fillRect/>
                </a:stretch>
              </p:blipFill>
              <p:spPr>
                <a:xfrm>
                  <a:off x="3638453" y="3908587"/>
                  <a:ext cx="414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7" name="Freihand 56">
                  <a:extLst>
                    <a:ext uri="{FF2B5EF4-FFF2-40B4-BE49-F238E27FC236}">
                      <a16:creationId xmlns:a16="http://schemas.microsoft.com/office/drawing/2014/main" id="{0384EF65-4BEF-4B7C-848F-55CD49F5D9DB}"/>
                    </a:ext>
                  </a:extLst>
                </p14:cNvPr>
                <p14:cNvContentPartPr/>
                <p14:nvPr/>
              </p14:nvContentPartPr>
              <p14:xfrm>
                <a:off x="3754373" y="3991027"/>
                <a:ext cx="87840" cy="57960"/>
              </p14:xfrm>
            </p:contentPart>
          </mc:Choice>
          <mc:Fallback>
            <p:pic>
              <p:nvPicPr>
                <p:cNvPr id="57" name="Freihand 56">
                  <a:extLst>
                    <a:ext uri="{FF2B5EF4-FFF2-40B4-BE49-F238E27FC236}">
                      <a16:creationId xmlns:a16="http://schemas.microsoft.com/office/drawing/2014/main" id="{0384EF65-4BEF-4B7C-848F-55CD49F5D9DB}"/>
                    </a:ext>
                  </a:extLst>
                </p:cNvPr>
                <p:cNvPicPr/>
                <p:nvPr/>
              </p:nvPicPr>
              <p:blipFill>
                <a:blip r:embed="rId90"/>
                <a:stretch>
                  <a:fillRect/>
                </a:stretch>
              </p:blipFill>
              <p:spPr>
                <a:xfrm>
                  <a:off x="3750053" y="3986707"/>
                  <a:ext cx="964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8" name="Freihand 57">
                  <a:extLst>
                    <a:ext uri="{FF2B5EF4-FFF2-40B4-BE49-F238E27FC236}">
                      <a16:creationId xmlns:a16="http://schemas.microsoft.com/office/drawing/2014/main" id="{EAA64ED7-15D2-4237-98A9-2AEE792F1EE7}"/>
                    </a:ext>
                  </a:extLst>
                </p14:cNvPr>
                <p14:cNvContentPartPr/>
                <p14:nvPr/>
              </p14:nvContentPartPr>
              <p14:xfrm>
                <a:off x="3885053" y="3930547"/>
                <a:ext cx="103320" cy="135360"/>
              </p14:xfrm>
            </p:contentPart>
          </mc:Choice>
          <mc:Fallback>
            <p:pic>
              <p:nvPicPr>
                <p:cNvPr id="58" name="Freihand 57">
                  <a:extLst>
                    <a:ext uri="{FF2B5EF4-FFF2-40B4-BE49-F238E27FC236}">
                      <a16:creationId xmlns:a16="http://schemas.microsoft.com/office/drawing/2014/main" id="{EAA64ED7-15D2-4237-98A9-2AEE792F1EE7}"/>
                    </a:ext>
                  </a:extLst>
                </p:cNvPr>
                <p:cNvPicPr/>
                <p:nvPr/>
              </p:nvPicPr>
              <p:blipFill>
                <a:blip r:embed="rId92"/>
                <a:stretch>
                  <a:fillRect/>
                </a:stretch>
              </p:blipFill>
              <p:spPr>
                <a:xfrm>
                  <a:off x="3880733" y="3926227"/>
                  <a:ext cx="111960" cy="14400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9" name="Freihand 58">
                  <a:extLst>
                    <a:ext uri="{FF2B5EF4-FFF2-40B4-BE49-F238E27FC236}">
                      <a16:creationId xmlns:a16="http://schemas.microsoft.com/office/drawing/2014/main" id="{E7C4CC44-98C4-4D38-8B75-A0D0FB3B252E}"/>
                    </a:ext>
                  </a:extLst>
                </p14:cNvPr>
                <p14:cNvContentPartPr/>
                <p14:nvPr/>
              </p14:nvContentPartPr>
              <p14:xfrm>
                <a:off x="3759053" y="3492787"/>
                <a:ext cx="114840" cy="97560"/>
              </p14:xfrm>
            </p:contentPart>
          </mc:Choice>
          <mc:Fallback>
            <p:pic>
              <p:nvPicPr>
                <p:cNvPr id="59" name="Freihand 58">
                  <a:extLst>
                    <a:ext uri="{FF2B5EF4-FFF2-40B4-BE49-F238E27FC236}">
                      <a16:creationId xmlns:a16="http://schemas.microsoft.com/office/drawing/2014/main" id="{E7C4CC44-98C4-4D38-8B75-A0D0FB3B252E}"/>
                    </a:ext>
                  </a:extLst>
                </p:cNvPr>
                <p:cNvPicPr/>
                <p:nvPr/>
              </p:nvPicPr>
              <p:blipFill>
                <a:blip r:embed="rId94"/>
                <a:stretch>
                  <a:fillRect/>
                </a:stretch>
              </p:blipFill>
              <p:spPr>
                <a:xfrm>
                  <a:off x="3754733" y="3488467"/>
                  <a:ext cx="12348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0" name="Freihand 59">
                  <a:extLst>
                    <a:ext uri="{FF2B5EF4-FFF2-40B4-BE49-F238E27FC236}">
                      <a16:creationId xmlns:a16="http://schemas.microsoft.com/office/drawing/2014/main" id="{CB6F0412-4D96-47C5-AC01-D360DEDACA13}"/>
                    </a:ext>
                  </a:extLst>
                </p14:cNvPr>
                <p14:cNvContentPartPr/>
                <p14:nvPr/>
              </p14:nvContentPartPr>
              <p14:xfrm>
                <a:off x="4573733" y="3708427"/>
                <a:ext cx="215280" cy="11160"/>
              </p14:xfrm>
            </p:contentPart>
          </mc:Choice>
          <mc:Fallback>
            <p:pic>
              <p:nvPicPr>
                <p:cNvPr id="60" name="Freihand 59">
                  <a:extLst>
                    <a:ext uri="{FF2B5EF4-FFF2-40B4-BE49-F238E27FC236}">
                      <a16:creationId xmlns:a16="http://schemas.microsoft.com/office/drawing/2014/main" id="{CB6F0412-4D96-47C5-AC01-D360DEDACA13}"/>
                    </a:ext>
                  </a:extLst>
                </p:cNvPr>
                <p:cNvPicPr/>
                <p:nvPr/>
              </p:nvPicPr>
              <p:blipFill>
                <a:blip r:embed="rId96"/>
                <a:stretch>
                  <a:fillRect/>
                </a:stretch>
              </p:blipFill>
              <p:spPr>
                <a:xfrm>
                  <a:off x="4569413" y="3704107"/>
                  <a:ext cx="22392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61" name="Freihand 60">
                  <a:extLst>
                    <a:ext uri="{FF2B5EF4-FFF2-40B4-BE49-F238E27FC236}">
                      <a16:creationId xmlns:a16="http://schemas.microsoft.com/office/drawing/2014/main" id="{48334455-7474-48CF-9227-1CCF81F6B0EA}"/>
                    </a:ext>
                  </a:extLst>
                </p14:cNvPr>
                <p14:cNvContentPartPr/>
                <p14:nvPr/>
              </p14:nvContentPartPr>
              <p14:xfrm>
                <a:off x="4593533" y="3757387"/>
                <a:ext cx="229680" cy="22320"/>
              </p14:xfrm>
            </p:contentPart>
          </mc:Choice>
          <mc:Fallback>
            <p:pic>
              <p:nvPicPr>
                <p:cNvPr id="61" name="Freihand 60">
                  <a:extLst>
                    <a:ext uri="{FF2B5EF4-FFF2-40B4-BE49-F238E27FC236}">
                      <a16:creationId xmlns:a16="http://schemas.microsoft.com/office/drawing/2014/main" id="{48334455-7474-48CF-9227-1CCF81F6B0EA}"/>
                    </a:ext>
                  </a:extLst>
                </p:cNvPr>
                <p:cNvPicPr/>
                <p:nvPr/>
              </p:nvPicPr>
              <p:blipFill>
                <a:blip r:embed="rId98"/>
                <a:stretch>
                  <a:fillRect/>
                </a:stretch>
              </p:blipFill>
              <p:spPr>
                <a:xfrm>
                  <a:off x="4589213" y="3753067"/>
                  <a:ext cx="2383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2" name="Freihand 61">
                  <a:extLst>
                    <a:ext uri="{FF2B5EF4-FFF2-40B4-BE49-F238E27FC236}">
                      <a16:creationId xmlns:a16="http://schemas.microsoft.com/office/drawing/2014/main" id="{DAEFBA2A-A800-4FCE-8287-95B523B9000A}"/>
                    </a:ext>
                  </a:extLst>
                </p14:cNvPr>
                <p14:cNvContentPartPr/>
                <p14:nvPr/>
              </p14:nvContentPartPr>
              <p14:xfrm>
                <a:off x="4961093" y="3602587"/>
                <a:ext cx="201600" cy="285120"/>
              </p14:xfrm>
            </p:contentPart>
          </mc:Choice>
          <mc:Fallback>
            <p:pic>
              <p:nvPicPr>
                <p:cNvPr id="62" name="Freihand 61">
                  <a:extLst>
                    <a:ext uri="{FF2B5EF4-FFF2-40B4-BE49-F238E27FC236}">
                      <a16:creationId xmlns:a16="http://schemas.microsoft.com/office/drawing/2014/main" id="{DAEFBA2A-A800-4FCE-8287-95B523B9000A}"/>
                    </a:ext>
                  </a:extLst>
                </p:cNvPr>
                <p:cNvPicPr/>
                <p:nvPr/>
              </p:nvPicPr>
              <p:blipFill>
                <a:blip r:embed="rId100"/>
                <a:stretch>
                  <a:fillRect/>
                </a:stretch>
              </p:blipFill>
              <p:spPr>
                <a:xfrm>
                  <a:off x="4956773" y="3598267"/>
                  <a:ext cx="210240" cy="2937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4" name="Freihand 63">
                  <a:extLst>
                    <a:ext uri="{FF2B5EF4-FFF2-40B4-BE49-F238E27FC236}">
                      <a16:creationId xmlns:a16="http://schemas.microsoft.com/office/drawing/2014/main" id="{ACAA7A4B-0D99-4BF3-A858-AE8D434EBAA0}"/>
                    </a:ext>
                  </a:extLst>
                </p14:cNvPr>
                <p14:cNvContentPartPr/>
                <p14:nvPr/>
              </p14:nvContentPartPr>
              <p14:xfrm>
                <a:off x="5208413" y="3521587"/>
                <a:ext cx="45720" cy="652320"/>
              </p14:xfrm>
            </p:contentPart>
          </mc:Choice>
          <mc:Fallback>
            <p:pic>
              <p:nvPicPr>
                <p:cNvPr id="64" name="Freihand 63">
                  <a:extLst>
                    <a:ext uri="{FF2B5EF4-FFF2-40B4-BE49-F238E27FC236}">
                      <a16:creationId xmlns:a16="http://schemas.microsoft.com/office/drawing/2014/main" id="{ACAA7A4B-0D99-4BF3-A858-AE8D434EBAA0}"/>
                    </a:ext>
                  </a:extLst>
                </p:cNvPr>
                <p:cNvPicPr/>
                <p:nvPr/>
              </p:nvPicPr>
              <p:blipFill>
                <a:blip r:embed="rId102"/>
                <a:stretch>
                  <a:fillRect/>
                </a:stretch>
              </p:blipFill>
              <p:spPr>
                <a:xfrm>
                  <a:off x="5204093" y="3517267"/>
                  <a:ext cx="54360" cy="66096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5" name="Freihand 64">
                  <a:extLst>
                    <a:ext uri="{FF2B5EF4-FFF2-40B4-BE49-F238E27FC236}">
                      <a16:creationId xmlns:a16="http://schemas.microsoft.com/office/drawing/2014/main" id="{5973F3F0-1491-4C3D-8AC9-E0C182903F96}"/>
                    </a:ext>
                  </a:extLst>
                </p14:cNvPr>
                <p14:cNvContentPartPr/>
                <p14:nvPr/>
              </p14:nvContentPartPr>
              <p14:xfrm>
                <a:off x="3314453" y="3445267"/>
                <a:ext cx="1998720" cy="852840"/>
              </p14:xfrm>
            </p:contentPart>
          </mc:Choice>
          <mc:Fallback>
            <p:pic>
              <p:nvPicPr>
                <p:cNvPr id="65" name="Freihand 64">
                  <a:extLst>
                    <a:ext uri="{FF2B5EF4-FFF2-40B4-BE49-F238E27FC236}">
                      <a16:creationId xmlns:a16="http://schemas.microsoft.com/office/drawing/2014/main" id="{5973F3F0-1491-4C3D-8AC9-E0C182903F96}"/>
                    </a:ext>
                  </a:extLst>
                </p:cNvPr>
                <p:cNvPicPr/>
                <p:nvPr/>
              </p:nvPicPr>
              <p:blipFill>
                <a:blip r:embed="rId104"/>
                <a:stretch>
                  <a:fillRect/>
                </a:stretch>
              </p:blipFill>
              <p:spPr>
                <a:xfrm>
                  <a:off x="3310133" y="3440947"/>
                  <a:ext cx="2007360" cy="861480"/>
                </a:xfrm>
                <a:prstGeom prst="rect">
                  <a:avLst/>
                </a:prstGeom>
              </p:spPr>
            </p:pic>
          </mc:Fallback>
        </mc:AlternateContent>
      </p:gr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mc:AlternateContent xmlns:mc="http://schemas.openxmlformats.org/markup-compatibility/2006">
        <mc:Choice xmlns:p14="http://schemas.microsoft.com/office/powerpoint/2010/main" Requires="p14">
          <p:contentPart p14:bwMode="auto" r:id="rId7">
            <p14:nvContentPartPr>
              <p14:cNvPr id="2" name="Freihand 1">
                <a:extLst>
                  <a:ext uri="{FF2B5EF4-FFF2-40B4-BE49-F238E27FC236}">
                    <a16:creationId xmlns:a16="http://schemas.microsoft.com/office/drawing/2014/main" id="{7558518A-1CDD-455B-8FD3-91319F682DBF}"/>
                  </a:ext>
                </a:extLst>
              </p14:cNvPr>
              <p14:cNvContentPartPr/>
              <p14:nvPr/>
            </p14:nvContentPartPr>
            <p14:xfrm>
              <a:off x="5289413" y="1715467"/>
              <a:ext cx="1963800" cy="733680"/>
            </p14:xfrm>
          </p:contentPart>
        </mc:Choice>
        <mc:Fallback>
          <p:pic>
            <p:nvPicPr>
              <p:cNvPr id="2" name="Freihand 1">
                <a:extLst>
                  <a:ext uri="{FF2B5EF4-FFF2-40B4-BE49-F238E27FC236}">
                    <a16:creationId xmlns:a16="http://schemas.microsoft.com/office/drawing/2014/main" id="{7558518A-1CDD-455B-8FD3-91319F682DBF}"/>
                  </a:ext>
                </a:extLst>
              </p:cNvPr>
              <p:cNvPicPr/>
              <p:nvPr/>
            </p:nvPicPr>
            <p:blipFill>
              <a:blip r:embed="rId8"/>
              <a:stretch>
                <a:fillRect/>
              </a:stretch>
            </p:blipFill>
            <p:spPr>
              <a:xfrm>
                <a:off x="5285093" y="1711147"/>
                <a:ext cx="1972440" cy="742320"/>
              </a:xfrm>
              <a:prstGeom prst="rect">
                <a:avLst/>
              </a:prstGeom>
            </p:spPr>
          </p:pic>
        </mc:Fallback>
      </mc:AlternateContent>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Weighting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dirty="0"/>
              <a:t>Inflationsrate</a:t>
            </a:r>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Die Inflationsrate berechnet sich als die relative Veränderung des Verbraucherpreisindex gegenüber dem Vorjahr:</a:t>
                </a: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i="1">
                            <a:solidFill>
                              <a:srgbClr val="000000"/>
                            </a:solidFill>
                            <a:latin typeface="Cambria Math" panose="02040503050406030204" pitchFamily="18" charset="0"/>
                          </a:rPr>
                        </m:ctrlPr>
                      </m:fPr>
                      <m:num>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i="1">
                            <a:solidFill>
                              <a:srgbClr val="000000"/>
                            </a:solidFill>
                            <a:latin typeface="Cambria Math" panose="02040503050406030204" pitchFamily="18" charset="0"/>
                          </a:rPr>
                          <m:t>𝑉𝑃𝐼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 Zeitindex </a:t>
                </a: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84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9" name="Gruppieren 8">
            <a:extLst>
              <a:ext uri="{FF2B5EF4-FFF2-40B4-BE49-F238E27FC236}">
                <a16:creationId xmlns:a16="http://schemas.microsoft.com/office/drawing/2014/main" id="{98A4FBBD-17D6-4CCD-872C-79C325D2F248}"/>
              </a:ext>
            </a:extLst>
          </p:cNvPr>
          <p:cNvGrpSpPr/>
          <p:nvPr/>
        </p:nvGrpSpPr>
        <p:grpSpPr>
          <a:xfrm>
            <a:off x="2258933" y="2850547"/>
            <a:ext cx="612000" cy="204840"/>
            <a:chOff x="2258933" y="2850547"/>
            <a:chExt cx="612000" cy="204840"/>
          </a:xfrm>
        </p:grpSpPr>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34A1001F-326A-4D7E-9FA1-9E7B1D8B9D92}"/>
                    </a:ext>
                  </a:extLst>
                </p14:cNvPr>
                <p14:cNvContentPartPr/>
                <p14:nvPr/>
              </p14:nvContentPartPr>
              <p14:xfrm>
                <a:off x="2258933" y="2869267"/>
                <a:ext cx="106560" cy="186120"/>
              </p14:xfrm>
            </p:contentPart>
          </mc:Choice>
          <mc:Fallback>
            <p:pic>
              <p:nvPicPr>
                <p:cNvPr id="2" name="Freihand 1">
                  <a:extLst>
                    <a:ext uri="{FF2B5EF4-FFF2-40B4-BE49-F238E27FC236}">
                      <a16:creationId xmlns:a16="http://schemas.microsoft.com/office/drawing/2014/main" id="{34A1001F-326A-4D7E-9FA1-9E7B1D8B9D92}"/>
                    </a:ext>
                  </a:extLst>
                </p:cNvPr>
                <p:cNvPicPr/>
                <p:nvPr/>
              </p:nvPicPr>
              <p:blipFill>
                <a:blip r:embed="rId5"/>
                <a:stretch>
                  <a:fillRect/>
                </a:stretch>
              </p:blipFill>
              <p:spPr>
                <a:xfrm>
                  <a:off x="2254613" y="2864947"/>
                  <a:ext cx="11520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ABD39D70-6CD8-4A8D-8FFA-437606B9B515}"/>
                    </a:ext>
                  </a:extLst>
                </p14:cNvPr>
                <p14:cNvContentPartPr/>
                <p14:nvPr/>
              </p14:nvContentPartPr>
              <p14:xfrm>
                <a:off x="2414813" y="2928667"/>
                <a:ext cx="219240" cy="102240"/>
              </p14:xfrm>
            </p:contentPart>
          </mc:Choice>
          <mc:Fallback>
            <p:pic>
              <p:nvPicPr>
                <p:cNvPr id="3" name="Freihand 2">
                  <a:extLst>
                    <a:ext uri="{FF2B5EF4-FFF2-40B4-BE49-F238E27FC236}">
                      <a16:creationId xmlns:a16="http://schemas.microsoft.com/office/drawing/2014/main" id="{ABD39D70-6CD8-4A8D-8FFA-437606B9B515}"/>
                    </a:ext>
                  </a:extLst>
                </p:cNvPr>
                <p:cNvPicPr/>
                <p:nvPr/>
              </p:nvPicPr>
              <p:blipFill>
                <a:blip r:embed="rId7"/>
                <a:stretch>
                  <a:fillRect/>
                </a:stretch>
              </p:blipFill>
              <p:spPr>
                <a:xfrm>
                  <a:off x="2410493" y="2924347"/>
                  <a:ext cx="22788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4" name="Freihand 3">
                  <a:extLst>
                    <a:ext uri="{FF2B5EF4-FFF2-40B4-BE49-F238E27FC236}">
                      <a16:creationId xmlns:a16="http://schemas.microsoft.com/office/drawing/2014/main" id="{12290BE5-4B7F-4445-8A92-2840E22A517E}"/>
                    </a:ext>
                  </a:extLst>
                </p14:cNvPr>
                <p14:cNvContentPartPr/>
                <p14:nvPr/>
              </p14:nvContentPartPr>
              <p14:xfrm>
                <a:off x="2666813" y="2850547"/>
                <a:ext cx="204120" cy="171000"/>
              </p14:xfrm>
            </p:contentPart>
          </mc:Choice>
          <mc:Fallback>
            <p:pic>
              <p:nvPicPr>
                <p:cNvPr id="4" name="Freihand 3">
                  <a:extLst>
                    <a:ext uri="{FF2B5EF4-FFF2-40B4-BE49-F238E27FC236}">
                      <a16:creationId xmlns:a16="http://schemas.microsoft.com/office/drawing/2014/main" id="{12290BE5-4B7F-4445-8A92-2840E22A517E}"/>
                    </a:ext>
                  </a:extLst>
                </p:cNvPr>
                <p:cNvPicPr/>
                <p:nvPr/>
              </p:nvPicPr>
              <p:blipFill>
                <a:blip r:embed="rId9"/>
                <a:stretch>
                  <a:fillRect/>
                </a:stretch>
              </p:blipFill>
              <p:spPr>
                <a:xfrm>
                  <a:off x="2662493" y="2846227"/>
                  <a:ext cx="212760" cy="179640"/>
                </a:xfrm>
                <a:prstGeom prst="rect">
                  <a:avLst/>
                </a:prstGeom>
              </p:spPr>
            </p:pic>
          </mc:Fallback>
        </mc:AlternateContent>
      </p:grpSp>
      <p:grpSp>
        <p:nvGrpSpPr>
          <p:cNvPr id="18" name="Gruppieren 17">
            <a:extLst>
              <a:ext uri="{FF2B5EF4-FFF2-40B4-BE49-F238E27FC236}">
                <a16:creationId xmlns:a16="http://schemas.microsoft.com/office/drawing/2014/main" id="{688D00B1-13EA-4F2F-94F1-75D9E1AE7CE7}"/>
              </a:ext>
            </a:extLst>
          </p:cNvPr>
          <p:cNvGrpSpPr/>
          <p:nvPr/>
        </p:nvGrpSpPr>
        <p:grpSpPr>
          <a:xfrm>
            <a:off x="3335333" y="2859547"/>
            <a:ext cx="662040" cy="269640"/>
            <a:chOff x="3335333" y="2859547"/>
            <a:chExt cx="662040" cy="269640"/>
          </a:xfrm>
        </p:grpSpPr>
        <mc:AlternateContent xmlns:mc="http://schemas.openxmlformats.org/markup-compatibility/2006">
          <mc:Choice xmlns:p14="http://schemas.microsoft.com/office/powerpoint/2010/main" Requires="p14">
            <p:contentPart p14:bwMode="auto" r:id="rId10">
              <p14:nvContentPartPr>
                <p14:cNvPr id="5" name="Freihand 4">
                  <a:extLst>
                    <a:ext uri="{FF2B5EF4-FFF2-40B4-BE49-F238E27FC236}">
                      <a16:creationId xmlns:a16="http://schemas.microsoft.com/office/drawing/2014/main" id="{A37D880D-E19D-4EA4-B75D-1747F09DD223}"/>
                    </a:ext>
                  </a:extLst>
                </p14:cNvPr>
                <p14:cNvContentPartPr/>
                <p14:nvPr/>
              </p14:nvContentPartPr>
              <p14:xfrm>
                <a:off x="3335333" y="2916427"/>
                <a:ext cx="178920" cy="212760"/>
              </p14:xfrm>
            </p:contentPart>
          </mc:Choice>
          <mc:Fallback>
            <p:pic>
              <p:nvPicPr>
                <p:cNvPr id="5" name="Freihand 4">
                  <a:extLst>
                    <a:ext uri="{FF2B5EF4-FFF2-40B4-BE49-F238E27FC236}">
                      <a16:creationId xmlns:a16="http://schemas.microsoft.com/office/drawing/2014/main" id="{A37D880D-E19D-4EA4-B75D-1747F09DD223}"/>
                    </a:ext>
                  </a:extLst>
                </p:cNvPr>
                <p:cNvPicPr/>
                <p:nvPr/>
              </p:nvPicPr>
              <p:blipFill>
                <a:blip r:embed="rId11"/>
                <a:stretch>
                  <a:fillRect/>
                </a:stretch>
              </p:blipFill>
              <p:spPr>
                <a:xfrm>
                  <a:off x="3331013" y="2912107"/>
                  <a:ext cx="187560" cy="2214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0" name="Freihand 9">
                  <a:extLst>
                    <a:ext uri="{FF2B5EF4-FFF2-40B4-BE49-F238E27FC236}">
                      <a16:creationId xmlns:a16="http://schemas.microsoft.com/office/drawing/2014/main" id="{CABB6025-9C4D-4FF7-94B4-FDBB0F56C672}"/>
                    </a:ext>
                  </a:extLst>
                </p14:cNvPr>
                <p14:cNvContentPartPr/>
                <p14:nvPr/>
              </p14:nvContentPartPr>
              <p14:xfrm>
                <a:off x="3542693" y="2859547"/>
                <a:ext cx="454680" cy="168480"/>
              </p14:xfrm>
            </p:contentPart>
          </mc:Choice>
          <mc:Fallback>
            <p:pic>
              <p:nvPicPr>
                <p:cNvPr id="10" name="Freihand 9">
                  <a:extLst>
                    <a:ext uri="{FF2B5EF4-FFF2-40B4-BE49-F238E27FC236}">
                      <a16:creationId xmlns:a16="http://schemas.microsoft.com/office/drawing/2014/main" id="{CABB6025-9C4D-4FF7-94B4-FDBB0F56C672}"/>
                    </a:ext>
                  </a:extLst>
                </p:cNvPr>
                <p:cNvPicPr/>
                <p:nvPr/>
              </p:nvPicPr>
              <p:blipFill>
                <a:blip r:embed="rId13"/>
                <a:stretch>
                  <a:fillRect/>
                </a:stretch>
              </p:blipFill>
              <p:spPr>
                <a:xfrm>
                  <a:off x="3538373" y="2855227"/>
                  <a:ext cx="463320" cy="177120"/>
                </a:xfrm>
                <a:prstGeom prst="rect">
                  <a:avLst/>
                </a:prstGeom>
              </p:spPr>
            </p:pic>
          </mc:Fallback>
        </mc:AlternateContent>
      </p:grpSp>
      <p:grpSp>
        <p:nvGrpSpPr>
          <p:cNvPr id="17" name="Gruppieren 16">
            <a:extLst>
              <a:ext uri="{FF2B5EF4-FFF2-40B4-BE49-F238E27FC236}">
                <a16:creationId xmlns:a16="http://schemas.microsoft.com/office/drawing/2014/main" id="{516CCD5D-1683-4FDF-BCF0-8F2A815B8423}"/>
              </a:ext>
            </a:extLst>
          </p:cNvPr>
          <p:cNvGrpSpPr/>
          <p:nvPr/>
        </p:nvGrpSpPr>
        <p:grpSpPr>
          <a:xfrm>
            <a:off x="2820533" y="3855667"/>
            <a:ext cx="797400" cy="307440"/>
            <a:chOff x="2820533" y="3855667"/>
            <a:chExt cx="797400" cy="307440"/>
          </a:xfrm>
        </p:grpSpPr>
        <mc:AlternateContent xmlns:mc="http://schemas.openxmlformats.org/markup-compatibility/2006">
          <mc:Choice xmlns:p14="http://schemas.microsoft.com/office/powerpoint/2010/main" Requires="p14">
            <p:contentPart p14:bwMode="auto" r:id="rId14">
              <p14:nvContentPartPr>
                <p14:cNvPr id="11" name="Freihand 10">
                  <a:extLst>
                    <a:ext uri="{FF2B5EF4-FFF2-40B4-BE49-F238E27FC236}">
                      <a16:creationId xmlns:a16="http://schemas.microsoft.com/office/drawing/2014/main" id="{DEEE31E0-8083-4DA2-A6B9-1EA7232C5F81}"/>
                    </a:ext>
                  </a:extLst>
                </p14:cNvPr>
                <p14:cNvContentPartPr/>
                <p14:nvPr/>
              </p14:nvContentPartPr>
              <p14:xfrm>
                <a:off x="2820533" y="3914707"/>
                <a:ext cx="129960" cy="248400"/>
              </p14:xfrm>
            </p:contentPart>
          </mc:Choice>
          <mc:Fallback>
            <p:pic>
              <p:nvPicPr>
                <p:cNvPr id="11" name="Freihand 10">
                  <a:extLst>
                    <a:ext uri="{FF2B5EF4-FFF2-40B4-BE49-F238E27FC236}">
                      <a16:creationId xmlns:a16="http://schemas.microsoft.com/office/drawing/2014/main" id="{DEEE31E0-8083-4DA2-A6B9-1EA7232C5F81}"/>
                    </a:ext>
                  </a:extLst>
                </p:cNvPr>
                <p:cNvPicPr/>
                <p:nvPr/>
              </p:nvPicPr>
              <p:blipFill>
                <a:blip r:embed="rId15"/>
                <a:stretch>
                  <a:fillRect/>
                </a:stretch>
              </p:blipFill>
              <p:spPr>
                <a:xfrm>
                  <a:off x="2816213" y="3910387"/>
                  <a:ext cx="13860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12" name="Freihand 11">
                  <a:extLst>
                    <a:ext uri="{FF2B5EF4-FFF2-40B4-BE49-F238E27FC236}">
                      <a16:creationId xmlns:a16="http://schemas.microsoft.com/office/drawing/2014/main" id="{8CDD7CBC-408C-4D57-8256-8B942CC089BC}"/>
                    </a:ext>
                  </a:extLst>
                </p14:cNvPr>
                <p14:cNvContentPartPr/>
                <p14:nvPr/>
              </p14:nvContentPartPr>
              <p14:xfrm>
                <a:off x="2995853" y="3945307"/>
                <a:ext cx="47160" cy="71280"/>
              </p14:xfrm>
            </p:contentPart>
          </mc:Choice>
          <mc:Fallback>
            <p:pic>
              <p:nvPicPr>
                <p:cNvPr id="12" name="Freihand 11">
                  <a:extLst>
                    <a:ext uri="{FF2B5EF4-FFF2-40B4-BE49-F238E27FC236}">
                      <a16:creationId xmlns:a16="http://schemas.microsoft.com/office/drawing/2014/main" id="{8CDD7CBC-408C-4D57-8256-8B942CC089BC}"/>
                    </a:ext>
                  </a:extLst>
                </p:cNvPr>
                <p:cNvPicPr/>
                <p:nvPr/>
              </p:nvPicPr>
              <p:blipFill>
                <a:blip r:embed="rId17"/>
                <a:stretch>
                  <a:fillRect/>
                </a:stretch>
              </p:blipFill>
              <p:spPr>
                <a:xfrm>
                  <a:off x="2991533" y="3940987"/>
                  <a:ext cx="5580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3" name="Freihand 12">
                  <a:extLst>
                    <a:ext uri="{FF2B5EF4-FFF2-40B4-BE49-F238E27FC236}">
                      <a16:creationId xmlns:a16="http://schemas.microsoft.com/office/drawing/2014/main" id="{5F44B393-D5C4-47B5-A989-583AD002D238}"/>
                    </a:ext>
                  </a:extLst>
                </p14:cNvPr>
                <p14:cNvContentPartPr/>
                <p14:nvPr/>
              </p14:nvContentPartPr>
              <p14:xfrm>
                <a:off x="3094133" y="3910747"/>
                <a:ext cx="87480" cy="116640"/>
              </p14:xfrm>
            </p:contentPart>
          </mc:Choice>
          <mc:Fallback>
            <p:pic>
              <p:nvPicPr>
                <p:cNvPr id="13" name="Freihand 12">
                  <a:extLst>
                    <a:ext uri="{FF2B5EF4-FFF2-40B4-BE49-F238E27FC236}">
                      <a16:creationId xmlns:a16="http://schemas.microsoft.com/office/drawing/2014/main" id="{5F44B393-D5C4-47B5-A989-583AD002D238}"/>
                    </a:ext>
                  </a:extLst>
                </p:cNvPr>
                <p:cNvPicPr/>
                <p:nvPr/>
              </p:nvPicPr>
              <p:blipFill>
                <a:blip r:embed="rId19"/>
                <a:stretch>
                  <a:fillRect/>
                </a:stretch>
              </p:blipFill>
              <p:spPr>
                <a:xfrm>
                  <a:off x="3089813" y="3906427"/>
                  <a:ext cx="96120" cy="12528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4" name="Freihand 13">
                  <a:extLst>
                    <a:ext uri="{FF2B5EF4-FFF2-40B4-BE49-F238E27FC236}">
                      <a16:creationId xmlns:a16="http://schemas.microsoft.com/office/drawing/2014/main" id="{8D419C87-AEE7-49EE-B56E-109FC0D7E342}"/>
                    </a:ext>
                  </a:extLst>
                </p14:cNvPr>
                <p14:cNvContentPartPr/>
                <p14:nvPr/>
              </p14:nvContentPartPr>
              <p14:xfrm>
                <a:off x="3191333" y="3855667"/>
                <a:ext cx="343440" cy="205560"/>
              </p14:xfrm>
            </p:contentPart>
          </mc:Choice>
          <mc:Fallback>
            <p:pic>
              <p:nvPicPr>
                <p:cNvPr id="14" name="Freihand 13">
                  <a:extLst>
                    <a:ext uri="{FF2B5EF4-FFF2-40B4-BE49-F238E27FC236}">
                      <a16:creationId xmlns:a16="http://schemas.microsoft.com/office/drawing/2014/main" id="{8D419C87-AEE7-49EE-B56E-109FC0D7E342}"/>
                    </a:ext>
                  </a:extLst>
                </p:cNvPr>
                <p:cNvPicPr/>
                <p:nvPr/>
              </p:nvPicPr>
              <p:blipFill>
                <a:blip r:embed="rId21"/>
                <a:stretch>
                  <a:fillRect/>
                </a:stretch>
              </p:blipFill>
              <p:spPr>
                <a:xfrm>
                  <a:off x="3187013" y="3851347"/>
                  <a:ext cx="352080" cy="21420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5" name="Freihand 14">
                  <a:extLst>
                    <a:ext uri="{FF2B5EF4-FFF2-40B4-BE49-F238E27FC236}">
                      <a16:creationId xmlns:a16="http://schemas.microsoft.com/office/drawing/2014/main" id="{0A76CEAC-879B-402D-9DF9-945152EE785A}"/>
                    </a:ext>
                  </a:extLst>
                </p14:cNvPr>
                <p14:cNvContentPartPr/>
                <p14:nvPr/>
              </p14:nvContentPartPr>
              <p14:xfrm>
                <a:off x="3553493" y="3973747"/>
                <a:ext cx="52200" cy="93960"/>
              </p14:xfrm>
            </p:contentPart>
          </mc:Choice>
          <mc:Fallback>
            <p:pic>
              <p:nvPicPr>
                <p:cNvPr id="15" name="Freihand 14">
                  <a:extLst>
                    <a:ext uri="{FF2B5EF4-FFF2-40B4-BE49-F238E27FC236}">
                      <a16:creationId xmlns:a16="http://schemas.microsoft.com/office/drawing/2014/main" id="{0A76CEAC-879B-402D-9DF9-945152EE785A}"/>
                    </a:ext>
                  </a:extLst>
                </p:cNvPr>
                <p:cNvPicPr/>
                <p:nvPr/>
              </p:nvPicPr>
              <p:blipFill>
                <a:blip r:embed="rId23"/>
                <a:stretch>
                  <a:fillRect/>
                </a:stretch>
              </p:blipFill>
              <p:spPr>
                <a:xfrm>
                  <a:off x="3549173" y="3969427"/>
                  <a:ext cx="6084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6" name="Freihand 15">
                  <a:extLst>
                    <a:ext uri="{FF2B5EF4-FFF2-40B4-BE49-F238E27FC236}">
                      <a16:creationId xmlns:a16="http://schemas.microsoft.com/office/drawing/2014/main" id="{3ACB2A36-C53C-4EB6-A2F4-9949FC390544}"/>
                    </a:ext>
                  </a:extLst>
                </p14:cNvPr>
                <p14:cNvContentPartPr/>
                <p14:nvPr/>
              </p14:nvContentPartPr>
              <p14:xfrm>
                <a:off x="3609293" y="4058347"/>
                <a:ext cx="8640" cy="21960"/>
              </p14:xfrm>
            </p:contentPart>
          </mc:Choice>
          <mc:Fallback>
            <p:pic>
              <p:nvPicPr>
                <p:cNvPr id="16" name="Freihand 15">
                  <a:extLst>
                    <a:ext uri="{FF2B5EF4-FFF2-40B4-BE49-F238E27FC236}">
                      <a16:creationId xmlns:a16="http://schemas.microsoft.com/office/drawing/2014/main" id="{3ACB2A36-C53C-4EB6-A2F4-9949FC390544}"/>
                    </a:ext>
                  </a:extLst>
                </p:cNvPr>
                <p:cNvPicPr/>
                <p:nvPr/>
              </p:nvPicPr>
              <p:blipFill>
                <a:blip r:embed="rId25"/>
                <a:stretch>
                  <a:fillRect/>
                </a:stretch>
              </p:blipFill>
              <p:spPr>
                <a:xfrm>
                  <a:off x="3604973" y="4054027"/>
                  <a:ext cx="17280" cy="30600"/>
                </a:xfrm>
                <a:prstGeom prst="rect">
                  <a:avLst/>
                </a:prstGeom>
              </p:spPr>
            </p:pic>
          </mc:Fallback>
        </mc:AlternateContent>
      </p:grpSp>
    </p:spTree>
    <p:extLst>
      <p:ext uri="{BB962C8B-B14F-4D97-AF65-F5344CB8AC3E}">
        <p14:creationId xmlns:p14="http://schemas.microsoft.com/office/powerpoint/2010/main" val="564431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Preisniveaustabilität </a:t>
            </a:r>
          </a:p>
        </p:txBody>
      </p:sp>
      <p:sp>
        <p:nvSpPr>
          <p:cNvPr id="482307" name="Text Box 3"/>
          <p:cNvSpPr txBox="1">
            <a:spLocks noChangeArrowheads="1"/>
          </p:cNvSpPr>
          <p:nvPr/>
        </p:nvSpPr>
        <p:spPr bwMode="auto">
          <a:xfrm>
            <a:off x="188261" y="813496"/>
            <a:ext cx="8501344" cy="4341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dirty="0">
                <a:solidFill>
                  <a:schemeClr val="tx1"/>
                </a:solidFill>
              </a:rPr>
              <a:t>	Allgemein akzeptiertes Maß für die Messung des Preisniveaus</a:t>
            </a:r>
          </a:p>
          <a:p>
            <a:r>
              <a:rPr lang="de-DE" dirty="0">
                <a:solidFill>
                  <a:schemeClr val="tx1"/>
                </a:solidFill>
              </a:rPr>
              <a:t>ist der Verbraucherpreisindex (VPI) bzw. im Umfeld der</a:t>
            </a:r>
          </a:p>
          <a:p>
            <a:r>
              <a:rPr lang="de-DE" dirty="0">
                <a:solidFill>
                  <a:schemeClr val="tx1"/>
                </a:solidFill>
              </a:rPr>
              <a:t>Eurozone der  Harmonisierte Verbraucherpreisindex (HVPI).</a:t>
            </a:r>
          </a:p>
          <a:p>
            <a:endParaRPr lang="de-DE" dirty="0">
              <a:solidFill>
                <a:schemeClr val="tx1"/>
              </a:solidFill>
            </a:endParaRPr>
          </a:p>
          <a:p>
            <a:endParaRPr lang="de-DE" dirty="0">
              <a:solidFill>
                <a:schemeClr val="tx1"/>
              </a:solidFill>
            </a:endParaRPr>
          </a:p>
          <a:p>
            <a:r>
              <a:rPr lang="de-DE" u="sng" dirty="0">
                <a:solidFill>
                  <a:schemeClr val="tx1"/>
                </a:solidFill>
              </a:rPr>
              <a:t>Definition der Europäischen Zentralbank:</a:t>
            </a:r>
          </a:p>
          <a:p>
            <a:endParaRPr lang="de-DE" dirty="0">
              <a:solidFill>
                <a:schemeClr val="tx1"/>
              </a:solidFill>
            </a:endParaRPr>
          </a:p>
          <a:p>
            <a:r>
              <a:rPr lang="de-DE" sz="2200" dirty="0">
                <a:solidFill>
                  <a:schemeClr val="tx1"/>
                </a:solidFill>
              </a:rPr>
              <a:t>		Preisstabilität ist definiert als Anstieg des Harmonisierten Verbraucherpreisindex (HVPI) für das Euro-Währungsgebiet von </a:t>
            </a:r>
          </a:p>
          <a:p>
            <a:r>
              <a:rPr lang="de-DE" sz="2200" dirty="0">
                <a:solidFill>
                  <a:schemeClr val="tx1"/>
                </a:solidFill>
              </a:rPr>
              <a:t>		2 % gegenüber dem Vorjahr. Die EZB legt diesem Zusammenhang ein symmetrisches Inflationsziel von 2% in der mittleren Frist fest.</a:t>
            </a:r>
            <a:endParaRPr lang="de-DE" dirty="0">
              <a:solidFill>
                <a:schemeClr val="tx1"/>
              </a:solidFill>
            </a:endParaRPr>
          </a:p>
          <a:p>
            <a:r>
              <a:rPr lang="de-DE" sz="2000" dirty="0">
                <a:solidFill>
                  <a:schemeClr val="tx1"/>
                </a:solidFill>
              </a:rPr>
              <a:t> </a:t>
            </a: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pSp>
        <p:nvGrpSpPr>
          <p:cNvPr id="6" name="Gruppieren 5">
            <a:extLst>
              <a:ext uri="{FF2B5EF4-FFF2-40B4-BE49-F238E27FC236}">
                <a16:creationId xmlns:a16="http://schemas.microsoft.com/office/drawing/2014/main" id="{07572117-A400-4B47-A2DC-4293A54AF542}"/>
              </a:ext>
            </a:extLst>
          </p:cNvPr>
          <p:cNvGrpSpPr/>
          <p:nvPr/>
        </p:nvGrpSpPr>
        <p:grpSpPr>
          <a:xfrm>
            <a:off x="2032853" y="1181227"/>
            <a:ext cx="5823000" cy="1067040"/>
            <a:chOff x="2032853" y="1181227"/>
            <a:chExt cx="5823000" cy="1067040"/>
          </a:xfrm>
        </p:grpSpPr>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056BDEFE-F738-4EED-8553-859DED131414}"/>
                    </a:ext>
                  </a:extLst>
                </p14:cNvPr>
                <p14:cNvContentPartPr/>
                <p14:nvPr/>
              </p14:nvContentPartPr>
              <p14:xfrm>
                <a:off x="3744653" y="1565707"/>
                <a:ext cx="4111200" cy="573120"/>
              </p14:xfrm>
            </p:contentPart>
          </mc:Choice>
          <mc:Fallback>
            <p:pic>
              <p:nvPicPr>
                <p:cNvPr id="2" name="Freihand 1">
                  <a:extLst>
                    <a:ext uri="{FF2B5EF4-FFF2-40B4-BE49-F238E27FC236}">
                      <a16:creationId xmlns:a16="http://schemas.microsoft.com/office/drawing/2014/main" id="{056BDEFE-F738-4EED-8553-859DED131414}"/>
                    </a:ext>
                  </a:extLst>
                </p:cNvPr>
                <p:cNvPicPr/>
                <p:nvPr/>
              </p:nvPicPr>
              <p:blipFill>
                <a:blip r:embed="rId4"/>
                <a:stretch>
                  <a:fillRect/>
                </a:stretch>
              </p:blipFill>
              <p:spPr>
                <a:xfrm>
                  <a:off x="3740333" y="1561387"/>
                  <a:ext cx="4119840" cy="58176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5697886B-2CE4-4653-B27F-DF4C0765B1FE}"/>
                    </a:ext>
                  </a:extLst>
                </p14:cNvPr>
                <p14:cNvContentPartPr/>
                <p14:nvPr/>
              </p14:nvContentPartPr>
              <p14:xfrm>
                <a:off x="3799733" y="1181227"/>
                <a:ext cx="903240" cy="522360"/>
              </p14:xfrm>
            </p:contentPart>
          </mc:Choice>
          <mc:Fallback>
            <p:pic>
              <p:nvPicPr>
                <p:cNvPr id="3" name="Freihand 2">
                  <a:extLst>
                    <a:ext uri="{FF2B5EF4-FFF2-40B4-BE49-F238E27FC236}">
                      <a16:creationId xmlns:a16="http://schemas.microsoft.com/office/drawing/2014/main" id="{5697886B-2CE4-4653-B27F-DF4C0765B1FE}"/>
                    </a:ext>
                  </a:extLst>
                </p:cNvPr>
                <p:cNvPicPr/>
                <p:nvPr/>
              </p:nvPicPr>
              <p:blipFill>
                <a:blip r:embed="rId6"/>
                <a:stretch>
                  <a:fillRect/>
                </a:stretch>
              </p:blipFill>
              <p:spPr>
                <a:xfrm>
                  <a:off x="3795413" y="1176907"/>
                  <a:ext cx="911880" cy="531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Freihand 3">
                  <a:extLst>
                    <a:ext uri="{FF2B5EF4-FFF2-40B4-BE49-F238E27FC236}">
                      <a16:creationId xmlns:a16="http://schemas.microsoft.com/office/drawing/2014/main" id="{F19D0B45-709F-4E47-9D4D-F76F92162538}"/>
                    </a:ext>
                  </a:extLst>
                </p14:cNvPr>
                <p14:cNvContentPartPr/>
                <p14:nvPr/>
              </p14:nvContentPartPr>
              <p14:xfrm>
                <a:off x="2032853" y="1632307"/>
                <a:ext cx="5693400" cy="615960"/>
              </p14:xfrm>
            </p:contentPart>
          </mc:Choice>
          <mc:Fallback>
            <p:pic>
              <p:nvPicPr>
                <p:cNvPr id="4" name="Freihand 3">
                  <a:extLst>
                    <a:ext uri="{FF2B5EF4-FFF2-40B4-BE49-F238E27FC236}">
                      <a16:creationId xmlns:a16="http://schemas.microsoft.com/office/drawing/2014/main" id="{F19D0B45-709F-4E47-9D4D-F76F92162538}"/>
                    </a:ext>
                  </a:extLst>
                </p:cNvPr>
                <p:cNvPicPr/>
                <p:nvPr/>
              </p:nvPicPr>
              <p:blipFill>
                <a:blip r:embed="rId8"/>
                <a:stretch>
                  <a:fillRect/>
                </a:stretch>
              </p:blipFill>
              <p:spPr>
                <a:xfrm>
                  <a:off x="2028533" y="1627987"/>
                  <a:ext cx="5702040" cy="6246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7" name="Freihand 6">
                <a:extLst>
                  <a:ext uri="{FF2B5EF4-FFF2-40B4-BE49-F238E27FC236}">
                    <a16:creationId xmlns:a16="http://schemas.microsoft.com/office/drawing/2014/main" id="{A1D2C32F-C18D-4E82-9D33-E5A2C6C0F5B4}"/>
                  </a:ext>
                </a:extLst>
              </p14:cNvPr>
              <p14:cNvContentPartPr/>
              <p14:nvPr/>
            </p14:nvContentPartPr>
            <p14:xfrm>
              <a:off x="3292493" y="4033867"/>
              <a:ext cx="864720" cy="61200"/>
            </p14:xfrm>
          </p:contentPart>
        </mc:Choice>
        <mc:Fallback>
          <p:pic>
            <p:nvPicPr>
              <p:cNvPr id="7" name="Freihand 6">
                <a:extLst>
                  <a:ext uri="{FF2B5EF4-FFF2-40B4-BE49-F238E27FC236}">
                    <a16:creationId xmlns:a16="http://schemas.microsoft.com/office/drawing/2014/main" id="{A1D2C32F-C18D-4E82-9D33-E5A2C6C0F5B4}"/>
                  </a:ext>
                </a:extLst>
              </p:cNvPr>
              <p:cNvPicPr/>
              <p:nvPr/>
            </p:nvPicPr>
            <p:blipFill>
              <a:blip r:embed="rId10"/>
              <a:stretch>
                <a:fillRect/>
              </a:stretch>
            </p:blipFill>
            <p:spPr>
              <a:xfrm>
                <a:off x="3288173" y="4029547"/>
                <a:ext cx="873360" cy="6984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5B349C29-6CE4-4BBD-8E23-12591EEE2005}"/>
                  </a:ext>
                </a:extLst>
              </p14:cNvPr>
              <p14:cNvContentPartPr/>
              <p14:nvPr/>
            </p14:nvContentPartPr>
            <p14:xfrm>
              <a:off x="658733" y="4384507"/>
              <a:ext cx="3401640" cy="111960"/>
            </p14:xfrm>
          </p:contentPart>
        </mc:Choice>
        <mc:Fallback>
          <p:pic>
            <p:nvPicPr>
              <p:cNvPr id="8" name="Freihand 7">
                <a:extLst>
                  <a:ext uri="{FF2B5EF4-FFF2-40B4-BE49-F238E27FC236}">
                    <a16:creationId xmlns:a16="http://schemas.microsoft.com/office/drawing/2014/main" id="{5B349C29-6CE4-4BBD-8E23-12591EEE2005}"/>
                  </a:ext>
                </a:extLst>
              </p:cNvPr>
              <p:cNvPicPr/>
              <p:nvPr/>
            </p:nvPicPr>
            <p:blipFill>
              <a:blip r:embed="rId12"/>
              <a:stretch>
                <a:fillRect/>
              </a:stretch>
            </p:blipFill>
            <p:spPr>
              <a:xfrm>
                <a:off x="654413" y="4380187"/>
                <a:ext cx="341028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27E3D539-7FDC-48F0-8A00-B30F47059140}"/>
                  </a:ext>
                </a:extLst>
              </p14:cNvPr>
              <p14:cNvContentPartPr/>
              <p14:nvPr/>
            </p14:nvContentPartPr>
            <p14:xfrm>
              <a:off x="4537733" y="4408267"/>
              <a:ext cx="3620880" cy="81720"/>
            </p14:xfrm>
          </p:contentPart>
        </mc:Choice>
        <mc:Fallback>
          <p:pic>
            <p:nvPicPr>
              <p:cNvPr id="9" name="Freihand 8">
                <a:extLst>
                  <a:ext uri="{FF2B5EF4-FFF2-40B4-BE49-F238E27FC236}">
                    <a16:creationId xmlns:a16="http://schemas.microsoft.com/office/drawing/2014/main" id="{27E3D539-7FDC-48F0-8A00-B30F47059140}"/>
                  </a:ext>
                </a:extLst>
              </p:cNvPr>
              <p:cNvPicPr/>
              <p:nvPr/>
            </p:nvPicPr>
            <p:blipFill>
              <a:blip r:embed="rId14"/>
              <a:stretch>
                <a:fillRect/>
              </a:stretch>
            </p:blipFill>
            <p:spPr>
              <a:xfrm>
                <a:off x="4533413" y="4403947"/>
                <a:ext cx="362952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1459E644-3969-445D-A998-1B22FD383E7F}"/>
                  </a:ext>
                </a:extLst>
              </p14:cNvPr>
              <p14:cNvContentPartPr/>
              <p14:nvPr/>
            </p14:nvContentPartPr>
            <p14:xfrm>
              <a:off x="5663453" y="4388827"/>
              <a:ext cx="2102760" cy="514440"/>
            </p14:xfrm>
          </p:contentPart>
        </mc:Choice>
        <mc:Fallback>
          <p:pic>
            <p:nvPicPr>
              <p:cNvPr id="10" name="Freihand 9">
                <a:extLst>
                  <a:ext uri="{FF2B5EF4-FFF2-40B4-BE49-F238E27FC236}">
                    <a16:creationId xmlns:a16="http://schemas.microsoft.com/office/drawing/2014/main" id="{1459E644-3969-445D-A998-1B22FD383E7F}"/>
                  </a:ext>
                </a:extLst>
              </p:cNvPr>
              <p:cNvPicPr/>
              <p:nvPr/>
            </p:nvPicPr>
            <p:blipFill>
              <a:blip r:embed="rId16"/>
              <a:stretch>
                <a:fillRect/>
              </a:stretch>
            </p:blipFill>
            <p:spPr>
              <a:xfrm>
                <a:off x="5659133" y="4384507"/>
                <a:ext cx="2111400" cy="523080"/>
              </a:xfrm>
              <a:prstGeom prst="rect">
                <a:avLst/>
              </a:prstGeom>
            </p:spPr>
          </p:pic>
        </mc:Fallback>
      </mc:AlternateContent>
      <p:grpSp>
        <p:nvGrpSpPr>
          <p:cNvPr id="18" name="Gruppieren 17">
            <a:extLst>
              <a:ext uri="{FF2B5EF4-FFF2-40B4-BE49-F238E27FC236}">
                <a16:creationId xmlns:a16="http://schemas.microsoft.com/office/drawing/2014/main" id="{7BC5D854-3C70-4150-B1F8-DB62ABE21873}"/>
              </a:ext>
            </a:extLst>
          </p:cNvPr>
          <p:cNvGrpSpPr/>
          <p:nvPr/>
        </p:nvGrpSpPr>
        <p:grpSpPr>
          <a:xfrm>
            <a:off x="6010853" y="5014867"/>
            <a:ext cx="1805760" cy="282240"/>
            <a:chOff x="6010853" y="5014867"/>
            <a:chExt cx="1805760" cy="282240"/>
          </a:xfrm>
        </p:grpSpPr>
        <mc:AlternateContent xmlns:mc="http://schemas.openxmlformats.org/markup-compatibility/2006">
          <mc:Choice xmlns:p14="http://schemas.microsoft.com/office/powerpoint/2010/main" Requires="p14">
            <p:contentPart p14:bwMode="auto" r:id="rId17">
              <p14:nvContentPartPr>
                <p14:cNvPr id="11" name="Freihand 10">
                  <a:extLst>
                    <a:ext uri="{FF2B5EF4-FFF2-40B4-BE49-F238E27FC236}">
                      <a16:creationId xmlns:a16="http://schemas.microsoft.com/office/drawing/2014/main" id="{9804CD6F-0121-46B5-BF11-81858181C142}"/>
                    </a:ext>
                  </a:extLst>
                </p14:cNvPr>
                <p14:cNvContentPartPr/>
                <p14:nvPr/>
              </p14:nvContentPartPr>
              <p14:xfrm>
                <a:off x="6010853" y="5071387"/>
                <a:ext cx="317160" cy="150120"/>
              </p14:xfrm>
            </p:contentPart>
          </mc:Choice>
          <mc:Fallback>
            <p:pic>
              <p:nvPicPr>
                <p:cNvPr id="11" name="Freihand 10">
                  <a:extLst>
                    <a:ext uri="{FF2B5EF4-FFF2-40B4-BE49-F238E27FC236}">
                      <a16:creationId xmlns:a16="http://schemas.microsoft.com/office/drawing/2014/main" id="{9804CD6F-0121-46B5-BF11-81858181C142}"/>
                    </a:ext>
                  </a:extLst>
                </p:cNvPr>
                <p:cNvPicPr/>
                <p:nvPr/>
              </p:nvPicPr>
              <p:blipFill>
                <a:blip r:embed="rId18"/>
                <a:stretch>
                  <a:fillRect/>
                </a:stretch>
              </p:blipFill>
              <p:spPr>
                <a:xfrm>
                  <a:off x="6006533" y="5067067"/>
                  <a:ext cx="32580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2" name="Freihand 11">
                  <a:extLst>
                    <a:ext uri="{FF2B5EF4-FFF2-40B4-BE49-F238E27FC236}">
                      <a16:creationId xmlns:a16="http://schemas.microsoft.com/office/drawing/2014/main" id="{55C8A68B-F5E2-4D0A-8465-D9534E7010F4}"/>
                    </a:ext>
                  </a:extLst>
                </p14:cNvPr>
                <p14:cNvContentPartPr/>
                <p14:nvPr/>
              </p14:nvContentPartPr>
              <p14:xfrm>
                <a:off x="6414773" y="5014867"/>
                <a:ext cx="128520" cy="207720"/>
              </p14:xfrm>
            </p:contentPart>
          </mc:Choice>
          <mc:Fallback>
            <p:pic>
              <p:nvPicPr>
                <p:cNvPr id="12" name="Freihand 11">
                  <a:extLst>
                    <a:ext uri="{FF2B5EF4-FFF2-40B4-BE49-F238E27FC236}">
                      <a16:creationId xmlns:a16="http://schemas.microsoft.com/office/drawing/2014/main" id="{55C8A68B-F5E2-4D0A-8465-D9534E7010F4}"/>
                    </a:ext>
                  </a:extLst>
                </p:cNvPr>
                <p:cNvPicPr/>
                <p:nvPr/>
              </p:nvPicPr>
              <p:blipFill>
                <a:blip r:embed="rId20"/>
                <a:stretch>
                  <a:fillRect/>
                </a:stretch>
              </p:blipFill>
              <p:spPr>
                <a:xfrm>
                  <a:off x="6410453" y="5010547"/>
                  <a:ext cx="13716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3" name="Freihand 12">
                  <a:extLst>
                    <a:ext uri="{FF2B5EF4-FFF2-40B4-BE49-F238E27FC236}">
                      <a16:creationId xmlns:a16="http://schemas.microsoft.com/office/drawing/2014/main" id="{219BFE7E-3072-4D98-A639-29279C2ECE33}"/>
                    </a:ext>
                  </a:extLst>
                </p14:cNvPr>
                <p14:cNvContentPartPr/>
                <p14:nvPr/>
              </p14:nvContentPartPr>
              <p14:xfrm>
                <a:off x="6646973" y="5128267"/>
                <a:ext cx="159120" cy="7920"/>
              </p14:xfrm>
            </p:contentPart>
          </mc:Choice>
          <mc:Fallback>
            <p:pic>
              <p:nvPicPr>
                <p:cNvPr id="13" name="Freihand 12">
                  <a:extLst>
                    <a:ext uri="{FF2B5EF4-FFF2-40B4-BE49-F238E27FC236}">
                      <a16:creationId xmlns:a16="http://schemas.microsoft.com/office/drawing/2014/main" id="{219BFE7E-3072-4D98-A639-29279C2ECE33}"/>
                    </a:ext>
                  </a:extLst>
                </p:cNvPr>
                <p:cNvPicPr/>
                <p:nvPr/>
              </p:nvPicPr>
              <p:blipFill>
                <a:blip r:embed="rId22"/>
                <a:stretch>
                  <a:fillRect/>
                </a:stretch>
              </p:blipFill>
              <p:spPr>
                <a:xfrm>
                  <a:off x="6642653" y="5123947"/>
                  <a:ext cx="167760" cy="1656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4" name="Freihand 13">
                  <a:extLst>
                    <a:ext uri="{FF2B5EF4-FFF2-40B4-BE49-F238E27FC236}">
                      <a16:creationId xmlns:a16="http://schemas.microsoft.com/office/drawing/2014/main" id="{136AF90F-5272-4384-954D-8668DE545905}"/>
                    </a:ext>
                  </a:extLst>
                </p14:cNvPr>
                <p14:cNvContentPartPr/>
                <p14:nvPr/>
              </p14:nvContentPartPr>
              <p14:xfrm>
                <a:off x="6837413" y="5030347"/>
                <a:ext cx="157320" cy="201240"/>
              </p14:xfrm>
            </p:contentPart>
          </mc:Choice>
          <mc:Fallback>
            <p:pic>
              <p:nvPicPr>
                <p:cNvPr id="14" name="Freihand 13">
                  <a:extLst>
                    <a:ext uri="{FF2B5EF4-FFF2-40B4-BE49-F238E27FC236}">
                      <a16:creationId xmlns:a16="http://schemas.microsoft.com/office/drawing/2014/main" id="{136AF90F-5272-4384-954D-8668DE545905}"/>
                    </a:ext>
                  </a:extLst>
                </p:cNvPr>
                <p:cNvPicPr/>
                <p:nvPr/>
              </p:nvPicPr>
              <p:blipFill>
                <a:blip r:embed="rId24"/>
                <a:stretch>
                  <a:fillRect/>
                </a:stretch>
              </p:blipFill>
              <p:spPr>
                <a:xfrm>
                  <a:off x="6833093" y="5026027"/>
                  <a:ext cx="165960" cy="2098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5" name="Freihand 14">
                  <a:extLst>
                    <a:ext uri="{FF2B5EF4-FFF2-40B4-BE49-F238E27FC236}">
                      <a16:creationId xmlns:a16="http://schemas.microsoft.com/office/drawing/2014/main" id="{3AFC380B-651F-487A-BF23-BADD2921A59A}"/>
                    </a:ext>
                  </a:extLst>
                </p14:cNvPr>
                <p14:cNvContentPartPr/>
                <p14:nvPr/>
              </p14:nvContentPartPr>
              <p14:xfrm>
                <a:off x="7081853" y="5017387"/>
                <a:ext cx="146520" cy="279720"/>
              </p14:xfrm>
            </p:contentPart>
          </mc:Choice>
          <mc:Fallback>
            <p:pic>
              <p:nvPicPr>
                <p:cNvPr id="15" name="Freihand 14">
                  <a:extLst>
                    <a:ext uri="{FF2B5EF4-FFF2-40B4-BE49-F238E27FC236}">
                      <a16:creationId xmlns:a16="http://schemas.microsoft.com/office/drawing/2014/main" id="{3AFC380B-651F-487A-BF23-BADD2921A59A}"/>
                    </a:ext>
                  </a:extLst>
                </p:cNvPr>
                <p:cNvPicPr/>
                <p:nvPr/>
              </p:nvPicPr>
              <p:blipFill>
                <a:blip r:embed="rId26"/>
                <a:stretch>
                  <a:fillRect/>
                </a:stretch>
              </p:blipFill>
              <p:spPr>
                <a:xfrm>
                  <a:off x="7077533" y="5013067"/>
                  <a:ext cx="155160" cy="2883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6" name="Freihand 15">
                  <a:extLst>
                    <a:ext uri="{FF2B5EF4-FFF2-40B4-BE49-F238E27FC236}">
                      <a16:creationId xmlns:a16="http://schemas.microsoft.com/office/drawing/2014/main" id="{BBC575EC-98B6-431F-94DB-712DCE7650A1}"/>
                    </a:ext>
                  </a:extLst>
                </p14:cNvPr>
                <p14:cNvContentPartPr/>
                <p14:nvPr/>
              </p14:nvContentPartPr>
              <p14:xfrm>
                <a:off x="7244213" y="5144107"/>
                <a:ext cx="203400" cy="74160"/>
              </p14:xfrm>
            </p:contentPart>
          </mc:Choice>
          <mc:Fallback>
            <p:pic>
              <p:nvPicPr>
                <p:cNvPr id="16" name="Freihand 15">
                  <a:extLst>
                    <a:ext uri="{FF2B5EF4-FFF2-40B4-BE49-F238E27FC236}">
                      <a16:creationId xmlns:a16="http://schemas.microsoft.com/office/drawing/2014/main" id="{BBC575EC-98B6-431F-94DB-712DCE7650A1}"/>
                    </a:ext>
                  </a:extLst>
                </p:cNvPr>
                <p:cNvPicPr/>
                <p:nvPr/>
              </p:nvPicPr>
              <p:blipFill>
                <a:blip r:embed="rId28"/>
                <a:stretch>
                  <a:fillRect/>
                </a:stretch>
              </p:blipFill>
              <p:spPr>
                <a:xfrm>
                  <a:off x="7239893" y="5139787"/>
                  <a:ext cx="212040" cy="828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7" name="Freihand 16">
                  <a:extLst>
                    <a:ext uri="{FF2B5EF4-FFF2-40B4-BE49-F238E27FC236}">
                      <a16:creationId xmlns:a16="http://schemas.microsoft.com/office/drawing/2014/main" id="{1C59241C-5356-426A-8CA3-057119EC199B}"/>
                    </a:ext>
                  </a:extLst>
                </p14:cNvPr>
                <p14:cNvContentPartPr/>
                <p14:nvPr/>
              </p14:nvContentPartPr>
              <p14:xfrm>
                <a:off x="7419533" y="5040427"/>
                <a:ext cx="397080" cy="178920"/>
              </p14:xfrm>
            </p:contentPart>
          </mc:Choice>
          <mc:Fallback>
            <p:pic>
              <p:nvPicPr>
                <p:cNvPr id="17" name="Freihand 16">
                  <a:extLst>
                    <a:ext uri="{FF2B5EF4-FFF2-40B4-BE49-F238E27FC236}">
                      <a16:creationId xmlns:a16="http://schemas.microsoft.com/office/drawing/2014/main" id="{1C59241C-5356-426A-8CA3-057119EC199B}"/>
                    </a:ext>
                  </a:extLst>
                </p:cNvPr>
                <p:cNvPicPr/>
                <p:nvPr/>
              </p:nvPicPr>
              <p:blipFill>
                <a:blip r:embed="rId30"/>
                <a:stretch>
                  <a:fillRect/>
                </a:stretch>
              </p:blipFill>
              <p:spPr>
                <a:xfrm>
                  <a:off x="7415213" y="5036107"/>
                  <a:ext cx="405720" cy="187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31">
            <p14:nvContentPartPr>
              <p14:cNvPr id="19" name="Freihand 18">
                <a:extLst>
                  <a:ext uri="{FF2B5EF4-FFF2-40B4-BE49-F238E27FC236}">
                    <a16:creationId xmlns:a16="http://schemas.microsoft.com/office/drawing/2014/main" id="{861682B5-2CD8-4C32-92BC-E4A0B82B1AA0}"/>
                  </a:ext>
                </a:extLst>
              </p14:cNvPr>
              <p14:cNvContentPartPr/>
              <p14:nvPr/>
            </p14:nvContentPartPr>
            <p14:xfrm>
              <a:off x="569093" y="4738387"/>
              <a:ext cx="2295000" cy="177480"/>
            </p14:xfrm>
          </p:contentPart>
        </mc:Choice>
        <mc:Fallback>
          <p:pic>
            <p:nvPicPr>
              <p:cNvPr id="19" name="Freihand 18">
                <a:extLst>
                  <a:ext uri="{FF2B5EF4-FFF2-40B4-BE49-F238E27FC236}">
                    <a16:creationId xmlns:a16="http://schemas.microsoft.com/office/drawing/2014/main" id="{861682B5-2CD8-4C32-92BC-E4A0B82B1AA0}"/>
                  </a:ext>
                </a:extLst>
              </p:cNvPr>
              <p:cNvPicPr/>
              <p:nvPr/>
            </p:nvPicPr>
            <p:blipFill>
              <a:blip r:embed="rId32"/>
              <a:stretch>
                <a:fillRect/>
              </a:stretch>
            </p:blipFill>
            <p:spPr>
              <a:xfrm>
                <a:off x="564773" y="4734067"/>
                <a:ext cx="2303640" cy="186120"/>
              </a:xfrm>
              <a:prstGeom prst="rect">
                <a:avLst/>
              </a:prstGeom>
            </p:spPr>
          </p:pic>
        </mc:Fallback>
      </mc:AlternateContent>
    </p:spTree>
    <p:extLst>
      <p:ext uri="{BB962C8B-B14F-4D97-AF65-F5344CB8AC3E}">
        <p14:creationId xmlns:p14="http://schemas.microsoft.com/office/powerpoint/2010/main" val="1168763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2762" cy="4067175"/>
        </p:xfrm>
        <a:graphic>
          <a:graphicData uri="http://schemas.openxmlformats.org/presentationml/2006/ole">
            <mc:AlternateContent xmlns:mc="http://schemas.openxmlformats.org/markup-compatibility/2006">
              <mc:Choice xmlns:v="urn:schemas-microsoft-com:vml" Requires="v">
                <p:oleObj spid="_x0000_s2077" name="Arbeitsblatt" r:id="rId4" imgW="6100707" imgH="2324056" progId="Excel.Sheet.12">
                  <p:embed/>
                </p:oleObj>
              </mc:Choice>
              <mc:Fallback>
                <p:oleObj name="Arbeitsblatt" r:id="rId4" imgW="6100707" imgH="2324056" progId="Excel.Sheet.12">
                  <p:embed/>
                  <p:pic>
                    <p:nvPicPr>
                      <p:cNvPr id="2" name="Objekt 1"/>
                      <p:cNvPicPr/>
                      <p:nvPr/>
                    </p:nvPicPr>
                    <p:blipFill>
                      <a:blip r:embed="rId5"/>
                      <a:stretch>
                        <a:fillRect/>
                      </a:stretch>
                    </p:blipFill>
                    <p:spPr>
                      <a:xfrm>
                        <a:off x="668338" y="949325"/>
                        <a:ext cx="10672762" cy="4067175"/>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dirty="0">
                <a:solidFill>
                  <a:srgbClr val="000000"/>
                </a:solidFill>
              </a:rPr>
              <a:t>Berechnen Sie den Preisindex 2017 – 2019 (2017=100)</a:t>
            </a:r>
          </a:p>
          <a:p>
            <a:pPr eaLnBrk="1" hangingPunct="1">
              <a:buClrTx/>
            </a:pPr>
            <a:r>
              <a:rPr lang="de-DE" altLang="de-DE" sz="1800" dirty="0">
                <a:solidFill>
                  <a:srgbClr val="000000"/>
                </a:solidFill>
              </a:rPr>
              <a:t>die Inflationsraten 2018 und 2019, sowie die durchschnittliche Inflationsrate zwischen 2017 – 2019.</a:t>
            </a:r>
          </a:p>
        </p:txBody>
      </p:sp>
      <mc:AlternateContent xmlns:mc="http://schemas.openxmlformats.org/markup-compatibility/2006">
        <mc:Choice xmlns:p14="http://schemas.microsoft.com/office/powerpoint/2010/main" Requires="p14">
          <p:contentPart p14:bwMode="auto" r:id="rId6">
            <p14:nvContentPartPr>
              <p14:cNvPr id="60" name="Freihand 59">
                <a:extLst>
                  <a:ext uri="{FF2B5EF4-FFF2-40B4-BE49-F238E27FC236}">
                    <a16:creationId xmlns:a16="http://schemas.microsoft.com/office/drawing/2014/main" id="{8F0FF2AD-6369-4033-82A1-961ED608F227}"/>
                  </a:ext>
                </a:extLst>
              </p14:cNvPr>
              <p14:cNvContentPartPr/>
              <p14:nvPr/>
            </p14:nvContentPartPr>
            <p14:xfrm>
              <a:off x="7912013" y="211027"/>
              <a:ext cx="1965960" cy="668160"/>
            </p14:xfrm>
          </p:contentPart>
        </mc:Choice>
        <mc:Fallback>
          <p:pic>
            <p:nvPicPr>
              <p:cNvPr id="60" name="Freihand 59">
                <a:extLst>
                  <a:ext uri="{FF2B5EF4-FFF2-40B4-BE49-F238E27FC236}">
                    <a16:creationId xmlns:a16="http://schemas.microsoft.com/office/drawing/2014/main" id="{8F0FF2AD-6369-4033-82A1-961ED608F227}"/>
                  </a:ext>
                </a:extLst>
              </p:cNvPr>
              <p:cNvPicPr/>
              <p:nvPr/>
            </p:nvPicPr>
            <p:blipFill>
              <a:blip r:embed="rId7"/>
              <a:stretch>
                <a:fillRect/>
              </a:stretch>
            </p:blipFill>
            <p:spPr>
              <a:xfrm>
                <a:off x="7907693" y="206707"/>
                <a:ext cx="1974600" cy="6768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61" name="Freihand 60">
                <a:extLst>
                  <a:ext uri="{FF2B5EF4-FFF2-40B4-BE49-F238E27FC236}">
                    <a16:creationId xmlns:a16="http://schemas.microsoft.com/office/drawing/2014/main" id="{79CA8496-734D-4F95-9211-07A97F33BCE2}"/>
                  </a:ext>
                </a:extLst>
              </p14:cNvPr>
              <p14:cNvContentPartPr/>
              <p14:nvPr/>
            </p14:nvContentPartPr>
            <p14:xfrm>
              <a:off x="9830093" y="2089507"/>
              <a:ext cx="1493280" cy="1326240"/>
            </p14:xfrm>
          </p:contentPart>
        </mc:Choice>
        <mc:Fallback>
          <p:pic>
            <p:nvPicPr>
              <p:cNvPr id="61" name="Freihand 60">
                <a:extLst>
                  <a:ext uri="{FF2B5EF4-FFF2-40B4-BE49-F238E27FC236}">
                    <a16:creationId xmlns:a16="http://schemas.microsoft.com/office/drawing/2014/main" id="{79CA8496-734D-4F95-9211-07A97F33BCE2}"/>
                  </a:ext>
                </a:extLst>
              </p:cNvPr>
              <p:cNvPicPr/>
              <p:nvPr/>
            </p:nvPicPr>
            <p:blipFill>
              <a:blip r:embed="rId9"/>
              <a:stretch>
                <a:fillRect/>
              </a:stretch>
            </p:blipFill>
            <p:spPr>
              <a:xfrm>
                <a:off x="9825773" y="2085187"/>
                <a:ext cx="1501920" cy="133488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2" name="Freihand 61">
                <a:extLst>
                  <a:ext uri="{FF2B5EF4-FFF2-40B4-BE49-F238E27FC236}">
                    <a16:creationId xmlns:a16="http://schemas.microsoft.com/office/drawing/2014/main" id="{69547188-932C-474E-BEE5-7504EEBF42FF}"/>
                  </a:ext>
                </a:extLst>
              </p14:cNvPr>
              <p14:cNvContentPartPr/>
              <p14:nvPr/>
            </p14:nvContentPartPr>
            <p14:xfrm>
              <a:off x="8685653" y="1877467"/>
              <a:ext cx="1008000" cy="466200"/>
            </p14:xfrm>
          </p:contentPart>
        </mc:Choice>
        <mc:Fallback>
          <p:pic>
            <p:nvPicPr>
              <p:cNvPr id="62" name="Freihand 61">
                <a:extLst>
                  <a:ext uri="{FF2B5EF4-FFF2-40B4-BE49-F238E27FC236}">
                    <a16:creationId xmlns:a16="http://schemas.microsoft.com/office/drawing/2014/main" id="{69547188-932C-474E-BEE5-7504EEBF42FF}"/>
                  </a:ext>
                </a:extLst>
              </p:cNvPr>
              <p:cNvPicPr/>
              <p:nvPr/>
            </p:nvPicPr>
            <p:blipFill>
              <a:blip r:embed="rId11"/>
              <a:stretch>
                <a:fillRect/>
              </a:stretch>
            </p:blipFill>
            <p:spPr>
              <a:xfrm>
                <a:off x="8681333" y="1873147"/>
                <a:ext cx="1016640" cy="47484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64" name="Freihand 63">
                <a:extLst>
                  <a:ext uri="{FF2B5EF4-FFF2-40B4-BE49-F238E27FC236}">
                    <a16:creationId xmlns:a16="http://schemas.microsoft.com/office/drawing/2014/main" id="{D4A93546-F912-4A5A-80FC-FBAF5E454760}"/>
                  </a:ext>
                </a:extLst>
              </p14:cNvPr>
              <p14:cNvContentPartPr/>
              <p14:nvPr/>
            </p14:nvContentPartPr>
            <p14:xfrm>
              <a:off x="8722373" y="2741467"/>
              <a:ext cx="1056960" cy="442440"/>
            </p14:xfrm>
          </p:contentPart>
        </mc:Choice>
        <mc:Fallback>
          <p:pic>
            <p:nvPicPr>
              <p:cNvPr id="64" name="Freihand 63">
                <a:extLst>
                  <a:ext uri="{FF2B5EF4-FFF2-40B4-BE49-F238E27FC236}">
                    <a16:creationId xmlns:a16="http://schemas.microsoft.com/office/drawing/2014/main" id="{D4A93546-F912-4A5A-80FC-FBAF5E454760}"/>
                  </a:ext>
                </a:extLst>
              </p:cNvPr>
              <p:cNvPicPr/>
              <p:nvPr/>
            </p:nvPicPr>
            <p:blipFill>
              <a:blip r:embed="rId13"/>
              <a:stretch>
                <a:fillRect/>
              </a:stretch>
            </p:blipFill>
            <p:spPr>
              <a:xfrm>
                <a:off x="8718053" y="2737147"/>
                <a:ext cx="1065600" cy="45108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3" name="Freihand 2">
                <a:extLst>
                  <a:ext uri="{FF2B5EF4-FFF2-40B4-BE49-F238E27FC236}">
                    <a16:creationId xmlns:a16="http://schemas.microsoft.com/office/drawing/2014/main" id="{830217C4-89C8-49A6-B935-03CBD9FB4409}"/>
                  </a:ext>
                </a:extLst>
              </p14:cNvPr>
              <p14:cNvContentPartPr/>
              <p14:nvPr/>
            </p14:nvContentPartPr>
            <p14:xfrm>
              <a:off x="7583333" y="2104267"/>
              <a:ext cx="138600" cy="129600"/>
            </p14:xfrm>
          </p:contentPart>
        </mc:Choice>
        <mc:Fallback>
          <p:pic>
            <p:nvPicPr>
              <p:cNvPr id="3" name="Freihand 2">
                <a:extLst>
                  <a:ext uri="{FF2B5EF4-FFF2-40B4-BE49-F238E27FC236}">
                    <a16:creationId xmlns:a16="http://schemas.microsoft.com/office/drawing/2014/main" id="{830217C4-89C8-49A6-B935-03CBD9FB4409}"/>
                  </a:ext>
                </a:extLst>
              </p:cNvPr>
              <p:cNvPicPr/>
              <p:nvPr/>
            </p:nvPicPr>
            <p:blipFill>
              <a:blip r:embed="rId15"/>
              <a:stretch>
                <a:fillRect/>
              </a:stretch>
            </p:blipFill>
            <p:spPr>
              <a:xfrm>
                <a:off x="7579013" y="2099947"/>
                <a:ext cx="14724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7" name="Freihand 6">
                <a:extLst>
                  <a:ext uri="{FF2B5EF4-FFF2-40B4-BE49-F238E27FC236}">
                    <a16:creationId xmlns:a16="http://schemas.microsoft.com/office/drawing/2014/main" id="{B46573BB-1BD9-4F79-977C-38AB87C1B219}"/>
                  </a:ext>
                </a:extLst>
              </p14:cNvPr>
              <p14:cNvContentPartPr/>
              <p14:nvPr/>
            </p14:nvContentPartPr>
            <p14:xfrm>
              <a:off x="7775933" y="2245747"/>
              <a:ext cx="20160" cy="97200"/>
            </p14:xfrm>
          </p:contentPart>
        </mc:Choice>
        <mc:Fallback>
          <p:pic>
            <p:nvPicPr>
              <p:cNvPr id="7" name="Freihand 6">
                <a:extLst>
                  <a:ext uri="{FF2B5EF4-FFF2-40B4-BE49-F238E27FC236}">
                    <a16:creationId xmlns:a16="http://schemas.microsoft.com/office/drawing/2014/main" id="{B46573BB-1BD9-4F79-977C-38AB87C1B219}"/>
                  </a:ext>
                </a:extLst>
              </p:cNvPr>
              <p:cNvPicPr/>
              <p:nvPr/>
            </p:nvPicPr>
            <p:blipFill>
              <a:blip r:embed="rId17"/>
              <a:stretch>
                <a:fillRect/>
              </a:stretch>
            </p:blipFill>
            <p:spPr>
              <a:xfrm>
                <a:off x="7771613" y="2241427"/>
                <a:ext cx="2880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8" name="Freihand 7">
                <a:extLst>
                  <a:ext uri="{FF2B5EF4-FFF2-40B4-BE49-F238E27FC236}">
                    <a16:creationId xmlns:a16="http://schemas.microsoft.com/office/drawing/2014/main" id="{B82FAF07-FCD5-46A9-840B-F020CB4390E9}"/>
                  </a:ext>
                </a:extLst>
              </p14:cNvPr>
              <p14:cNvContentPartPr/>
              <p14:nvPr/>
            </p14:nvContentPartPr>
            <p14:xfrm>
              <a:off x="7846493" y="2121547"/>
              <a:ext cx="140400" cy="185400"/>
            </p14:xfrm>
          </p:contentPart>
        </mc:Choice>
        <mc:Fallback>
          <p:pic>
            <p:nvPicPr>
              <p:cNvPr id="8" name="Freihand 7">
                <a:extLst>
                  <a:ext uri="{FF2B5EF4-FFF2-40B4-BE49-F238E27FC236}">
                    <a16:creationId xmlns:a16="http://schemas.microsoft.com/office/drawing/2014/main" id="{B82FAF07-FCD5-46A9-840B-F020CB4390E9}"/>
                  </a:ext>
                </a:extLst>
              </p:cNvPr>
              <p:cNvPicPr/>
              <p:nvPr/>
            </p:nvPicPr>
            <p:blipFill>
              <a:blip r:embed="rId19"/>
              <a:stretch>
                <a:fillRect/>
              </a:stretch>
            </p:blipFill>
            <p:spPr>
              <a:xfrm>
                <a:off x="7842173" y="2117227"/>
                <a:ext cx="14904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9" name="Freihand 8">
                <a:extLst>
                  <a:ext uri="{FF2B5EF4-FFF2-40B4-BE49-F238E27FC236}">
                    <a16:creationId xmlns:a16="http://schemas.microsoft.com/office/drawing/2014/main" id="{7DC285D4-ACBD-464C-8567-EA536D242F65}"/>
                  </a:ext>
                </a:extLst>
              </p14:cNvPr>
              <p14:cNvContentPartPr/>
              <p14:nvPr/>
            </p14:nvContentPartPr>
            <p14:xfrm>
              <a:off x="8014973" y="2133427"/>
              <a:ext cx="75240" cy="167400"/>
            </p14:xfrm>
          </p:contentPart>
        </mc:Choice>
        <mc:Fallback>
          <p:pic>
            <p:nvPicPr>
              <p:cNvPr id="9" name="Freihand 8">
                <a:extLst>
                  <a:ext uri="{FF2B5EF4-FFF2-40B4-BE49-F238E27FC236}">
                    <a16:creationId xmlns:a16="http://schemas.microsoft.com/office/drawing/2014/main" id="{7DC285D4-ACBD-464C-8567-EA536D242F65}"/>
                  </a:ext>
                </a:extLst>
              </p:cNvPr>
              <p:cNvPicPr/>
              <p:nvPr/>
            </p:nvPicPr>
            <p:blipFill>
              <a:blip r:embed="rId21"/>
              <a:stretch>
                <a:fillRect/>
              </a:stretch>
            </p:blipFill>
            <p:spPr>
              <a:xfrm>
                <a:off x="8010653" y="2129107"/>
                <a:ext cx="8388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10" name="Freihand 9">
                <a:extLst>
                  <a:ext uri="{FF2B5EF4-FFF2-40B4-BE49-F238E27FC236}">
                    <a16:creationId xmlns:a16="http://schemas.microsoft.com/office/drawing/2014/main" id="{8398CF17-34FB-4CED-9691-8D80AEF05CCE}"/>
                  </a:ext>
                </a:extLst>
              </p14:cNvPr>
              <p14:cNvContentPartPr/>
              <p14:nvPr/>
            </p14:nvContentPartPr>
            <p14:xfrm>
              <a:off x="7513853" y="2501347"/>
              <a:ext cx="182520" cy="127080"/>
            </p14:xfrm>
          </p:contentPart>
        </mc:Choice>
        <mc:Fallback>
          <p:pic>
            <p:nvPicPr>
              <p:cNvPr id="10" name="Freihand 9">
                <a:extLst>
                  <a:ext uri="{FF2B5EF4-FFF2-40B4-BE49-F238E27FC236}">
                    <a16:creationId xmlns:a16="http://schemas.microsoft.com/office/drawing/2014/main" id="{8398CF17-34FB-4CED-9691-8D80AEF05CCE}"/>
                  </a:ext>
                </a:extLst>
              </p:cNvPr>
              <p:cNvPicPr/>
              <p:nvPr/>
            </p:nvPicPr>
            <p:blipFill>
              <a:blip r:embed="rId23"/>
              <a:stretch>
                <a:fillRect/>
              </a:stretch>
            </p:blipFill>
            <p:spPr>
              <a:xfrm>
                <a:off x="7509533" y="2497027"/>
                <a:ext cx="19116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1" name="Freihand 10">
                <a:extLst>
                  <a:ext uri="{FF2B5EF4-FFF2-40B4-BE49-F238E27FC236}">
                    <a16:creationId xmlns:a16="http://schemas.microsoft.com/office/drawing/2014/main" id="{11355DCE-2C43-4D14-983A-63BCD5812EFE}"/>
                  </a:ext>
                </a:extLst>
              </p14:cNvPr>
              <p14:cNvContentPartPr/>
              <p14:nvPr/>
            </p14:nvContentPartPr>
            <p14:xfrm>
              <a:off x="7736333" y="2566867"/>
              <a:ext cx="27720" cy="94320"/>
            </p14:xfrm>
          </p:contentPart>
        </mc:Choice>
        <mc:Fallback>
          <p:pic>
            <p:nvPicPr>
              <p:cNvPr id="11" name="Freihand 10">
                <a:extLst>
                  <a:ext uri="{FF2B5EF4-FFF2-40B4-BE49-F238E27FC236}">
                    <a16:creationId xmlns:a16="http://schemas.microsoft.com/office/drawing/2014/main" id="{11355DCE-2C43-4D14-983A-63BCD5812EFE}"/>
                  </a:ext>
                </a:extLst>
              </p:cNvPr>
              <p:cNvPicPr/>
              <p:nvPr/>
            </p:nvPicPr>
            <p:blipFill>
              <a:blip r:embed="rId25"/>
              <a:stretch>
                <a:fillRect/>
              </a:stretch>
            </p:blipFill>
            <p:spPr>
              <a:xfrm>
                <a:off x="7732013" y="2562547"/>
                <a:ext cx="3636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2" name="Freihand 11">
                <a:extLst>
                  <a:ext uri="{FF2B5EF4-FFF2-40B4-BE49-F238E27FC236}">
                    <a16:creationId xmlns:a16="http://schemas.microsoft.com/office/drawing/2014/main" id="{58368605-1D6F-40DB-B12D-87D1A450BE44}"/>
                  </a:ext>
                </a:extLst>
              </p14:cNvPr>
              <p14:cNvContentPartPr/>
              <p14:nvPr/>
            </p14:nvContentPartPr>
            <p14:xfrm>
              <a:off x="7814453" y="2486587"/>
              <a:ext cx="102240" cy="121320"/>
            </p14:xfrm>
          </p:contentPart>
        </mc:Choice>
        <mc:Fallback>
          <p:pic>
            <p:nvPicPr>
              <p:cNvPr id="12" name="Freihand 11">
                <a:extLst>
                  <a:ext uri="{FF2B5EF4-FFF2-40B4-BE49-F238E27FC236}">
                    <a16:creationId xmlns:a16="http://schemas.microsoft.com/office/drawing/2014/main" id="{58368605-1D6F-40DB-B12D-87D1A450BE44}"/>
                  </a:ext>
                </a:extLst>
              </p:cNvPr>
              <p:cNvPicPr/>
              <p:nvPr/>
            </p:nvPicPr>
            <p:blipFill>
              <a:blip r:embed="rId27"/>
              <a:stretch>
                <a:fillRect/>
              </a:stretch>
            </p:blipFill>
            <p:spPr>
              <a:xfrm>
                <a:off x="7810133" y="2482267"/>
                <a:ext cx="11088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3" name="Freihand 12">
                <a:extLst>
                  <a:ext uri="{FF2B5EF4-FFF2-40B4-BE49-F238E27FC236}">
                    <a16:creationId xmlns:a16="http://schemas.microsoft.com/office/drawing/2014/main" id="{4D42B476-746A-4A8D-BB45-2DB86877DFC8}"/>
                  </a:ext>
                </a:extLst>
              </p14:cNvPr>
              <p14:cNvContentPartPr/>
              <p14:nvPr/>
            </p14:nvContentPartPr>
            <p14:xfrm>
              <a:off x="7980413" y="2475067"/>
              <a:ext cx="91440" cy="161640"/>
            </p14:xfrm>
          </p:contentPart>
        </mc:Choice>
        <mc:Fallback>
          <p:pic>
            <p:nvPicPr>
              <p:cNvPr id="13" name="Freihand 12">
                <a:extLst>
                  <a:ext uri="{FF2B5EF4-FFF2-40B4-BE49-F238E27FC236}">
                    <a16:creationId xmlns:a16="http://schemas.microsoft.com/office/drawing/2014/main" id="{4D42B476-746A-4A8D-BB45-2DB86877DFC8}"/>
                  </a:ext>
                </a:extLst>
              </p:cNvPr>
              <p:cNvPicPr/>
              <p:nvPr/>
            </p:nvPicPr>
            <p:blipFill>
              <a:blip r:embed="rId29"/>
              <a:stretch>
                <a:fillRect/>
              </a:stretch>
            </p:blipFill>
            <p:spPr>
              <a:xfrm>
                <a:off x="7976093" y="2470747"/>
                <a:ext cx="10008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42" name="Freihand 41">
                <a:extLst>
                  <a:ext uri="{FF2B5EF4-FFF2-40B4-BE49-F238E27FC236}">
                    <a16:creationId xmlns:a16="http://schemas.microsoft.com/office/drawing/2014/main" id="{65B37A2B-5BE5-4E44-B547-B4A27F423FD7}"/>
                  </a:ext>
                </a:extLst>
              </p14:cNvPr>
              <p14:cNvContentPartPr/>
              <p14:nvPr/>
            </p14:nvContentPartPr>
            <p14:xfrm>
              <a:off x="10070933" y="2448427"/>
              <a:ext cx="190800" cy="178920"/>
            </p14:xfrm>
          </p:contentPart>
        </mc:Choice>
        <mc:Fallback>
          <p:pic>
            <p:nvPicPr>
              <p:cNvPr id="42" name="Freihand 41">
                <a:extLst>
                  <a:ext uri="{FF2B5EF4-FFF2-40B4-BE49-F238E27FC236}">
                    <a16:creationId xmlns:a16="http://schemas.microsoft.com/office/drawing/2014/main" id="{65B37A2B-5BE5-4E44-B547-B4A27F423FD7}"/>
                  </a:ext>
                </a:extLst>
              </p:cNvPr>
              <p:cNvPicPr/>
              <p:nvPr/>
            </p:nvPicPr>
            <p:blipFill>
              <a:blip r:embed="rId31"/>
              <a:stretch>
                <a:fillRect/>
              </a:stretch>
            </p:blipFill>
            <p:spPr>
              <a:xfrm>
                <a:off x="10066613" y="2444107"/>
                <a:ext cx="19944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43" name="Freihand 42">
                <a:extLst>
                  <a:ext uri="{FF2B5EF4-FFF2-40B4-BE49-F238E27FC236}">
                    <a16:creationId xmlns:a16="http://schemas.microsoft.com/office/drawing/2014/main" id="{EB9C9A60-9F28-4365-8FFE-F1C4CF308FCF}"/>
                  </a:ext>
                </a:extLst>
              </p14:cNvPr>
              <p14:cNvContentPartPr/>
              <p14:nvPr/>
            </p14:nvContentPartPr>
            <p14:xfrm>
              <a:off x="10234733" y="2446627"/>
              <a:ext cx="110160" cy="174960"/>
            </p14:xfrm>
          </p:contentPart>
        </mc:Choice>
        <mc:Fallback>
          <p:pic>
            <p:nvPicPr>
              <p:cNvPr id="43" name="Freihand 42">
                <a:extLst>
                  <a:ext uri="{FF2B5EF4-FFF2-40B4-BE49-F238E27FC236}">
                    <a16:creationId xmlns:a16="http://schemas.microsoft.com/office/drawing/2014/main" id="{EB9C9A60-9F28-4365-8FFE-F1C4CF308FCF}"/>
                  </a:ext>
                </a:extLst>
              </p:cNvPr>
              <p:cNvPicPr/>
              <p:nvPr/>
            </p:nvPicPr>
            <p:blipFill>
              <a:blip r:embed="rId33"/>
              <a:stretch>
                <a:fillRect/>
              </a:stretch>
            </p:blipFill>
            <p:spPr>
              <a:xfrm>
                <a:off x="10230413" y="2442307"/>
                <a:ext cx="11880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44" name="Freihand 43">
                <a:extLst>
                  <a:ext uri="{FF2B5EF4-FFF2-40B4-BE49-F238E27FC236}">
                    <a16:creationId xmlns:a16="http://schemas.microsoft.com/office/drawing/2014/main" id="{092298E1-E037-4497-A2A2-2FBD3117A26B}"/>
                  </a:ext>
                </a:extLst>
              </p14:cNvPr>
              <p14:cNvContentPartPr/>
              <p14:nvPr/>
            </p14:nvContentPartPr>
            <p14:xfrm>
              <a:off x="10370093" y="2574787"/>
              <a:ext cx="35280" cy="76680"/>
            </p14:xfrm>
          </p:contentPart>
        </mc:Choice>
        <mc:Fallback>
          <p:pic>
            <p:nvPicPr>
              <p:cNvPr id="44" name="Freihand 43">
                <a:extLst>
                  <a:ext uri="{FF2B5EF4-FFF2-40B4-BE49-F238E27FC236}">
                    <a16:creationId xmlns:a16="http://schemas.microsoft.com/office/drawing/2014/main" id="{092298E1-E037-4497-A2A2-2FBD3117A26B}"/>
                  </a:ext>
                </a:extLst>
              </p:cNvPr>
              <p:cNvPicPr/>
              <p:nvPr/>
            </p:nvPicPr>
            <p:blipFill>
              <a:blip r:embed="rId35"/>
              <a:stretch>
                <a:fillRect/>
              </a:stretch>
            </p:blipFill>
            <p:spPr>
              <a:xfrm>
                <a:off x="10365773" y="2570467"/>
                <a:ext cx="4392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45" name="Freihand 44">
                <a:extLst>
                  <a:ext uri="{FF2B5EF4-FFF2-40B4-BE49-F238E27FC236}">
                    <a16:creationId xmlns:a16="http://schemas.microsoft.com/office/drawing/2014/main" id="{A60DC728-BC88-4571-ABA5-30518E0C1472}"/>
                  </a:ext>
                </a:extLst>
              </p14:cNvPr>
              <p14:cNvContentPartPr/>
              <p14:nvPr/>
            </p14:nvContentPartPr>
            <p14:xfrm>
              <a:off x="10487093" y="2448787"/>
              <a:ext cx="106920" cy="162360"/>
            </p14:xfrm>
          </p:contentPart>
        </mc:Choice>
        <mc:Fallback>
          <p:pic>
            <p:nvPicPr>
              <p:cNvPr id="45" name="Freihand 44">
                <a:extLst>
                  <a:ext uri="{FF2B5EF4-FFF2-40B4-BE49-F238E27FC236}">
                    <a16:creationId xmlns:a16="http://schemas.microsoft.com/office/drawing/2014/main" id="{A60DC728-BC88-4571-ABA5-30518E0C1472}"/>
                  </a:ext>
                </a:extLst>
              </p:cNvPr>
              <p:cNvPicPr/>
              <p:nvPr/>
            </p:nvPicPr>
            <p:blipFill>
              <a:blip r:embed="rId37"/>
              <a:stretch>
                <a:fillRect/>
              </a:stretch>
            </p:blipFill>
            <p:spPr>
              <a:xfrm>
                <a:off x="10482773" y="2444467"/>
                <a:ext cx="115560" cy="17100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46" name="Freihand 45">
                <a:extLst>
                  <a:ext uri="{FF2B5EF4-FFF2-40B4-BE49-F238E27FC236}">
                    <a16:creationId xmlns:a16="http://schemas.microsoft.com/office/drawing/2014/main" id="{B8FE19FE-E25A-4AEF-9A15-44D4486B101E}"/>
                  </a:ext>
                </a:extLst>
              </p14:cNvPr>
              <p14:cNvContentPartPr/>
              <p14:nvPr/>
            </p14:nvContentPartPr>
            <p14:xfrm>
              <a:off x="10644773" y="2440507"/>
              <a:ext cx="85680" cy="194040"/>
            </p14:xfrm>
          </p:contentPart>
        </mc:Choice>
        <mc:Fallback>
          <p:pic>
            <p:nvPicPr>
              <p:cNvPr id="46" name="Freihand 45">
                <a:extLst>
                  <a:ext uri="{FF2B5EF4-FFF2-40B4-BE49-F238E27FC236}">
                    <a16:creationId xmlns:a16="http://schemas.microsoft.com/office/drawing/2014/main" id="{B8FE19FE-E25A-4AEF-9A15-44D4486B101E}"/>
                  </a:ext>
                </a:extLst>
              </p:cNvPr>
              <p:cNvPicPr/>
              <p:nvPr/>
            </p:nvPicPr>
            <p:blipFill>
              <a:blip r:embed="rId39"/>
              <a:stretch>
                <a:fillRect/>
              </a:stretch>
            </p:blipFill>
            <p:spPr>
              <a:xfrm>
                <a:off x="10640453" y="2436187"/>
                <a:ext cx="94320" cy="20268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47" name="Freihand 46">
                <a:extLst>
                  <a:ext uri="{FF2B5EF4-FFF2-40B4-BE49-F238E27FC236}">
                    <a16:creationId xmlns:a16="http://schemas.microsoft.com/office/drawing/2014/main" id="{E6B00AB1-D257-43DD-858D-4C2C027F7E87}"/>
                  </a:ext>
                </a:extLst>
              </p14:cNvPr>
              <p14:cNvContentPartPr/>
              <p14:nvPr/>
            </p14:nvContentPartPr>
            <p14:xfrm>
              <a:off x="10646213" y="2477587"/>
              <a:ext cx="279720" cy="162720"/>
            </p14:xfrm>
          </p:contentPart>
        </mc:Choice>
        <mc:Fallback>
          <p:pic>
            <p:nvPicPr>
              <p:cNvPr id="47" name="Freihand 46">
                <a:extLst>
                  <a:ext uri="{FF2B5EF4-FFF2-40B4-BE49-F238E27FC236}">
                    <a16:creationId xmlns:a16="http://schemas.microsoft.com/office/drawing/2014/main" id="{E6B00AB1-D257-43DD-858D-4C2C027F7E87}"/>
                  </a:ext>
                </a:extLst>
              </p:cNvPr>
              <p:cNvPicPr/>
              <p:nvPr/>
            </p:nvPicPr>
            <p:blipFill>
              <a:blip r:embed="rId41"/>
              <a:stretch>
                <a:fillRect/>
              </a:stretch>
            </p:blipFill>
            <p:spPr>
              <a:xfrm>
                <a:off x="10641893" y="2473267"/>
                <a:ext cx="288360" cy="17136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48" name="Freihand 47">
                <a:extLst>
                  <a:ext uri="{FF2B5EF4-FFF2-40B4-BE49-F238E27FC236}">
                    <a16:creationId xmlns:a16="http://schemas.microsoft.com/office/drawing/2014/main" id="{0BF33740-1D32-49E0-87C4-E64CF231A866}"/>
                  </a:ext>
                </a:extLst>
              </p14:cNvPr>
              <p14:cNvContentPartPr/>
              <p14:nvPr/>
            </p14:nvContentPartPr>
            <p14:xfrm>
              <a:off x="10765013" y="2415667"/>
              <a:ext cx="113400" cy="81720"/>
            </p14:xfrm>
          </p:contentPart>
        </mc:Choice>
        <mc:Fallback>
          <p:pic>
            <p:nvPicPr>
              <p:cNvPr id="48" name="Freihand 47">
                <a:extLst>
                  <a:ext uri="{FF2B5EF4-FFF2-40B4-BE49-F238E27FC236}">
                    <a16:creationId xmlns:a16="http://schemas.microsoft.com/office/drawing/2014/main" id="{0BF33740-1D32-49E0-87C4-E64CF231A866}"/>
                  </a:ext>
                </a:extLst>
              </p:cNvPr>
              <p:cNvPicPr/>
              <p:nvPr/>
            </p:nvPicPr>
            <p:blipFill>
              <a:blip r:embed="rId43"/>
              <a:stretch>
                <a:fillRect/>
              </a:stretch>
            </p:blipFill>
            <p:spPr>
              <a:xfrm>
                <a:off x="10760693" y="2411347"/>
                <a:ext cx="1220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49" name="Freihand 48">
                <a:extLst>
                  <a:ext uri="{FF2B5EF4-FFF2-40B4-BE49-F238E27FC236}">
                    <a16:creationId xmlns:a16="http://schemas.microsoft.com/office/drawing/2014/main" id="{02C82322-C67F-4335-898D-D3D65FAE0487}"/>
                  </a:ext>
                </a:extLst>
              </p14:cNvPr>
              <p14:cNvContentPartPr/>
              <p14:nvPr/>
            </p14:nvContentPartPr>
            <p14:xfrm>
              <a:off x="10914053" y="2568307"/>
              <a:ext cx="89640" cy="106920"/>
            </p14:xfrm>
          </p:contentPart>
        </mc:Choice>
        <mc:Fallback>
          <p:pic>
            <p:nvPicPr>
              <p:cNvPr id="49" name="Freihand 48">
                <a:extLst>
                  <a:ext uri="{FF2B5EF4-FFF2-40B4-BE49-F238E27FC236}">
                    <a16:creationId xmlns:a16="http://schemas.microsoft.com/office/drawing/2014/main" id="{02C82322-C67F-4335-898D-D3D65FAE0487}"/>
                  </a:ext>
                </a:extLst>
              </p:cNvPr>
              <p:cNvPicPr/>
              <p:nvPr/>
            </p:nvPicPr>
            <p:blipFill>
              <a:blip r:embed="rId45"/>
              <a:stretch>
                <a:fillRect/>
              </a:stretch>
            </p:blipFill>
            <p:spPr>
              <a:xfrm>
                <a:off x="10909733" y="2563987"/>
                <a:ext cx="982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4" name="Freihand 13">
                <a:extLst>
                  <a:ext uri="{FF2B5EF4-FFF2-40B4-BE49-F238E27FC236}">
                    <a16:creationId xmlns:a16="http://schemas.microsoft.com/office/drawing/2014/main" id="{76E6A184-4507-4644-A056-901142A66A51}"/>
                  </a:ext>
                </a:extLst>
              </p14:cNvPr>
              <p14:cNvContentPartPr/>
              <p14:nvPr/>
            </p14:nvContentPartPr>
            <p14:xfrm>
              <a:off x="7602773" y="2846947"/>
              <a:ext cx="136800" cy="187920"/>
            </p14:xfrm>
          </p:contentPart>
        </mc:Choice>
        <mc:Fallback>
          <p:pic>
            <p:nvPicPr>
              <p:cNvPr id="14" name="Freihand 13">
                <a:extLst>
                  <a:ext uri="{FF2B5EF4-FFF2-40B4-BE49-F238E27FC236}">
                    <a16:creationId xmlns:a16="http://schemas.microsoft.com/office/drawing/2014/main" id="{76E6A184-4507-4644-A056-901142A66A51}"/>
                  </a:ext>
                </a:extLst>
              </p:cNvPr>
              <p:cNvPicPr/>
              <p:nvPr/>
            </p:nvPicPr>
            <p:blipFill>
              <a:blip r:embed="rId47"/>
              <a:stretch>
                <a:fillRect/>
              </a:stretch>
            </p:blipFill>
            <p:spPr>
              <a:xfrm>
                <a:off x="7598453" y="2842627"/>
                <a:ext cx="14544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15" name="Freihand 14">
                <a:extLst>
                  <a:ext uri="{FF2B5EF4-FFF2-40B4-BE49-F238E27FC236}">
                    <a16:creationId xmlns:a16="http://schemas.microsoft.com/office/drawing/2014/main" id="{2B2BE835-0163-4FC3-826F-89621EA4D1E7}"/>
                  </a:ext>
                </a:extLst>
              </p14:cNvPr>
              <p14:cNvContentPartPr/>
              <p14:nvPr/>
            </p14:nvContentPartPr>
            <p14:xfrm>
              <a:off x="7760093" y="2986267"/>
              <a:ext cx="27000" cy="69120"/>
            </p14:xfrm>
          </p:contentPart>
        </mc:Choice>
        <mc:Fallback>
          <p:pic>
            <p:nvPicPr>
              <p:cNvPr id="15" name="Freihand 14">
                <a:extLst>
                  <a:ext uri="{FF2B5EF4-FFF2-40B4-BE49-F238E27FC236}">
                    <a16:creationId xmlns:a16="http://schemas.microsoft.com/office/drawing/2014/main" id="{2B2BE835-0163-4FC3-826F-89621EA4D1E7}"/>
                  </a:ext>
                </a:extLst>
              </p:cNvPr>
              <p:cNvPicPr/>
              <p:nvPr/>
            </p:nvPicPr>
            <p:blipFill>
              <a:blip r:embed="rId49"/>
              <a:stretch>
                <a:fillRect/>
              </a:stretch>
            </p:blipFill>
            <p:spPr>
              <a:xfrm>
                <a:off x="7755773" y="2981947"/>
                <a:ext cx="3564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6" name="Freihand 15">
                <a:extLst>
                  <a:ext uri="{FF2B5EF4-FFF2-40B4-BE49-F238E27FC236}">
                    <a16:creationId xmlns:a16="http://schemas.microsoft.com/office/drawing/2014/main" id="{35C147DC-1915-4C8E-8C4D-FCC709FA5648}"/>
                  </a:ext>
                </a:extLst>
              </p14:cNvPr>
              <p14:cNvContentPartPr/>
              <p14:nvPr/>
            </p14:nvContentPartPr>
            <p14:xfrm>
              <a:off x="7872773" y="2838667"/>
              <a:ext cx="104040" cy="163800"/>
            </p14:xfrm>
          </p:contentPart>
        </mc:Choice>
        <mc:Fallback>
          <p:pic>
            <p:nvPicPr>
              <p:cNvPr id="16" name="Freihand 15">
                <a:extLst>
                  <a:ext uri="{FF2B5EF4-FFF2-40B4-BE49-F238E27FC236}">
                    <a16:creationId xmlns:a16="http://schemas.microsoft.com/office/drawing/2014/main" id="{35C147DC-1915-4C8E-8C4D-FCC709FA5648}"/>
                  </a:ext>
                </a:extLst>
              </p:cNvPr>
              <p:cNvPicPr/>
              <p:nvPr/>
            </p:nvPicPr>
            <p:blipFill>
              <a:blip r:embed="rId51"/>
              <a:stretch>
                <a:fillRect/>
              </a:stretch>
            </p:blipFill>
            <p:spPr>
              <a:xfrm>
                <a:off x="7868453" y="2834347"/>
                <a:ext cx="11268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7" name="Freihand 16">
                <a:extLst>
                  <a:ext uri="{FF2B5EF4-FFF2-40B4-BE49-F238E27FC236}">
                    <a16:creationId xmlns:a16="http://schemas.microsoft.com/office/drawing/2014/main" id="{5E5ADA0E-B129-493C-BE87-20210FA0DACE}"/>
                  </a:ext>
                </a:extLst>
              </p14:cNvPr>
              <p14:cNvContentPartPr/>
              <p14:nvPr/>
            </p14:nvContentPartPr>
            <p14:xfrm>
              <a:off x="8049173" y="2811667"/>
              <a:ext cx="64080" cy="116280"/>
            </p14:xfrm>
          </p:contentPart>
        </mc:Choice>
        <mc:Fallback>
          <p:pic>
            <p:nvPicPr>
              <p:cNvPr id="17" name="Freihand 16">
                <a:extLst>
                  <a:ext uri="{FF2B5EF4-FFF2-40B4-BE49-F238E27FC236}">
                    <a16:creationId xmlns:a16="http://schemas.microsoft.com/office/drawing/2014/main" id="{5E5ADA0E-B129-493C-BE87-20210FA0DACE}"/>
                  </a:ext>
                </a:extLst>
              </p:cNvPr>
              <p:cNvPicPr/>
              <p:nvPr/>
            </p:nvPicPr>
            <p:blipFill>
              <a:blip r:embed="rId53"/>
              <a:stretch>
                <a:fillRect/>
              </a:stretch>
            </p:blipFill>
            <p:spPr>
              <a:xfrm>
                <a:off x="8044853" y="2807347"/>
                <a:ext cx="7272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8" name="Freihand 17">
                <a:extLst>
                  <a:ext uri="{FF2B5EF4-FFF2-40B4-BE49-F238E27FC236}">
                    <a16:creationId xmlns:a16="http://schemas.microsoft.com/office/drawing/2014/main" id="{062A3B11-2FD0-44AF-B5E8-3EE1F5B078AC}"/>
                  </a:ext>
                </a:extLst>
              </p14:cNvPr>
              <p14:cNvContentPartPr/>
              <p14:nvPr/>
            </p14:nvContentPartPr>
            <p14:xfrm>
              <a:off x="8097413" y="2899147"/>
              <a:ext cx="24840" cy="82440"/>
            </p14:xfrm>
          </p:contentPart>
        </mc:Choice>
        <mc:Fallback>
          <p:pic>
            <p:nvPicPr>
              <p:cNvPr id="18" name="Freihand 17">
                <a:extLst>
                  <a:ext uri="{FF2B5EF4-FFF2-40B4-BE49-F238E27FC236}">
                    <a16:creationId xmlns:a16="http://schemas.microsoft.com/office/drawing/2014/main" id="{062A3B11-2FD0-44AF-B5E8-3EE1F5B078AC}"/>
                  </a:ext>
                </a:extLst>
              </p:cNvPr>
              <p:cNvPicPr/>
              <p:nvPr/>
            </p:nvPicPr>
            <p:blipFill>
              <a:blip r:embed="rId55"/>
              <a:stretch>
                <a:fillRect/>
              </a:stretch>
            </p:blipFill>
            <p:spPr>
              <a:xfrm>
                <a:off x="8093093" y="2894827"/>
                <a:ext cx="3348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9" name="Freihand 18">
                <a:extLst>
                  <a:ext uri="{FF2B5EF4-FFF2-40B4-BE49-F238E27FC236}">
                    <a16:creationId xmlns:a16="http://schemas.microsoft.com/office/drawing/2014/main" id="{78451489-76F9-43FF-8B4B-B1889FF5032E}"/>
                  </a:ext>
                </a:extLst>
              </p14:cNvPr>
              <p14:cNvContentPartPr/>
              <p14:nvPr/>
            </p14:nvContentPartPr>
            <p14:xfrm>
              <a:off x="8195693" y="2799787"/>
              <a:ext cx="130320" cy="192240"/>
            </p14:xfrm>
          </p:contentPart>
        </mc:Choice>
        <mc:Fallback>
          <p:pic>
            <p:nvPicPr>
              <p:cNvPr id="19" name="Freihand 18">
                <a:extLst>
                  <a:ext uri="{FF2B5EF4-FFF2-40B4-BE49-F238E27FC236}">
                    <a16:creationId xmlns:a16="http://schemas.microsoft.com/office/drawing/2014/main" id="{78451489-76F9-43FF-8B4B-B1889FF5032E}"/>
                  </a:ext>
                </a:extLst>
              </p:cNvPr>
              <p:cNvPicPr/>
              <p:nvPr/>
            </p:nvPicPr>
            <p:blipFill>
              <a:blip r:embed="rId57"/>
              <a:stretch>
                <a:fillRect/>
              </a:stretch>
            </p:blipFill>
            <p:spPr>
              <a:xfrm>
                <a:off x="8191373" y="2795467"/>
                <a:ext cx="138960" cy="20088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51" name="Freihand 50">
                <a:extLst>
                  <a:ext uri="{FF2B5EF4-FFF2-40B4-BE49-F238E27FC236}">
                    <a16:creationId xmlns:a16="http://schemas.microsoft.com/office/drawing/2014/main" id="{1995B7C0-CDB1-447B-814B-CBAFCA4FEB28}"/>
                  </a:ext>
                </a:extLst>
              </p14:cNvPr>
              <p14:cNvContentPartPr/>
              <p14:nvPr/>
            </p14:nvContentPartPr>
            <p14:xfrm>
              <a:off x="10214933" y="2857387"/>
              <a:ext cx="202680" cy="199800"/>
            </p14:xfrm>
          </p:contentPart>
        </mc:Choice>
        <mc:Fallback>
          <p:pic>
            <p:nvPicPr>
              <p:cNvPr id="51" name="Freihand 50">
                <a:extLst>
                  <a:ext uri="{FF2B5EF4-FFF2-40B4-BE49-F238E27FC236}">
                    <a16:creationId xmlns:a16="http://schemas.microsoft.com/office/drawing/2014/main" id="{1995B7C0-CDB1-447B-814B-CBAFCA4FEB28}"/>
                  </a:ext>
                </a:extLst>
              </p:cNvPr>
              <p:cNvPicPr/>
              <p:nvPr/>
            </p:nvPicPr>
            <p:blipFill>
              <a:blip r:embed="rId59"/>
              <a:stretch>
                <a:fillRect/>
              </a:stretch>
            </p:blipFill>
            <p:spPr>
              <a:xfrm>
                <a:off x="10210613" y="2853067"/>
                <a:ext cx="211320" cy="2084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52" name="Freihand 51">
                <a:extLst>
                  <a:ext uri="{FF2B5EF4-FFF2-40B4-BE49-F238E27FC236}">
                    <a16:creationId xmlns:a16="http://schemas.microsoft.com/office/drawing/2014/main" id="{EB63BCCA-9733-48BB-8A04-99359C188927}"/>
                  </a:ext>
                </a:extLst>
              </p14:cNvPr>
              <p14:cNvContentPartPr/>
              <p14:nvPr/>
            </p14:nvContentPartPr>
            <p14:xfrm>
              <a:off x="10413293" y="2976907"/>
              <a:ext cx="45720" cy="105840"/>
            </p14:xfrm>
          </p:contentPart>
        </mc:Choice>
        <mc:Fallback>
          <p:pic>
            <p:nvPicPr>
              <p:cNvPr id="52" name="Freihand 51">
                <a:extLst>
                  <a:ext uri="{FF2B5EF4-FFF2-40B4-BE49-F238E27FC236}">
                    <a16:creationId xmlns:a16="http://schemas.microsoft.com/office/drawing/2014/main" id="{EB63BCCA-9733-48BB-8A04-99359C188927}"/>
                  </a:ext>
                </a:extLst>
              </p:cNvPr>
              <p:cNvPicPr/>
              <p:nvPr/>
            </p:nvPicPr>
            <p:blipFill>
              <a:blip r:embed="rId61"/>
              <a:stretch>
                <a:fillRect/>
              </a:stretch>
            </p:blipFill>
            <p:spPr>
              <a:xfrm>
                <a:off x="10408973" y="2972587"/>
                <a:ext cx="5436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54" name="Freihand 53">
                <a:extLst>
                  <a:ext uri="{FF2B5EF4-FFF2-40B4-BE49-F238E27FC236}">
                    <a16:creationId xmlns:a16="http://schemas.microsoft.com/office/drawing/2014/main" id="{D7866004-D91F-4EB3-B002-91F52856D27A}"/>
                  </a:ext>
                </a:extLst>
              </p14:cNvPr>
              <p14:cNvContentPartPr/>
              <p14:nvPr/>
            </p14:nvContentPartPr>
            <p14:xfrm>
              <a:off x="10530653" y="2840467"/>
              <a:ext cx="110520" cy="176400"/>
            </p14:xfrm>
          </p:contentPart>
        </mc:Choice>
        <mc:Fallback>
          <p:pic>
            <p:nvPicPr>
              <p:cNvPr id="54" name="Freihand 53">
                <a:extLst>
                  <a:ext uri="{FF2B5EF4-FFF2-40B4-BE49-F238E27FC236}">
                    <a16:creationId xmlns:a16="http://schemas.microsoft.com/office/drawing/2014/main" id="{D7866004-D91F-4EB3-B002-91F52856D27A}"/>
                  </a:ext>
                </a:extLst>
              </p:cNvPr>
              <p:cNvPicPr/>
              <p:nvPr/>
            </p:nvPicPr>
            <p:blipFill>
              <a:blip r:embed="rId63"/>
              <a:stretch>
                <a:fillRect/>
              </a:stretch>
            </p:blipFill>
            <p:spPr>
              <a:xfrm>
                <a:off x="10526333" y="2835787"/>
                <a:ext cx="11916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55" name="Freihand 54">
                <a:extLst>
                  <a:ext uri="{FF2B5EF4-FFF2-40B4-BE49-F238E27FC236}">
                    <a16:creationId xmlns:a16="http://schemas.microsoft.com/office/drawing/2014/main" id="{38F81957-9A01-49BD-A25D-A4ABC953349C}"/>
                  </a:ext>
                </a:extLst>
              </p14:cNvPr>
              <p14:cNvContentPartPr/>
              <p14:nvPr/>
            </p14:nvContentPartPr>
            <p14:xfrm>
              <a:off x="10608413" y="2951347"/>
              <a:ext cx="55800" cy="107280"/>
            </p14:xfrm>
          </p:contentPart>
        </mc:Choice>
        <mc:Fallback>
          <p:pic>
            <p:nvPicPr>
              <p:cNvPr id="55" name="Freihand 54">
                <a:extLst>
                  <a:ext uri="{FF2B5EF4-FFF2-40B4-BE49-F238E27FC236}">
                    <a16:creationId xmlns:a16="http://schemas.microsoft.com/office/drawing/2014/main" id="{38F81957-9A01-49BD-A25D-A4ABC953349C}"/>
                  </a:ext>
                </a:extLst>
              </p:cNvPr>
              <p:cNvPicPr/>
              <p:nvPr/>
            </p:nvPicPr>
            <p:blipFill>
              <a:blip r:embed="rId65"/>
              <a:stretch>
                <a:fillRect/>
              </a:stretch>
            </p:blipFill>
            <p:spPr>
              <a:xfrm>
                <a:off x="10604093" y="2947027"/>
                <a:ext cx="6444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56" name="Freihand 55">
                <a:extLst>
                  <a:ext uri="{FF2B5EF4-FFF2-40B4-BE49-F238E27FC236}">
                    <a16:creationId xmlns:a16="http://schemas.microsoft.com/office/drawing/2014/main" id="{6C67D994-1743-4652-BAB0-B252805D4CD1}"/>
                  </a:ext>
                </a:extLst>
              </p14:cNvPr>
              <p14:cNvContentPartPr/>
              <p14:nvPr/>
            </p14:nvContentPartPr>
            <p14:xfrm>
              <a:off x="10716773" y="2854507"/>
              <a:ext cx="116280" cy="211680"/>
            </p14:xfrm>
          </p:contentPart>
        </mc:Choice>
        <mc:Fallback>
          <p:pic>
            <p:nvPicPr>
              <p:cNvPr id="56" name="Freihand 55">
                <a:extLst>
                  <a:ext uri="{FF2B5EF4-FFF2-40B4-BE49-F238E27FC236}">
                    <a16:creationId xmlns:a16="http://schemas.microsoft.com/office/drawing/2014/main" id="{6C67D994-1743-4652-BAB0-B252805D4CD1}"/>
                  </a:ext>
                </a:extLst>
              </p:cNvPr>
              <p:cNvPicPr/>
              <p:nvPr/>
            </p:nvPicPr>
            <p:blipFill>
              <a:blip r:embed="rId67"/>
              <a:stretch>
                <a:fillRect/>
              </a:stretch>
            </p:blipFill>
            <p:spPr>
              <a:xfrm>
                <a:off x="10712453" y="2850187"/>
                <a:ext cx="124920" cy="22032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57" name="Freihand 56">
                <a:extLst>
                  <a:ext uri="{FF2B5EF4-FFF2-40B4-BE49-F238E27FC236}">
                    <a16:creationId xmlns:a16="http://schemas.microsoft.com/office/drawing/2014/main" id="{731F8215-9A91-4282-9925-84D723628DC3}"/>
                  </a:ext>
                </a:extLst>
              </p14:cNvPr>
              <p14:cNvContentPartPr/>
              <p14:nvPr/>
            </p14:nvContentPartPr>
            <p14:xfrm>
              <a:off x="10946813" y="2883307"/>
              <a:ext cx="126000" cy="190080"/>
            </p14:xfrm>
          </p:contentPart>
        </mc:Choice>
        <mc:Fallback>
          <p:pic>
            <p:nvPicPr>
              <p:cNvPr id="57" name="Freihand 56">
                <a:extLst>
                  <a:ext uri="{FF2B5EF4-FFF2-40B4-BE49-F238E27FC236}">
                    <a16:creationId xmlns:a16="http://schemas.microsoft.com/office/drawing/2014/main" id="{731F8215-9A91-4282-9925-84D723628DC3}"/>
                  </a:ext>
                </a:extLst>
              </p:cNvPr>
              <p:cNvPicPr/>
              <p:nvPr/>
            </p:nvPicPr>
            <p:blipFill>
              <a:blip r:embed="rId69"/>
              <a:stretch>
                <a:fillRect/>
              </a:stretch>
            </p:blipFill>
            <p:spPr>
              <a:xfrm>
                <a:off x="10942493" y="2878987"/>
                <a:ext cx="13464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58" name="Freihand 57">
                <a:extLst>
                  <a:ext uri="{FF2B5EF4-FFF2-40B4-BE49-F238E27FC236}">
                    <a16:creationId xmlns:a16="http://schemas.microsoft.com/office/drawing/2014/main" id="{53064288-BBED-42F2-9DC5-E514D93A92FA}"/>
                  </a:ext>
                </a:extLst>
              </p14:cNvPr>
              <p14:cNvContentPartPr/>
              <p14:nvPr/>
            </p14:nvContentPartPr>
            <p14:xfrm>
              <a:off x="10855733" y="2810947"/>
              <a:ext cx="270360" cy="248040"/>
            </p14:xfrm>
          </p:contentPart>
        </mc:Choice>
        <mc:Fallback>
          <p:pic>
            <p:nvPicPr>
              <p:cNvPr id="58" name="Freihand 57">
                <a:extLst>
                  <a:ext uri="{FF2B5EF4-FFF2-40B4-BE49-F238E27FC236}">
                    <a16:creationId xmlns:a16="http://schemas.microsoft.com/office/drawing/2014/main" id="{53064288-BBED-42F2-9DC5-E514D93A92FA}"/>
                  </a:ext>
                </a:extLst>
              </p:cNvPr>
              <p:cNvPicPr/>
              <p:nvPr/>
            </p:nvPicPr>
            <p:blipFill>
              <a:blip r:embed="rId71"/>
              <a:stretch>
                <a:fillRect/>
              </a:stretch>
            </p:blipFill>
            <p:spPr>
              <a:xfrm>
                <a:off x="10851413" y="2806627"/>
                <a:ext cx="279000" cy="25668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66" name="Freihand 65">
                <a:extLst>
                  <a:ext uri="{FF2B5EF4-FFF2-40B4-BE49-F238E27FC236}">
                    <a16:creationId xmlns:a16="http://schemas.microsoft.com/office/drawing/2014/main" id="{419C55F1-5FD9-4053-A3BC-49C303E5DC32}"/>
                  </a:ext>
                </a:extLst>
              </p14:cNvPr>
              <p14:cNvContentPartPr/>
              <p14:nvPr/>
            </p14:nvContentPartPr>
            <p14:xfrm>
              <a:off x="777173" y="3650827"/>
              <a:ext cx="227520" cy="156600"/>
            </p14:xfrm>
          </p:contentPart>
        </mc:Choice>
        <mc:Fallback>
          <p:pic>
            <p:nvPicPr>
              <p:cNvPr id="66" name="Freihand 65">
                <a:extLst>
                  <a:ext uri="{FF2B5EF4-FFF2-40B4-BE49-F238E27FC236}">
                    <a16:creationId xmlns:a16="http://schemas.microsoft.com/office/drawing/2014/main" id="{419C55F1-5FD9-4053-A3BC-49C303E5DC32}"/>
                  </a:ext>
                </a:extLst>
              </p:cNvPr>
              <p:cNvPicPr/>
              <p:nvPr/>
            </p:nvPicPr>
            <p:blipFill>
              <a:blip r:embed="rId73"/>
              <a:stretch>
                <a:fillRect/>
              </a:stretch>
            </p:blipFill>
            <p:spPr>
              <a:xfrm>
                <a:off x="772853" y="3646507"/>
                <a:ext cx="236160" cy="16524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67" name="Freihand 66">
                <a:extLst>
                  <a:ext uri="{FF2B5EF4-FFF2-40B4-BE49-F238E27FC236}">
                    <a16:creationId xmlns:a16="http://schemas.microsoft.com/office/drawing/2014/main" id="{C2BD38B0-2A57-4200-A5E9-A84E261670AD}"/>
                  </a:ext>
                </a:extLst>
              </p14:cNvPr>
              <p14:cNvContentPartPr/>
              <p14:nvPr/>
            </p14:nvContentPartPr>
            <p14:xfrm>
              <a:off x="1054733" y="3650107"/>
              <a:ext cx="118440" cy="121680"/>
            </p14:xfrm>
          </p:contentPart>
        </mc:Choice>
        <mc:Fallback>
          <p:pic>
            <p:nvPicPr>
              <p:cNvPr id="67" name="Freihand 66">
                <a:extLst>
                  <a:ext uri="{FF2B5EF4-FFF2-40B4-BE49-F238E27FC236}">
                    <a16:creationId xmlns:a16="http://schemas.microsoft.com/office/drawing/2014/main" id="{C2BD38B0-2A57-4200-A5E9-A84E261670AD}"/>
                  </a:ext>
                </a:extLst>
              </p:cNvPr>
              <p:cNvPicPr/>
              <p:nvPr/>
            </p:nvPicPr>
            <p:blipFill>
              <a:blip r:embed="rId75"/>
              <a:stretch>
                <a:fillRect/>
              </a:stretch>
            </p:blipFill>
            <p:spPr>
              <a:xfrm>
                <a:off x="1050413" y="3645787"/>
                <a:ext cx="127080" cy="13032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68" name="Freihand 67">
                <a:extLst>
                  <a:ext uri="{FF2B5EF4-FFF2-40B4-BE49-F238E27FC236}">
                    <a16:creationId xmlns:a16="http://schemas.microsoft.com/office/drawing/2014/main" id="{2B4B5A91-1D0C-4886-8EF7-1FD69C208CE1}"/>
                  </a:ext>
                </a:extLst>
              </p14:cNvPr>
              <p14:cNvContentPartPr/>
              <p14:nvPr/>
            </p14:nvContentPartPr>
            <p14:xfrm>
              <a:off x="1185053" y="3642187"/>
              <a:ext cx="133920" cy="143280"/>
            </p14:xfrm>
          </p:contentPart>
        </mc:Choice>
        <mc:Fallback>
          <p:pic>
            <p:nvPicPr>
              <p:cNvPr id="68" name="Freihand 67">
                <a:extLst>
                  <a:ext uri="{FF2B5EF4-FFF2-40B4-BE49-F238E27FC236}">
                    <a16:creationId xmlns:a16="http://schemas.microsoft.com/office/drawing/2014/main" id="{2B4B5A91-1D0C-4886-8EF7-1FD69C208CE1}"/>
                  </a:ext>
                </a:extLst>
              </p:cNvPr>
              <p:cNvPicPr/>
              <p:nvPr/>
            </p:nvPicPr>
            <p:blipFill>
              <a:blip r:embed="rId77"/>
              <a:stretch>
                <a:fillRect/>
              </a:stretch>
            </p:blipFill>
            <p:spPr>
              <a:xfrm>
                <a:off x="1180733" y="3637867"/>
                <a:ext cx="14256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70" name="Freihand 69">
                <a:extLst>
                  <a:ext uri="{FF2B5EF4-FFF2-40B4-BE49-F238E27FC236}">
                    <a16:creationId xmlns:a16="http://schemas.microsoft.com/office/drawing/2014/main" id="{04FF4B67-F190-4E15-BA38-E05C34652485}"/>
                  </a:ext>
                </a:extLst>
              </p14:cNvPr>
              <p14:cNvContentPartPr/>
              <p14:nvPr/>
            </p14:nvContentPartPr>
            <p14:xfrm>
              <a:off x="1407173" y="3714907"/>
              <a:ext cx="360" cy="360"/>
            </p14:xfrm>
          </p:contentPart>
        </mc:Choice>
        <mc:Fallback>
          <p:pic>
            <p:nvPicPr>
              <p:cNvPr id="70" name="Freihand 69">
                <a:extLst>
                  <a:ext uri="{FF2B5EF4-FFF2-40B4-BE49-F238E27FC236}">
                    <a16:creationId xmlns:a16="http://schemas.microsoft.com/office/drawing/2014/main" id="{04FF4B67-F190-4E15-BA38-E05C34652485}"/>
                  </a:ext>
                </a:extLst>
              </p:cNvPr>
              <p:cNvPicPr/>
              <p:nvPr/>
            </p:nvPicPr>
            <p:blipFill>
              <a:blip r:embed="rId79"/>
              <a:stretch>
                <a:fillRect/>
              </a:stretch>
            </p:blipFill>
            <p:spPr>
              <a:xfrm>
                <a:off x="1402853" y="371058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71" name="Freihand 70">
                <a:extLst>
                  <a:ext uri="{FF2B5EF4-FFF2-40B4-BE49-F238E27FC236}">
                    <a16:creationId xmlns:a16="http://schemas.microsoft.com/office/drawing/2014/main" id="{9F51E4EE-401D-4D68-B041-4B0DC82942F0}"/>
                  </a:ext>
                </a:extLst>
              </p14:cNvPr>
              <p14:cNvContentPartPr/>
              <p14:nvPr/>
            </p14:nvContentPartPr>
            <p14:xfrm>
              <a:off x="1498613" y="3557947"/>
              <a:ext cx="129960" cy="274320"/>
            </p14:xfrm>
          </p:contentPart>
        </mc:Choice>
        <mc:Fallback>
          <p:pic>
            <p:nvPicPr>
              <p:cNvPr id="71" name="Freihand 70">
                <a:extLst>
                  <a:ext uri="{FF2B5EF4-FFF2-40B4-BE49-F238E27FC236}">
                    <a16:creationId xmlns:a16="http://schemas.microsoft.com/office/drawing/2014/main" id="{9F51E4EE-401D-4D68-B041-4B0DC82942F0}"/>
                  </a:ext>
                </a:extLst>
              </p:cNvPr>
              <p:cNvPicPr/>
              <p:nvPr/>
            </p:nvPicPr>
            <p:blipFill>
              <a:blip r:embed="rId81"/>
              <a:stretch>
                <a:fillRect/>
              </a:stretch>
            </p:blipFill>
            <p:spPr>
              <a:xfrm>
                <a:off x="1494293" y="3553627"/>
                <a:ext cx="138600" cy="28296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73" name="Freihand 72">
                <a:extLst>
                  <a:ext uri="{FF2B5EF4-FFF2-40B4-BE49-F238E27FC236}">
                    <a16:creationId xmlns:a16="http://schemas.microsoft.com/office/drawing/2014/main" id="{1C6D3B47-63B5-421B-8D3B-8BE964905AF5}"/>
                  </a:ext>
                </a:extLst>
              </p14:cNvPr>
              <p14:cNvContentPartPr/>
              <p14:nvPr/>
            </p14:nvContentPartPr>
            <p14:xfrm>
              <a:off x="1627853" y="3595387"/>
              <a:ext cx="185040" cy="146160"/>
            </p14:xfrm>
          </p:contentPart>
        </mc:Choice>
        <mc:Fallback>
          <p:pic>
            <p:nvPicPr>
              <p:cNvPr id="73" name="Freihand 72">
                <a:extLst>
                  <a:ext uri="{FF2B5EF4-FFF2-40B4-BE49-F238E27FC236}">
                    <a16:creationId xmlns:a16="http://schemas.microsoft.com/office/drawing/2014/main" id="{1C6D3B47-63B5-421B-8D3B-8BE964905AF5}"/>
                  </a:ext>
                </a:extLst>
              </p:cNvPr>
              <p:cNvPicPr/>
              <p:nvPr/>
            </p:nvPicPr>
            <p:blipFill>
              <a:blip r:embed="rId83"/>
              <a:stretch>
                <a:fillRect/>
              </a:stretch>
            </p:blipFill>
            <p:spPr>
              <a:xfrm>
                <a:off x="1623533" y="3591067"/>
                <a:ext cx="1936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74" name="Freihand 73">
                <a:extLst>
                  <a:ext uri="{FF2B5EF4-FFF2-40B4-BE49-F238E27FC236}">
                    <a16:creationId xmlns:a16="http://schemas.microsoft.com/office/drawing/2014/main" id="{A78ED67A-8AC5-4C52-8548-F21CB84E0538}"/>
                  </a:ext>
                </a:extLst>
              </p14:cNvPr>
              <p14:cNvContentPartPr/>
              <p14:nvPr/>
            </p14:nvContentPartPr>
            <p14:xfrm>
              <a:off x="1929893" y="3627787"/>
              <a:ext cx="39960" cy="152640"/>
            </p14:xfrm>
          </p:contentPart>
        </mc:Choice>
        <mc:Fallback>
          <p:pic>
            <p:nvPicPr>
              <p:cNvPr id="74" name="Freihand 73">
                <a:extLst>
                  <a:ext uri="{FF2B5EF4-FFF2-40B4-BE49-F238E27FC236}">
                    <a16:creationId xmlns:a16="http://schemas.microsoft.com/office/drawing/2014/main" id="{A78ED67A-8AC5-4C52-8548-F21CB84E0538}"/>
                  </a:ext>
                </a:extLst>
              </p:cNvPr>
              <p:cNvPicPr/>
              <p:nvPr/>
            </p:nvPicPr>
            <p:blipFill>
              <a:blip r:embed="rId85"/>
              <a:stretch>
                <a:fillRect/>
              </a:stretch>
            </p:blipFill>
            <p:spPr>
              <a:xfrm>
                <a:off x="1925573" y="3623467"/>
                <a:ext cx="48600" cy="16128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75" name="Freihand 74">
                <a:extLst>
                  <a:ext uri="{FF2B5EF4-FFF2-40B4-BE49-F238E27FC236}">
                    <a16:creationId xmlns:a16="http://schemas.microsoft.com/office/drawing/2014/main" id="{082AD04A-1396-416E-9B2F-B2B6C8E6939A}"/>
                  </a:ext>
                </a:extLst>
              </p14:cNvPr>
              <p14:cNvContentPartPr/>
              <p14:nvPr/>
            </p14:nvContentPartPr>
            <p14:xfrm>
              <a:off x="1895693" y="3698707"/>
              <a:ext cx="110880" cy="13680"/>
            </p14:xfrm>
          </p:contentPart>
        </mc:Choice>
        <mc:Fallback>
          <p:pic>
            <p:nvPicPr>
              <p:cNvPr id="75" name="Freihand 74">
                <a:extLst>
                  <a:ext uri="{FF2B5EF4-FFF2-40B4-BE49-F238E27FC236}">
                    <a16:creationId xmlns:a16="http://schemas.microsoft.com/office/drawing/2014/main" id="{082AD04A-1396-416E-9B2F-B2B6C8E6939A}"/>
                  </a:ext>
                </a:extLst>
              </p:cNvPr>
              <p:cNvPicPr/>
              <p:nvPr/>
            </p:nvPicPr>
            <p:blipFill>
              <a:blip r:embed="rId87"/>
              <a:stretch>
                <a:fillRect/>
              </a:stretch>
            </p:blipFill>
            <p:spPr>
              <a:xfrm>
                <a:off x="1891373" y="3694387"/>
                <a:ext cx="11952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76" name="Freihand 75">
                <a:extLst>
                  <a:ext uri="{FF2B5EF4-FFF2-40B4-BE49-F238E27FC236}">
                    <a16:creationId xmlns:a16="http://schemas.microsoft.com/office/drawing/2014/main" id="{6820B359-F37F-484A-9525-94CF9D556F7F}"/>
                  </a:ext>
                </a:extLst>
              </p14:cNvPr>
              <p14:cNvContentPartPr/>
              <p14:nvPr/>
            </p14:nvContentPartPr>
            <p14:xfrm>
              <a:off x="2112413" y="3634267"/>
              <a:ext cx="99000" cy="104040"/>
            </p14:xfrm>
          </p:contentPart>
        </mc:Choice>
        <mc:Fallback>
          <p:pic>
            <p:nvPicPr>
              <p:cNvPr id="76" name="Freihand 75">
                <a:extLst>
                  <a:ext uri="{FF2B5EF4-FFF2-40B4-BE49-F238E27FC236}">
                    <a16:creationId xmlns:a16="http://schemas.microsoft.com/office/drawing/2014/main" id="{6820B359-F37F-484A-9525-94CF9D556F7F}"/>
                  </a:ext>
                </a:extLst>
              </p:cNvPr>
              <p:cNvPicPr/>
              <p:nvPr/>
            </p:nvPicPr>
            <p:blipFill>
              <a:blip r:embed="rId89"/>
              <a:stretch>
                <a:fillRect/>
              </a:stretch>
            </p:blipFill>
            <p:spPr>
              <a:xfrm>
                <a:off x="2108093" y="3629947"/>
                <a:ext cx="10764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77" name="Freihand 76">
                <a:extLst>
                  <a:ext uri="{FF2B5EF4-FFF2-40B4-BE49-F238E27FC236}">
                    <a16:creationId xmlns:a16="http://schemas.microsoft.com/office/drawing/2014/main" id="{A0441DB3-3CD2-4628-93D1-12EF53214BD5}"/>
                  </a:ext>
                </a:extLst>
              </p14:cNvPr>
              <p14:cNvContentPartPr/>
              <p14:nvPr/>
            </p14:nvContentPartPr>
            <p14:xfrm>
              <a:off x="2090453" y="3596467"/>
              <a:ext cx="147960" cy="8280"/>
            </p14:xfrm>
          </p:contentPart>
        </mc:Choice>
        <mc:Fallback>
          <p:pic>
            <p:nvPicPr>
              <p:cNvPr id="77" name="Freihand 76">
                <a:extLst>
                  <a:ext uri="{FF2B5EF4-FFF2-40B4-BE49-F238E27FC236}">
                    <a16:creationId xmlns:a16="http://schemas.microsoft.com/office/drawing/2014/main" id="{A0441DB3-3CD2-4628-93D1-12EF53214BD5}"/>
                  </a:ext>
                </a:extLst>
              </p:cNvPr>
              <p:cNvPicPr/>
              <p:nvPr/>
            </p:nvPicPr>
            <p:blipFill>
              <a:blip r:embed="rId91"/>
              <a:stretch>
                <a:fillRect/>
              </a:stretch>
            </p:blipFill>
            <p:spPr>
              <a:xfrm>
                <a:off x="2086133" y="3592147"/>
                <a:ext cx="15660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78" name="Freihand 77">
                <a:extLst>
                  <a:ext uri="{FF2B5EF4-FFF2-40B4-BE49-F238E27FC236}">
                    <a16:creationId xmlns:a16="http://schemas.microsoft.com/office/drawing/2014/main" id="{1E42F496-A72A-4D5D-91B5-9CE65BB7CC59}"/>
                  </a:ext>
                </a:extLst>
              </p14:cNvPr>
              <p14:cNvContentPartPr/>
              <p14:nvPr/>
            </p14:nvContentPartPr>
            <p14:xfrm>
              <a:off x="2095133" y="3518347"/>
              <a:ext cx="164160" cy="3960"/>
            </p14:xfrm>
          </p:contentPart>
        </mc:Choice>
        <mc:Fallback>
          <p:pic>
            <p:nvPicPr>
              <p:cNvPr id="78" name="Freihand 77">
                <a:extLst>
                  <a:ext uri="{FF2B5EF4-FFF2-40B4-BE49-F238E27FC236}">
                    <a16:creationId xmlns:a16="http://schemas.microsoft.com/office/drawing/2014/main" id="{1E42F496-A72A-4D5D-91B5-9CE65BB7CC59}"/>
                  </a:ext>
                </a:extLst>
              </p:cNvPr>
              <p:cNvPicPr/>
              <p:nvPr/>
            </p:nvPicPr>
            <p:blipFill>
              <a:blip r:embed="rId93"/>
              <a:stretch>
                <a:fillRect/>
              </a:stretch>
            </p:blipFill>
            <p:spPr>
              <a:xfrm>
                <a:off x="2090813" y="3514027"/>
                <a:ext cx="172800" cy="1260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80" name="Freihand 79">
                <a:extLst>
                  <a:ext uri="{FF2B5EF4-FFF2-40B4-BE49-F238E27FC236}">
                    <a16:creationId xmlns:a16="http://schemas.microsoft.com/office/drawing/2014/main" id="{D8C4F07B-AA21-4369-A6C2-E0584B19A8B3}"/>
                  </a:ext>
                </a:extLst>
              </p14:cNvPr>
              <p14:cNvContentPartPr/>
              <p14:nvPr/>
            </p14:nvContentPartPr>
            <p14:xfrm>
              <a:off x="2257853" y="3486307"/>
              <a:ext cx="108720" cy="330120"/>
            </p14:xfrm>
          </p:contentPart>
        </mc:Choice>
        <mc:Fallback>
          <p:pic>
            <p:nvPicPr>
              <p:cNvPr id="80" name="Freihand 79">
                <a:extLst>
                  <a:ext uri="{FF2B5EF4-FFF2-40B4-BE49-F238E27FC236}">
                    <a16:creationId xmlns:a16="http://schemas.microsoft.com/office/drawing/2014/main" id="{D8C4F07B-AA21-4369-A6C2-E0584B19A8B3}"/>
                  </a:ext>
                </a:extLst>
              </p:cNvPr>
              <p:cNvPicPr/>
              <p:nvPr/>
            </p:nvPicPr>
            <p:blipFill>
              <a:blip r:embed="rId95"/>
              <a:stretch>
                <a:fillRect/>
              </a:stretch>
            </p:blipFill>
            <p:spPr>
              <a:xfrm>
                <a:off x="2253533" y="3481987"/>
                <a:ext cx="117360" cy="33876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81" name="Freihand 80">
                <a:extLst>
                  <a:ext uri="{FF2B5EF4-FFF2-40B4-BE49-F238E27FC236}">
                    <a16:creationId xmlns:a16="http://schemas.microsoft.com/office/drawing/2014/main" id="{C16A8818-8ACA-4729-9EDB-87CCD336B7C3}"/>
                  </a:ext>
                </a:extLst>
              </p14:cNvPr>
              <p14:cNvContentPartPr/>
              <p14:nvPr/>
            </p14:nvContentPartPr>
            <p14:xfrm>
              <a:off x="1744133" y="3403507"/>
              <a:ext cx="457200" cy="38520"/>
            </p14:xfrm>
          </p:contentPart>
        </mc:Choice>
        <mc:Fallback>
          <p:pic>
            <p:nvPicPr>
              <p:cNvPr id="81" name="Freihand 80">
                <a:extLst>
                  <a:ext uri="{FF2B5EF4-FFF2-40B4-BE49-F238E27FC236}">
                    <a16:creationId xmlns:a16="http://schemas.microsoft.com/office/drawing/2014/main" id="{C16A8818-8ACA-4729-9EDB-87CCD336B7C3}"/>
                  </a:ext>
                </a:extLst>
              </p:cNvPr>
              <p:cNvPicPr/>
              <p:nvPr/>
            </p:nvPicPr>
            <p:blipFill>
              <a:blip r:embed="rId97"/>
              <a:stretch>
                <a:fillRect/>
              </a:stretch>
            </p:blipFill>
            <p:spPr>
              <a:xfrm>
                <a:off x="1739813" y="3399187"/>
                <a:ext cx="46584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82" name="Freihand 81">
                <a:extLst>
                  <a:ext uri="{FF2B5EF4-FFF2-40B4-BE49-F238E27FC236}">
                    <a16:creationId xmlns:a16="http://schemas.microsoft.com/office/drawing/2014/main" id="{AA1941C4-5629-47B9-AABA-9CAA6EE00ABA}"/>
                  </a:ext>
                </a:extLst>
              </p14:cNvPr>
              <p14:cNvContentPartPr/>
              <p14:nvPr/>
            </p14:nvContentPartPr>
            <p14:xfrm>
              <a:off x="1762853" y="3212347"/>
              <a:ext cx="157680" cy="120960"/>
            </p14:xfrm>
          </p:contentPart>
        </mc:Choice>
        <mc:Fallback>
          <p:pic>
            <p:nvPicPr>
              <p:cNvPr id="82" name="Freihand 81">
                <a:extLst>
                  <a:ext uri="{FF2B5EF4-FFF2-40B4-BE49-F238E27FC236}">
                    <a16:creationId xmlns:a16="http://schemas.microsoft.com/office/drawing/2014/main" id="{AA1941C4-5629-47B9-AABA-9CAA6EE00ABA}"/>
                  </a:ext>
                </a:extLst>
              </p:cNvPr>
              <p:cNvPicPr/>
              <p:nvPr/>
            </p:nvPicPr>
            <p:blipFill>
              <a:blip r:embed="rId99"/>
              <a:stretch>
                <a:fillRect/>
              </a:stretch>
            </p:blipFill>
            <p:spPr>
              <a:xfrm>
                <a:off x="1758533" y="3208027"/>
                <a:ext cx="16632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83" name="Freihand 82">
                <a:extLst>
                  <a:ext uri="{FF2B5EF4-FFF2-40B4-BE49-F238E27FC236}">
                    <a16:creationId xmlns:a16="http://schemas.microsoft.com/office/drawing/2014/main" id="{DAAE5660-049F-4639-86BE-492DD354DB13}"/>
                  </a:ext>
                </a:extLst>
              </p14:cNvPr>
              <p14:cNvContentPartPr/>
              <p14:nvPr/>
            </p14:nvContentPartPr>
            <p14:xfrm>
              <a:off x="1951493" y="3186067"/>
              <a:ext cx="86400" cy="170640"/>
            </p14:xfrm>
          </p:contentPart>
        </mc:Choice>
        <mc:Fallback>
          <p:pic>
            <p:nvPicPr>
              <p:cNvPr id="83" name="Freihand 82">
                <a:extLst>
                  <a:ext uri="{FF2B5EF4-FFF2-40B4-BE49-F238E27FC236}">
                    <a16:creationId xmlns:a16="http://schemas.microsoft.com/office/drawing/2014/main" id="{DAAE5660-049F-4639-86BE-492DD354DB13}"/>
                  </a:ext>
                </a:extLst>
              </p:cNvPr>
              <p:cNvPicPr/>
              <p:nvPr/>
            </p:nvPicPr>
            <p:blipFill>
              <a:blip r:embed="rId101"/>
              <a:stretch>
                <a:fillRect/>
              </a:stretch>
            </p:blipFill>
            <p:spPr>
              <a:xfrm>
                <a:off x="1947173" y="3181747"/>
                <a:ext cx="9504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84" name="Freihand 83">
                <a:extLst>
                  <a:ext uri="{FF2B5EF4-FFF2-40B4-BE49-F238E27FC236}">
                    <a16:creationId xmlns:a16="http://schemas.microsoft.com/office/drawing/2014/main" id="{E2F92814-7D3D-455D-94E9-7A2A53761D0F}"/>
                  </a:ext>
                </a:extLst>
              </p14:cNvPr>
              <p14:cNvContentPartPr/>
              <p14:nvPr/>
            </p14:nvContentPartPr>
            <p14:xfrm>
              <a:off x="2038613" y="3277867"/>
              <a:ext cx="95400" cy="64440"/>
            </p14:xfrm>
          </p:contentPart>
        </mc:Choice>
        <mc:Fallback>
          <p:pic>
            <p:nvPicPr>
              <p:cNvPr id="84" name="Freihand 83">
                <a:extLst>
                  <a:ext uri="{FF2B5EF4-FFF2-40B4-BE49-F238E27FC236}">
                    <a16:creationId xmlns:a16="http://schemas.microsoft.com/office/drawing/2014/main" id="{E2F92814-7D3D-455D-94E9-7A2A53761D0F}"/>
                  </a:ext>
                </a:extLst>
              </p:cNvPr>
              <p:cNvPicPr/>
              <p:nvPr/>
            </p:nvPicPr>
            <p:blipFill>
              <a:blip r:embed="rId103"/>
              <a:stretch>
                <a:fillRect/>
              </a:stretch>
            </p:blipFill>
            <p:spPr>
              <a:xfrm>
                <a:off x="2034293" y="3273547"/>
                <a:ext cx="10404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85" name="Freihand 84">
                <a:extLst>
                  <a:ext uri="{FF2B5EF4-FFF2-40B4-BE49-F238E27FC236}">
                    <a16:creationId xmlns:a16="http://schemas.microsoft.com/office/drawing/2014/main" id="{35DD0993-B888-472E-A3B6-1A9C1C76075F}"/>
                  </a:ext>
                </a:extLst>
              </p14:cNvPr>
              <p14:cNvContentPartPr/>
              <p14:nvPr/>
            </p14:nvContentPartPr>
            <p14:xfrm>
              <a:off x="2152373" y="3215587"/>
              <a:ext cx="203400" cy="92160"/>
            </p14:xfrm>
          </p:contentPart>
        </mc:Choice>
        <mc:Fallback>
          <p:pic>
            <p:nvPicPr>
              <p:cNvPr id="85" name="Freihand 84">
                <a:extLst>
                  <a:ext uri="{FF2B5EF4-FFF2-40B4-BE49-F238E27FC236}">
                    <a16:creationId xmlns:a16="http://schemas.microsoft.com/office/drawing/2014/main" id="{35DD0993-B888-472E-A3B6-1A9C1C76075F}"/>
                  </a:ext>
                </a:extLst>
              </p:cNvPr>
              <p:cNvPicPr/>
              <p:nvPr/>
            </p:nvPicPr>
            <p:blipFill>
              <a:blip r:embed="rId105"/>
              <a:stretch>
                <a:fillRect/>
              </a:stretch>
            </p:blipFill>
            <p:spPr>
              <a:xfrm>
                <a:off x="2148053" y="3211267"/>
                <a:ext cx="2120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87" name="Freihand 86">
                <a:extLst>
                  <a:ext uri="{FF2B5EF4-FFF2-40B4-BE49-F238E27FC236}">
                    <a16:creationId xmlns:a16="http://schemas.microsoft.com/office/drawing/2014/main" id="{AD6003AD-7BE7-44FE-90F3-A118624D91B1}"/>
                  </a:ext>
                </a:extLst>
              </p14:cNvPr>
              <p14:cNvContentPartPr/>
              <p14:nvPr/>
            </p14:nvContentPartPr>
            <p14:xfrm>
              <a:off x="2433893" y="3453187"/>
              <a:ext cx="114120" cy="375840"/>
            </p14:xfrm>
          </p:contentPart>
        </mc:Choice>
        <mc:Fallback>
          <p:pic>
            <p:nvPicPr>
              <p:cNvPr id="87" name="Freihand 86">
                <a:extLst>
                  <a:ext uri="{FF2B5EF4-FFF2-40B4-BE49-F238E27FC236}">
                    <a16:creationId xmlns:a16="http://schemas.microsoft.com/office/drawing/2014/main" id="{AD6003AD-7BE7-44FE-90F3-A118624D91B1}"/>
                  </a:ext>
                </a:extLst>
              </p:cNvPr>
              <p:cNvPicPr/>
              <p:nvPr/>
            </p:nvPicPr>
            <p:blipFill>
              <a:blip r:embed="rId107"/>
              <a:stretch>
                <a:fillRect/>
              </a:stretch>
            </p:blipFill>
            <p:spPr>
              <a:xfrm>
                <a:off x="2429573" y="3448867"/>
                <a:ext cx="122760" cy="38448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88" name="Freihand 87">
                <a:extLst>
                  <a:ext uri="{FF2B5EF4-FFF2-40B4-BE49-F238E27FC236}">
                    <a16:creationId xmlns:a16="http://schemas.microsoft.com/office/drawing/2014/main" id="{F873122C-F122-4408-82BD-B6ADF630813C}"/>
                  </a:ext>
                </a:extLst>
              </p14:cNvPr>
              <p14:cNvContentPartPr/>
              <p14:nvPr/>
            </p14:nvContentPartPr>
            <p14:xfrm>
              <a:off x="2568893" y="3577027"/>
              <a:ext cx="172440" cy="149400"/>
            </p14:xfrm>
          </p:contentPart>
        </mc:Choice>
        <mc:Fallback>
          <p:pic>
            <p:nvPicPr>
              <p:cNvPr id="88" name="Freihand 87">
                <a:extLst>
                  <a:ext uri="{FF2B5EF4-FFF2-40B4-BE49-F238E27FC236}">
                    <a16:creationId xmlns:a16="http://schemas.microsoft.com/office/drawing/2014/main" id="{F873122C-F122-4408-82BD-B6ADF630813C}"/>
                  </a:ext>
                </a:extLst>
              </p:cNvPr>
              <p:cNvPicPr/>
              <p:nvPr/>
            </p:nvPicPr>
            <p:blipFill>
              <a:blip r:embed="rId109"/>
              <a:stretch>
                <a:fillRect/>
              </a:stretch>
            </p:blipFill>
            <p:spPr>
              <a:xfrm>
                <a:off x="2564573" y="3572707"/>
                <a:ext cx="18108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89" name="Freihand 88">
                <a:extLst>
                  <a:ext uri="{FF2B5EF4-FFF2-40B4-BE49-F238E27FC236}">
                    <a16:creationId xmlns:a16="http://schemas.microsoft.com/office/drawing/2014/main" id="{ACCFFE0C-DE09-407E-B464-3EC2221B0518}"/>
                  </a:ext>
                </a:extLst>
              </p14:cNvPr>
              <p14:cNvContentPartPr/>
              <p14:nvPr/>
            </p14:nvContentPartPr>
            <p14:xfrm>
              <a:off x="2810093" y="3582067"/>
              <a:ext cx="50760" cy="140760"/>
            </p14:xfrm>
          </p:contentPart>
        </mc:Choice>
        <mc:Fallback>
          <p:pic>
            <p:nvPicPr>
              <p:cNvPr id="89" name="Freihand 88">
                <a:extLst>
                  <a:ext uri="{FF2B5EF4-FFF2-40B4-BE49-F238E27FC236}">
                    <a16:creationId xmlns:a16="http://schemas.microsoft.com/office/drawing/2014/main" id="{ACCFFE0C-DE09-407E-B464-3EC2221B0518}"/>
                  </a:ext>
                </a:extLst>
              </p:cNvPr>
              <p:cNvPicPr/>
              <p:nvPr/>
            </p:nvPicPr>
            <p:blipFill>
              <a:blip r:embed="rId111"/>
              <a:stretch>
                <a:fillRect/>
              </a:stretch>
            </p:blipFill>
            <p:spPr>
              <a:xfrm>
                <a:off x="2805773" y="3577747"/>
                <a:ext cx="594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90" name="Freihand 89">
                <a:extLst>
                  <a:ext uri="{FF2B5EF4-FFF2-40B4-BE49-F238E27FC236}">
                    <a16:creationId xmlns:a16="http://schemas.microsoft.com/office/drawing/2014/main" id="{317541AE-5582-414A-B68F-B6CDDCCD58B9}"/>
                  </a:ext>
                </a:extLst>
              </p14:cNvPr>
              <p14:cNvContentPartPr/>
              <p14:nvPr/>
            </p14:nvContentPartPr>
            <p14:xfrm>
              <a:off x="2770853" y="3575587"/>
              <a:ext cx="262080" cy="111960"/>
            </p14:xfrm>
          </p:contentPart>
        </mc:Choice>
        <mc:Fallback>
          <p:pic>
            <p:nvPicPr>
              <p:cNvPr id="90" name="Freihand 89">
                <a:extLst>
                  <a:ext uri="{FF2B5EF4-FFF2-40B4-BE49-F238E27FC236}">
                    <a16:creationId xmlns:a16="http://schemas.microsoft.com/office/drawing/2014/main" id="{317541AE-5582-414A-B68F-B6CDDCCD58B9}"/>
                  </a:ext>
                </a:extLst>
              </p:cNvPr>
              <p:cNvPicPr/>
              <p:nvPr/>
            </p:nvPicPr>
            <p:blipFill>
              <a:blip r:embed="rId113"/>
              <a:stretch>
                <a:fillRect/>
              </a:stretch>
            </p:blipFill>
            <p:spPr>
              <a:xfrm>
                <a:off x="2766533" y="3571267"/>
                <a:ext cx="27072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91" name="Freihand 90">
                <a:extLst>
                  <a:ext uri="{FF2B5EF4-FFF2-40B4-BE49-F238E27FC236}">
                    <a16:creationId xmlns:a16="http://schemas.microsoft.com/office/drawing/2014/main" id="{DBD09BDB-2556-44EA-94EE-1E38E73120A5}"/>
                  </a:ext>
                </a:extLst>
              </p14:cNvPr>
              <p14:cNvContentPartPr/>
              <p14:nvPr/>
            </p14:nvContentPartPr>
            <p14:xfrm>
              <a:off x="3036173" y="3573067"/>
              <a:ext cx="43200" cy="122400"/>
            </p14:xfrm>
          </p:contentPart>
        </mc:Choice>
        <mc:Fallback>
          <p:pic>
            <p:nvPicPr>
              <p:cNvPr id="91" name="Freihand 90">
                <a:extLst>
                  <a:ext uri="{FF2B5EF4-FFF2-40B4-BE49-F238E27FC236}">
                    <a16:creationId xmlns:a16="http://schemas.microsoft.com/office/drawing/2014/main" id="{DBD09BDB-2556-44EA-94EE-1E38E73120A5}"/>
                  </a:ext>
                </a:extLst>
              </p:cNvPr>
              <p:cNvPicPr/>
              <p:nvPr/>
            </p:nvPicPr>
            <p:blipFill>
              <a:blip r:embed="rId115"/>
              <a:stretch>
                <a:fillRect/>
              </a:stretch>
            </p:blipFill>
            <p:spPr>
              <a:xfrm>
                <a:off x="3031853" y="3568747"/>
                <a:ext cx="51840" cy="13104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92" name="Freihand 91">
                <a:extLst>
                  <a:ext uri="{FF2B5EF4-FFF2-40B4-BE49-F238E27FC236}">
                    <a16:creationId xmlns:a16="http://schemas.microsoft.com/office/drawing/2014/main" id="{3EE2C421-C430-492E-92BE-402A995E72C6}"/>
                  </a:ext>
                </a:extLst>
              </p14:cNvPr>
              <p14:cNvContentPartPr/>
              <p14:nvPr/>
            </p14:nvContentPartPr>
            <p14:xfrm>
              <a:off x="2949053" y="3526987"/>
              <a:ext cx="142920" cy="17640"/>
            </p14:xfrm>
          </p:contentPart>
        </mc:Choice>
        <mc:Fallback>
          <p:pic>
            <p:nvPicPr>
              <p:cNvPr id="92" name="Freihand 91">
                <a:extLst>
                  <a:ext uri="{FF2B5EF4-FFF2-40B4-BE49-F238E27FC236}">
                    <a16:creationId xmlns:a16="http://schemas.microsoft.com/office/drawing/2014/main" id="{3EE2C421-C430-492E-92BE-402A995E72C6}"/>
                  </a:ext>
                </a:extLst>
              </p:cNvPr>
              <p:cNvPicPr/>
              <p:nvPr/>
            </p:nvPicPr>
            <p:blipFill>
              <a:blip r:embed="rId117"/>
              <a:stretch>
                <a:fillRect/>
              </a:stretch>
            </p:blipFill>
            <p:spPr>
              <a:xfrm>
                <a:off x="2944733" y="3522667"/>
                <a:ext cx="1515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93" name="Freihand 92">
                <a:extLst>
                  <a:ext uri="{FF2B5EF4-FFF2-40B4-BE49-F238E27FC236}">
                    <a16:creationId xmlns:a16="http://schemas.microsoft.com/office/drawing/2014/main" id="{9CACB872-DF9A-48D4-AD7E-86DBB702DA53}"/>
                  </a:ext>
                </a:extLst>
              </p14:cNvPr>
              <p14:cNvContentPartPr/>
              <p14:nvPr/>
            </p14:nvContentPartPr>
            <p14:xfrm>
              <a:off x="2936453" y="3465067"/>
              <a:ext cx="184320" cy="10080"/>
            </p14:xfrm>
          </p:contentPart>
        </mc:Choice>
        <mc:Fallback>
          <p:pic>
            <p:nvPicPr>
              <p:cNvPr id="93" name="Freihand 92">
                <a:extLst>
                  <a:ext uri="{FF2B5EF4-FFF2-40B4-BE49-F238E27FC236}">
                    <a16:creationId xmlns:a16="http://schemas.microsoft.com/office/drawing/2014/main" id="{9CACB872-DF9A-48D4-AD7E-86DBB702DA53}"/>
                  </a:ext>
                </a:extLst>
              </p:cNvPr>
              <p:cNvPicPr/>
              <p:nvPr/>
            </p:nvPicPr>
            <p:blipFill>
              <a:blip r:embed="rId119"/>
              <a:stretch>
                <a:fillRect/>
              </a:stretch>
            </p:blipFill>
            <p:spPr>
              <a:xfrm>
                <a:off x="2932133" y="3460747"/>
                <a:ext cx="19296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94" name="Freihand 93">
                <a:extLst>
                  <a:ext uri="{FF2B5EF4-FFF2-40B4-BE49-F238E27FC236}">
                    <a16:creationId xmlns:a16="http://schemas.microsoft.com/office/drawing/2014/main" id="{99C90889-F089-410A-9B52-1A7D0D0BFF22}"/>
                  </a:ext>
                </a:extLst>
              </p14:cNvPr>
              <p14:cNvContentPartPr/>
              <p14:nvPr/>
            </p14:nvContentPartPr>
            <p14:xfrm>
              <a:off x="2998013" y="3439507"/>
              <a:ext cx="200520" cy="424080"/>
            </p14:xfrm>
          </p:contentPart>
        </mc:Choice>
        <mc:Fallback>
          <p:pic>
            <p:nvPicPr>
              <p:cNvPr id="94" name="Freihand 93">
                <a:extLst>
                  <a:ext uri="{FF2B5EF4-FFF2-40B4-BE49-F238E27FC236}">
                    <a16:creationId xmlns:a16="http://schemas.microsoft.com/office/drawing/2014/main" id="{99C90889-F089-410A-9B52-1A7D0D0BFF22}"/>
                  </a:ext>
                </a:extLst>
              </p:cNvPr>
              <p:cNvPicPr/>
              <p:nvPr/>
            </p:nvPicPr>
            <p:blipFill>
              <a:blip r:embed="rId121"/>
              <a:stretch>
                <a:fillRect/>
              </a:stretch>
            </p:blipFill>
            <p:spPr>
              <a:xfrm>
                <a:off x="2993693" y="3435187"/>
                <a:ext cx="209160" cy="43272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96" name="Freihand 95">
                <a:extLst>
                  <a:ext uri="{FF2B5EF4-FFF2-40B4-BE49-F238E27FC236}">
                    <a16:creationId xmlns:a16="http://schemas.microsoft.com/office/drawing/2014/main" id="{FB44817C-A30B-43BC-986B-BC42AE5D91DD}"/>
                  </a:ext>
                </a:extLst>
              </p14:cNvPr>
              <p14:cNvContentPartPr/>
              <p14:nvPr/>
            </p14:nvContentPartPr>
            <p14:xfrm>
              <a:off x="2592653" y="3356347"/>
              <a:ext cx="538200" cy="30240"/>
            </p14:xfrm>
          </p:contentPart>
        </mc:Choice>
        <mc:Fallback>
          <p:pic>
            <p:nvPicPr>
              <p:cNvPr id="96" name="Freihand 95">
                <a:extLst>
                  <a:ext uri="{FF2B5EF4-FFF2-40B4-BE49-F238E27FC236}">
                    <a16:creationId xmlns:a16="http://schemas.microsoft.com/office/drawing/2014/main" id="{FB44817C-A30B-43BC-986B-BC42AE5D91DD}"/>
                  </a:ext>
                </a:extLst>
              </p:cNvPr>
              <p:cNvPicPr/>
              <p:nvPr/>
            </p:nvPicPr>
            <p:blipFill>
              <a:blip r:embed="rId123"/>
              <a:stretch>
                <a:fillRect/>
              </a:stretch>
            </p:blipFill>
            <p:spPr>
              <a:xfrm>
                <a:off x="2588333" y="3352027"/>
                <a:ext cx="54684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97" name="Freihand 96">
                <a:extLst>
                  <a:ext uri="{FF2B5EF4-FFF2-40B4-BE49-F238E27FC236}">
                    <a16:creationId xmlns:a16="http://schemas.microsoft.com/office/drawing/2014/main" id="{3B9A131E-D50A-4BED-9774-80B54E402373}"/>
                  </a:ext>
                </a:extLst>
              </p14:cNvPr>
              <p14:cNvContentPartPr/>
              <p14:nvPr/>
            </p14:nvContentPartPr>
            <p14:xfrm>
              <a:off x="2721173" y="3160867"/>
              <a:ext cx="140040" cy="123480"/>
            </p14:xfrm>
          </p:contentPart>
        </mc:Choice>
        <mc:Fallback>
          <p:pic>
            <p:nvPicPr>
              <p:cNvPr id="97" name="Freihand 96">
                <a:extLst>
                  <a:ext uri="{FF2B5EF4-FFF2-40B4-BE49-F238E27FC236}">
                    <a16:creationId xmlns:a16="http://schemas.microsoft.com/office/drawing/2014/main" id="{3B9A131E-D50A-4BED-9774-80B54E402373}"/>
                  </a:ext>
                </a:extLst>
              </p:cNvPr>
              <p:cNvPicPr/>
              <p:nvPr/>
            </p:nvPicPr>
            <p:blipFill>
              <a:blip r:embed="rId125"/>
              <a:stretch>
                <a:fillRect/>
              </a:stretch>
            </p:blipFill>
            <p:spPr>
              <a:xfrm>
                <a:off x="2716853" y="3156547"/>
                <a:ext cx="14868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98" name="Freihand 97">
                <a:extLst>
                  <a:ext uri="{FF2B5EF4-FFF2-40B4-BE49-F238E27FC236}">
                    <a16:creationId xmlns:a16="http://schemas.microsoft.com/office/drawing/2014/main" id="{97C45679-1599-475E-9146-F35567D65BFE}"/>
                  </a:ext>
                </a:extLst>
              </p14:cNvPr>
              <p14:cNvContentPartPr/>
              <p14:nvPr/>
            </p14:nvContentPartPr>
            <p14:xfrm>
              <a:off x="2837813" y="3150427"/>
              <a:ext cx="99360" cy="185040"/>
            </p14:xfrm>
          </p:contentPart>
        </mc:Choice>
        <mc:Fallback>
          <p:pic>
            <p:nvPicPr>
              <p:cNvPr id="98" name="Freihand 97">
                <a:extLst>
                  <a:ext uri="{FF2B5EF4-FFF2-40B4-BE49-F238E27FC236}">
                    <a16:creationId xmlns:a16="http://schemas.microsoft.com/office/drawing/2014/main" id="{97C45679-1599-475E-9146-F35567D65BFE}"/>
                  </a:ext>
                </a:extLst>
              </p:cNvPr>
              <p:cNvPicPr/>
              <p:nvPr/>
            </p:nvPicPr>
            <p:blipFill>
              <a:blip r:embed="rId127"/>
              <a:stretch>
                <a:fillRect/>
              </a:stretch>
            </p:blipFill>
            <p:spPr>
              <a:xfrm>
                <a:off x="2833493" y="3146107"/>
                <a:ext cx="10800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99" name="Freihand 98">
                <a:extLst>
                  <a:ext uri="{FF2B5EF4-FFF2-40B4-BE49-F238E27FC236}">
                    <a16:creationId xmlns:a16="http://schemas.microsoft.com/office/drawing/2014/main" id="{8BC569BB-810C-4DE2-9522-2CE0DB3680F1}"/>
                  </a:ext>
                </a:extLst>
              </p14:cNvPr>
              <p14:cNvContentPartPr/>
              <p14:nvPr/>
            </p14:nvContentPartPr>
            <p14:xfrm>
              <a:off x="2942573" y="3196507"/>
              <a:ext cx="237240" cy="91080"/>
            </p14:xfrm>
          </p:contentPart>
        </mc:Choice>
        <mc:Fallback>
          <p:pic>
            <p:nvPicPr>
              <p:cNvPr id="99" name="Freihand 98">
                <a:extLst>
                  <a:ext uri="{FF2B5EF4-FFF2-40B4-BE49-F238E27FC236}">
                    <a16:creationId xmlns:a16="http://schemas.microsoft.com/office/drawing/2014/main" id="{8BC569BB-810C-4DE2-9522-2CE0DB3680F1}"/>
                  </a:ext>
                </a:extLst>
              </p:cNvPr>
              <p:cNvPicPr/>
              <p:nvPr/>
            </p:nvPicPr>
            <p:blipFill>
              <a:blip r:embed="rId129"/>
              <a:stretch>
                <a:fillRect/>
              </a:stretch>
            </p:blipFill>
            <p:spPr>
              <a:xfrm>
                <a:off x="2938253" y="3192187"/>
                <a:ext cx="245880" cy="9972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20" name="Freihand 19">
                <a:extLst>
                  <a:ext uri="{FF2B5EF4-FFF2-40B4-BE49-F238E27FC236}">
                    <a16:creationId xmlns:a16="http://schemas.microsoft.com/office/drawing/2014/main" id="{4693335E-00F5-4E43-BDC4-AB2EEB325798}"/>
                  </a:ext>
                </a:extLst>
              </p14:cNvPr>
              <p14:cNvContentPartPr/>
              <p14:nvPr/>
            </p14:nvContentPartPr>
            <p14:xfrm>
              <a:off x="8867453" y="2067547"/>
              <a:ext cx="219960" cy="197640"/>
            </p14:xfrm>
          </p:contentPart>
        </mc:Choice>
        <mc:Fallback>
          <p:pic>
            <p:nvPicPr>
              <p:cNvPr id="20" name="Freihand 19">
                <a:extLst>
                  <a:ext uri="{FF2B5EF4-FFF2-40B4-BE49-F238E27FC236}">
                    <a16:creationId xmlns:a16="http://schemas.microsoft.com/office/drawing/2014/main" id="{4693335E-00F5-4E43-BDC4-AB2EEB325798}"/>
                  </a:ext>
                </a:extLst>
              </p:cNvPr>
              <p:cNvPicPr/>
              <p:nvPr/>
            </p:nvPicPr>
            <p:blipFill>
              <a:blip r:embed="rId131"/>
              <a:stretch>
                <a:fillRect/>
              </a:stretch>
            </p:blipFill>
            <p:spPr>
              <a:xfrm>
                <a:off x="8863133" y="2063227"/>
                <a:ext cx="22860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21" name="Freihand 20">
                <a:extLst>
                  <a:ext uri="{FF2B5EF4-FFF2-40B4-BE49-F238E27FC236}">
                    <a16:creationId xmlns:a16="http://schemas.microsoft.com/office/drawing/2014/main" id="{46B9F1E6-C8BF-4E00-8446-08D0CEEA8C7B}"/>
                  </a:ext>
                </a:extLst>
              </p14:cNvPr>
              <p14:cNvContentPartPr/>
              <p14:nvPr/>
            </p14:nvContentPartPr>
            <p14:xfrm>
              <a:off x="9177773" y="2088067"/>
              <a:ext cx="108000" cy="146160"/>
            </p14:xfrm>
          </p:contentPart>
        </mc:Choice>
        <mc:Fallback>
          <p:pic>
            <p:nvPicPr>
              <p:cNvPr id="21" name="Freihand 20">
                <a:extLst>
                  <a:ext uri="{FF2B5EF4-FFF2-40B4-BE49-F238E27FC236}">
                    <a16:creationId xmlns:a16="http://schemas.microsoft.com/office/drawing/2014/main" id="{46B9F1E6-C8BF-4E00-8446-08D0CEEA8C7B}"/>
                  </a:ext>
                </a:extLst>
              </p:cNvPr>
              <p:cNvPicPr/>
              <p:nvPr/>
            </p:nvPicPr>
            <p:blipFill>
              <a:blip r:embed="rId133"/>
              <a:stretch>
                <a:fillRect/>
              </a:stretch>
            </p:blipFill>
            <p:spPr>
              <a:xfrm>
                <a:off x="9173453" y="2083747"/>
                <a:ext cx="1166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22" name="Freihand 21">
                <a:extLst>
                  <a:ext uri="{FF2B5EF4-FFF2-40B4-BE49-F238E27FC236}">
                    <a16:creationId xmlns:a16="http://schemas.microsoft.com/office/drawing/2014/main" id="{DB0FBA0F-798B-4241-B46C-0491B0C056AB}"/>
                  </a:ext>
                </a:extLst>
              </p14:cNvPr>
              <p14:cNvContentPartPr/>
              <p14:nvPr/>
            </p14:nvContentPartPr>
            <p14:xfrm>
              <a:off x="9361733" y="2085907"/>
              <a:ext cx="162360" cy="137160"/>
            </p14:xfrm>
          </p:contentPart>
        </mc:Choice>
        <mc:Fallback>
          <p:pic>
            <p:nvPicPr>
              <p:cNvPr id="22" name="Freihand 21">
                <a:extLst>
                  <a:ext uri="{FF2B5EF4-FFF2-40B4-BE49-F238E27FC236}">
                    <a16:creationId xmlns:a16="http://schemas.microsoft.com/office/drawing/2014/main" id="{DB0FBA0F-798B-4241-B46C-0491B0C056AB}"/>
                  </a:ext>
                </a:extLst>
              </p:cNvPr>
              <p:cNvPicPr/>
              <p:nvPr/>
            </p:nvPicPr>
            <p:blipFill>
              <a:blip r:embed="rId135"/>
              <a:stretch>
                <a:fillRect/>
              </a:stretch>
            </p:blipFill>
            <p:spPr>
              <a:xfrm>
                <a:off x="9357413" y="2081587"/>
                <a:ext cx="171000" cy="14580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27" name="Freihand 26">
                <a:extLst>
                  <a:ext uri="{FF2B5EF4-FFF2-40B4-BE49-F238E27FC236}">
                    <a16:creationId xmlns:a16="http://schemas.microsoft.com/office/drawing/2014/main" id="{D418639C-028A-4C8D-9B99-684DCE248B57}"/>
                  </a:ext>
                </a:extLst>
              </p14:cNvPr>
              <p14:cNvContentPartPr/>
              <p14:nvPr/>
            </p14:nvContentPartPr>
            <p14:xfrm>
              <a:off x="8833253" y="2435107"/>
              <a:ext cx="222840" cy="208080"/>
            </p14:xfrm>
          </p:contentPart>
        </mc:Choice>
        <mc:Fallback>
          <p:pic>
            <p:nvPicPr>
              <p:cNvPr id="27" name="Freihand 26">
                <a:extLst>
                  <a:ext uri="{FF2B5EF4-FFF2-40B4-BE49-F238E27FC236}">
                    <a16:creationId xmlns:a16="http://schemas.microsoft.com/office/drawing/2014/main" id="{D418639C-028A-4C8D-9B99-684DCE248B57}"/>
                  </a:ext>
                </a:extLst>
              </p:cNvPr>
              <p:cNvPicPr/>
              <p:nvPr/>
            </p:nvPicPr>
            <p:blipFill>
              <a:blip r:embed="rId137"/>
              <a:stretch>
                <a:fillRect/>
              </a:stretch>
            </p:blipFill>
            <p:spPr>
              <a:xfrm>
                <a:off x="8828933" y="2430787"/>
                <a:ext cx="23148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28" name="Freihand 27">
                <a:extLst>
                  <a:ext uri="{FF2B5EF4-FFF2-40B4-BE49-F238E27FC236}">
                    <a16:creationId xmlns:a16="http://schemas.microsoft.com/office/drawing/2014/main" id="{3C82E387-771B-4879-B0BB-3BE0655DC09D}"/>
                  </a:ext>
                </a:extLst>
              </p14:cNvPr>
              <p14:cNvContentPartPr/>
              <p14:nvPr/>
            </p14:nvContentPartPr>
            <p14:xfrm>
              <a:off x="9093893" y="2455987"/>
              <a:ext cx="127440" cy="145080"/>
            </p14:xfrm>
          </p:contentPart>
        </mc:Choice>
        <mc:Fallback>
          <p:pic>
            <p:nvPicPr>
              <p:cNvPr id="28" name="Freihand 27">
                <a:extLst>
                  <a:ext uri="{FF2B5EF4-FFF2-40B4-BE49-F238E27FC236}">
                    <a16:creationId xmlns:a16="http://schemas.microsoft.com/office/drawing/2014/main" id="{3C82E387-771B-4879-B0BB-3BE0655DC09D}"/>
                  </a:ext>
                </a:extLst>
              </p:cNvPr>
              <p:cNvPicPr/>
              <p:nvPr/>
            </p:nvPicPr>
            <p:blipFill>
              <a:blip r:embed="rId139"/>
              <a:stretch>
                <a:fillRect/>
              </a:stretch>
            </p:blipFill>
            <p:spPr>
              <a:xfrm>
                <a:off x="9089573" y="2451667"/>
                <a:ext cx="13608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29" name="Freihand 28">
                <a:extLst>
                  <a:ext uri="{FF2B5EF4-FFF2-40B4-BE49-F238E27FC236}">
                    <a16:creationId xmlns:a16="http://schemas.microsoft.com/office/drawing/2014/main" id="{E83518B8-FE0B-4757-9A4C-BB5CD583CD97}"/>
                  </a:ext>
                </a:extLst>
              </p14:cNvPr>
              <p14:cNvContentPartPr/>
              <p14:nvPr/>
            </p14:nvContentPartPr>
            <p14:xfrm>
              <a:off x="9249053" y="2457427"/>
              <a:ext cx="120240" cy="190800"/>
            </p14:xfrm>
          </p:contentPart>
        </mc:Choice>
        <mc:Fallback>
          <p:pic>
            <p:nvPicPr>
              <p:cNvPr id="29" name="Freihand 28">
                <a:extLst>
                  <a:ext uri="{FF2B5EF4-FFF2-40B4-BE49-F238E27FC236}">
                    <a16:creationId xmlns:a16="http://schemas.microsoft.com/office/drawing/2014/main" id="{E83518B8-FE0B-4757-9A4C-BB5CD583CD97}"/>
                  </a:ext>
                </a:extLst>
              </p:cNvPr>
              <p:cNvPicPr/>
              <p:nvPr/>
            </p:nvPicPr>
            <p:blipFill>
              <a:blip r:embed="rId141"/>
              <a:stretch>
                <a:fillRect/>
              </a:stretch>
            </p:blipFill>
            <p:spPr>
              <a:xfrm>
                <a:off x="9244733" y="2453107"/>
                <a:ext cx="128880" cy="1994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30" name="Freihand 29">
                <a:extLst>
                  <a:ext uri="{FF2B5EF4-FFF2-40B4-BE49-F238E27FC236}">
                    <a16:creationId xmlns:a16="http://schemas.microsoft.com/office/drawing/2014/main" id="{B180DA1E-268A-4954-AAF4-ED111707DA95}"/>
                  </a:ext>
                </a:extLst>
              </p14:cNvPr>
              <p14:cNvContentPartPr/>
              <p14:nvPr/>
            </p14:nvContentPartPr>
            <p14:xfrm>
              <a:off x="9403853" y="2604307"/>
              <a:ext cx="37080" cy="58320"/>
            </p14:xfrm>
          </p:contentPart>
        </mc:Choice>
        <mc:Fallback>
          <p:pic>
            <p:nvPicPr>
              <p:cNvPr id="30" name="Freihand 29">
                <a:extLst>
                  <a:ext uri="{FF2B5EF4-FFF2-40B4-BE49-F238E27FC236}">
                    <a16:creationId xmlns:a16="http://schemas.microsoft.com/office/drawing/2014/main" id="{B180DA1E-268A-4954-AAF4-ED111707DA95}"/>
                  </a:ext>
                </a:extLst>
              </p:cNvPr>
              <p:cNvPicPr/>
              <p:nvPr/>
            </p:nvPicPr>
            <p:blipFill>
              <a:blip r:embed="rId143"/>
              <a:stretch>
                <a:fillRect/>
              </a:stretch>
            </p:blipFill>
            <p:spPr>
              <a:xfrm>
                <a:off x="9399533" y="2599987"/>
                <a:ext cx="457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31" name="Freihand 30">
                <a:extLst>
                  <a:ext uri="{FF2B5EF4-FFF2-40B4-BE49-F238E27FC236}">
                    <a16:creationId xmlns:a16="http://schemas.microsoft.com/office/drawing/2014/main" id="{F3263A74-13B9-491A-8D8A-38A0F1C7F3DC}"/>
                  </a:ext>
                </a:extLst>
              </p14:cNvPr>
              <p14:cNvContentPartPr/>
              <p14:nvPr/>
            </p14:nvContentPartPr>
            <p14:xfrm>
              <a:off x="9479813" y="2460667"/>
              <a:ext cx="172080" cy="185400"/>
            </p14:xfrm>
          </p:contentPart>
        </mc:Choice>
        <mc:Fallback>
          <p:pic>
            <p:nvPicPr>
              <p:cNvPr id="31" name="Freihand 30">
                <a:extLst>
                  <a:ext uri="{FF2B5EF4-FFF2-40B4-BE49-F238E27FC236}">
                    <a16:creationId xmlns:a16="http://schemas.microsoft.com/office/drawing/2014/main" id="{F3263A74-13B9-491A-8D8A-38A0F1C7F3DC}"/>
                  </a:ext>
                </a:extLst>
              </p:cNvPr>
              <p:cNvPicPr/>
              <p:nvPr/>
            </p:nvPicPr>
            <p:blipFill>
              <a:blip r:embed="rId145"/>
              <a:stretch>
                <a:fillRect/>
              </a:stretch>
            </p:blipFill>
            <p:spPr>
              <a:xfrm>
                <a:off x="9475493" y="2456347"/>
                <a:ext cx="18072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32" name="Freihand 31">
                <a:extLst>
                  <a:ext uri="{FF2B5EF4-FFF2-40B4-BE49-F238E27FC236}">
                    <a16:creationId xmlns:a16="http://schemas.microsoft.com/office/drawing/2014/main" id="{3CCCEF9C-6815-402B-B553-7E46473E1169}"/>
                  </a:ext>
                </a:extLst>
              </p14:cNvPr>
              <p14:cNvContentPartPr/>
              <p14:nvPr/>
            </p14:nvContentPartPr>
            <p14:xfrm>
              <a:off x="9669893" y="2463907"/>
              <a:ext cx="61560" cy="193680"/>
            </p14:xfrm>
          </p:contentPart>
        </mc:Choice>
        <mc:Fallback>
          <p:pic>
            <p:nvPicPr>
              <p:cNvPr id="32" name="Freihand 31">
                <a:extLst>
                  <a:ext uri="{FF2B5EF4-FFF2-40B4-BE49-F238E27FC236}">
                    <a16:creationId xmlns:a16="http://schemas.microsoft.com/office/drawing/2014/main" id="{3CCCEF9C-6815-402B-B553-7E46473E1169}"/>
                  </a:ext>
                </a:extLst>
              </p:cNvPr>
              <p:cNvPicPr/>
              <p:nvPr/>
            </p:nvPicPr>
            <p:blipFill>
              <a:blip r:embed="rId147"/>
              <a:stretch>
                <a:fillRect/>
              </a:stretch>
            </p:blipFill>
            <p:spPr>
              <a:xfrm>
                <a:off x="9665573" y="2459587"/>
                <a:ext cx="7020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33" name="Freihand 32">
                <a:extLst>
                  <a:ext uri="{FF2B5EF4-FFF2-40B4-BE49-F238E27FC236}">
                    <a16:creationId xmlns:a16="http://schemas.microsoft.com/office/drawing/2014/main" id="{41A4053E-CBF9-4EDB-8807-313D664257B5}"/>
                  </a:ext>
                </a:extLst>
              </p14:cNvPr>
              <p14:cNvContentPartPr/>
              <p14:nvPr/>
            </p14:nvContentPartPr>
            <p14:xfrm>
              <a:off x="9651533" y="2555347"/>
              <a:ext cx="116280" cy="19080"/>
            </p14:xfrm>
          </p:contentPart>
        </mc:Choice>
        <mc:Fallback>
          <p:pic>
            <p:nvPicPr>
              <p:cNvPr id="33" name="Freihand 32">
                <a:extLst>
                  <a:ext uri="{FF2B5EF4-FFF2-40B4-BE49-F238E27FC236}">
                    <a16:creationId xmlns:a16="http://schemas.microsoft.com/office/drawing/2014/main" id="{41A4053E-CBF9-4EDB-8807-313D664257B5}"/>
                  </a:ext>
                </a:extLst>
              </p:cNvPr>
              <p:cNvPicPr/>
              <p:nvPr/>
            </p:nvPicPr>
            <p:blipFill>
              <a:blip r:embed="rId149"/>
              <a:stretch>
                <a:fillRect/>
              </a:stretch>
            </p:blipFill>
            <p:spPr>
              <a:xfrm>
                <a:off x="9647213" y="2551027"/>
                <a:ext cx="124920" cy="2772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35" name="Freihand 34">
                <a:extLst>
                  <a:ext uri="{FF2B5EF4-FFF2-40B4-BE49-F238E27FC236}">
                    <a16:creationId xmlns:a16="http://schemas.microsoft.com/office/drawing/2014/main" id="{FF0AA412-C604-4DC4-9358-ED80370A835D}"/>
                  </a:ext>
                </a:extLst>
              </p14:cNvPr>
              <p14:cNvContentPartPr/>
              <p14:nvPr/>
            </p14:nvContentPartPr>
            <p14:xfrm>
              <a:off x="8830013" y="2857747"/>
              <a:ext cx="154080" cy="186120"/>
            </p14:xfrm>
          </p:contentPart>
        </mc:Choice>
        <mc:Fallback>
          <p:pic>
            <p:nvPicPr>
              <p:cNvPr id="35" name="Freihand 34">
                <a:extLst>
                  <a:ext uri="{FF2B5EF4-FFF2-40B4-BE49-F238E27FC236}">
                    <a16:creationId xmlns:a16="http://schemas.microsoft.com/office/drawing/2014/main" id="{FF0AA412-C604-4DC4-9358-ED80370A835D}"/>
                  </a:ext>
                </a:extLst>
              </p:cNvPr>
              <p:cNvPicPr/>
              <p:nvPr/>
            </p:nvPicPr>
            <p:blipFill>
              <a:blip r:embed="rId151"/>
              <a:stretch>
                <a:fillRect/>
              </a:stretch>
            </p:blipFill>
            <p:spPr>
              <a:xfrm>
                <a:off x="8825693" y="2853427"/>
                <a:ext cx="16272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36" name="Freihand 35">
                <a:extLst>
                  <a:ext uri="{FF2B5EF4-FFF2-40B4-BE49-F238E27FC236}">
                    <a16:creationId xmlns:a16="http://schemas.microsoft.com/office/drawing/2014/main" id="{D9356919-A989-4E28-8D75-8202C49DC0B0}"/>
                  </a:ext>
                </a:extLst>
              </p14:cNvPr>
              <p14:cNvContentPartPr/>
              <p14:nvPr/>
            </p14:nvContentPartPr>
            <p14:xfrm>
              <a:off x="9016133" y="2864587"/>
              <a:ext cx="132120" cy="182880"/>
            </p14:xfrm>
          </p:contentPart>
        </mc:Choice>
        <mc:Fallback>
          <p:pic>
            <p:nvPicPr>
              <p:cNvPr id="36" name="Freihand 35">
                <a:extLst>
                  <a:ext uri="{FF2B5EF4-FFF2-40B4-BE49-F238E27FC236}">
                    <a16:creationId xmlns:a16="http://schemas.microsoft.com/office/drawing/2014/main" id="{D9356919-A989-4E28-8D75-8202C49DC0B0}"/>
                  </a:ext>
                </a:extLst>
              </p:cNvPr>
              <p:cNvPicPr/>
              <p:nvPr/>
            </p:nvPicPr>
            <p:blipFill>
              <a:blip r:embed="rId153"/>
              <a:stretch>
                <a:fillRect/>
              </a:stretch>
            </p:blipFill>
            <p:spPr>
              <a:xfrm>
                <a:off x="9011813" y="2860267"/>
                <a:ext cx="14076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37" name="Freihand 36">
                <a:extLst>
                  <a:ext uri="{FF2B5EF4-FFF2-40B4-BE49-F238E27FC236}">
                    <a16:creationId xmlns:a16="http://schemas.microsoft.com/office/drawing/2014/main" id="{B82AD51C-9239-48D5-8FEB-CE2691AB9376}"/>
                  </a:ext>
                </a:extLst>
              </p14:cNvPr>
              <p14:cNvContentPartPr/>
              <p14:nvPr/>
            </p14:nvContentPartPr>
            <p14:xfrm>
              <a:off x="9152933" y="2849467"/>
              <a:ext cx="116280" cy="185040"/>
            </p14:xfrm>
          </p:contentPart>
        </mc:Choice>
        <mc:Fallback>
          <p:pic>
            <p:nvPicPr>
              <p:cNvPr id="37" name="Freihand 36">
                <a:extLst>
                  <a:ext uri="{FF2B5EF4-FFF2-40B4-BE49-F238E27FC236}">
                    <a16:creationId xmlns:a16="http://schemas.microsoft.com/office/drawing/2014/main" id="{B82AD51C-9239-48D5-8FEB-CE2691AB9376}"/>
                  </a:ext>
                </a:extLst>
              </p:cNvPr>
              <p:cNvPicPr/>
              <p:nvPr/>
            </p:nvPicPr>
            <p:blipFill>
              <a:blip r:embed="rId155"/>
              <a:stretch>
                <a:fillRect/>
              </a:stretch>
            </p:blipFill>
            <p:spPr>
              <a:xfrm>
                <a:off x="9148613" y="2845147"/>
                <a:ext cx="124920" cy="19368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38" name="Freihand 37">
                <a:extLst>
                  <a:ext uri="{FF2B5EF4-FFF2-40B4-BE49-F238E27FC236}">
                    <a16:creationId xmlns:a16="http://schemas.microsoft.com/office/drawing/2014/main" id="{66B9DDE5-BB05-44A3-BAE4-C304E77EEC9B}"/>
                  </a:ext>
                </a:extLst>
              </p14:cNvPr>
              <p14:cNvContentPartPr/>
              <p14:nvPr/>
            </p14:nvContentPartPr>
            <p14:xfrm>
              <a:off x="9283973" y="2993107"/>
              <a:ext cx="43200" cy="72000"/>
            </p14:xfrm>
          </p:contentPart>
        </mc:Choice>
        <mc:Fallback>
          <p:pic>
            <p:nvPicPr>
              <p:cNvPr id="38" name="Freihand 37">
                <a:extLst>
                  <a:ext uri="{FF2B5EF4-FFF2-40B4-BE49-F238E27FC236}">
                    <a16:creationId xmlns:a16="http://schemas.microsoft.com/office/drawing/2014/main" id="{66B9DDE5-BB05-44A3-BAE4-C304E77EEC9B}"/>
                  </a:ext>
                </a:extLst>
              </p:cNvPr>
              <p:cNvPicPr/>
              <p:nvPr/>
            </p:nvPicPr>
            <p:blipFill>
              <a:blip r:embed="rId157"/>
              <a:stretch>
                <a:fillRect/>
              </a:stretch>
            </p:blipFill>
            <p:spPr>
              <a:xfrm>
                <a:off x="9279653" y="2988787"/>
                <a:ext cx="5184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39" name="Freihand 38">
                <a:extLst>
                  <a:ext uri="{FF2B5EF4-FFF2-40B4-BE49-F238E27FC236}">
                    <a16:creationId xmlns:a16="http://schemas.microsoft.com/office/drawing/2014/main" id="{F2D087D1-B421-461C-BA3D-AAFBE8F69C2B}"/>
                  </a:ext>
                </a:extLst>
              </p14:cNvPr>
              <p14:cNvContentPartPr/>
              <p14:nvPr/>
            </p14:nvContentPartPr>
            <p14:xfrm>
              <a:off x="9354173" y="2874667"/>
              <a:ext cx="169920" cy="167400"/>
            </p14:xfrm>
          </p:contentPart>
        </mc:Choice>
        <mc:Fallback>
          <p:pic>
            <p:nvPicPr>
              <p:cNvPr id="39" name="Freihand 38">
                <a:extLst>
                  <a:ext uri="{FF2B5EF4-FFF2-40B4-BE49-F238E27FC236}">
                    <a16:creationId xmlns:a16="http://schemas.microsoft.com/office/drawing/2014/main" id="{F2D087D1-B421-461C-BA3D-AAFBE8F69C2B}"/>
                  </a:ext>
                </a:extLst>
              </p:cNvPr>
              <p:cNvPicPr/>
              <p:nvPr/>
            </p:nvPicPr>
            <p:blipFill>
              <a:blip r:embed="rId159"/>
              <a:stretch>
                <a:fillRect/>
              </a:stretch>
            </p:blipFill>
            <p:spPr>
              <a:xfrm>
                <a:off x="9349853" y="2870347"/>
                <a:ext cx="17856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40" name="Freihand 39">
                <a:extLst>
                  <a:ext uri="{FF2B5EF4-FFF2-40B4-BE49-F238E27FC236}">
                    <a16:creationId xmlns:a16="http://schemas.microsoft.com/office/drawing/2014/main" id="{5478C219-7C3E-4253-B8A8-6D1DD3CB6E0D}"/>
                  </a:ext>
                </a:extLst>
              </p14:cNvPr>
              <p14:cNvContentPartPr/>
              <p14:nvPr/>
            </p14:nvContentPartPr>
            <p14:xfrm>
              <a:off x="9570173" y="2882947"/>
              <a:ext cx="134280" cy="141480"/>
            </p14:xfrm>
          </p:contentPart>
        </mc:Choice>
        <mc:Fallback>
          <p:pic>
            <p:nvPicPr>
              <p:cNvPr id="40" name="Freihand 39">
                <a:extLst>
                  <a:ext uri="{FF2B5EF4-FFF2-40B4-BE49-F238E27FC236}">
                    <a16:creationId xmlns:a16="http://schemas.microsoft.com/office/drawing/2014/main" id="{5478C219-7C3E-4253-B8A8-6D1DD3CB6E0D}"/>
                  </a:ext>
                </a:extLst>
              </p:cNvPr>
              <p:cNvPicPr/>
              <p:nvPr/>
            </p:nvPicPr>
            <p:blipFill>
              <a:blip r:embed="rId161"/>
              <a:stretch>
                <a:fillRect/>
              </a:stretch>
            </p:blipFill>
            <p:spPr>
              <a:xfrm>
                <a:off x="9565853" y="2878627"/>
                <a:ext cx="14292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200" name="Freihand 199">
                <a:extLst>
                  <a:ext uri="{FF2B5EF4-FFF2-40B4-BE49-F238E27FC236}">
                    <a16:creationId xmlns:a16="http://schemas.microsoft.com/office/drawing/2014/main" id="{94E8169A-2529-4F57-A51B-C387687297B5}"/>
                  </a:ext>
                </a:extLst>
              </p14:cNvPr>
              <p14:cNvContentPartPr/>
              <p14:nvPr/>
            </p14:nvContentPartPr>
            <p14:xfrm>
              <a:off x="8742893" y="2288227"/>
              <a:ext cx="1102680" cy="506160"/>
            </p14:xfrm>
          </p:contentPart>
        </mc:Choice>
        <mc:Fallback>
          <p:pic>
            <p:nvPicPr>
              <p:cNvPr id="200" name="Freihand 199">
                <a:extLst>
                  <a:ext uri="{FF2B5EF4-FFF2-40B4-BE49-F238E27FC236}">
                    <a16:creationId xmlns:a16="http://schemas.microsoft.com/office/drawing/2014/main" id="{94E8169A-2529-4F57-A51B-C387687297B5}"/>
                  </a:ext>
                </a:extLst>
              </p:cNvPr>
              <p:cNvPicPr/>
              <p:nvPr/>
            </p:nvPicPr>
            <p:blipFill>
              <a:blip r:embed="rId163"/>
              <a:stretch>
                <a:fillRect/>
              </a:stretch>
            </p:blipFill>
            <p:spPr>
              <a:xfrm>
                <a:off x="8738573" y="2283907"/>
                <a:ext cx="1111320" cy="51480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0" name="Freihand 99">
                <a:extLst>
                  <a:ext uri="{FF2B5EF4-FFF2-40B4-BE49-F238E27FC236}">
                    <a16:creationId xmlns:a16="http://schemas.microsoft.com/office/drawing/2014/main" id="{33DDF031-A298-4A17-95F4-DB8A2C6956F0}"/>
                  </a:ext>
                </a:extLst>
              </p14:cNvPr>
              <p14:cNvContentPartPr/>
              <p14:nvPr/>
            </p14:nvContentPartPr>
            <p14:xfrm>
              <a:off x="3364853" y="3620947"/>
              <a:ext cx="172800" cy="29520"/>
            </p14:xfrm>
          </p:contentPart>
        </mc:Choice>
        <mc:Fallback>
          <p:pic>
            <p:nvPicPr>
              <p:cNvPr id="100" name="Freihand 99">
                <a:extLst>
                  <a:ext uri="{FF2B5EF4-FFF2-40B4-BE49-F238E27FC236}">
                    <a16:creationId xmlns:a16="http://schemas.microsoft.com/office/drawing/2014/main" id="{33DDF031-A298-4A17-95F4-DB8A2C6956F0}"/>
                  </a:ext>
                </a:extLst>
              </p:cNvPr>
              <p:cNvPicPr/>
              <p:nvPr/>
            </p:nvPicPr>
            <p:blipFill>
              <a:blip r:embed="rId165"/>
              <a:stretch>
                <a:fillRect/>
              </a:stretch>
            </p:blipFill>
            <p:spPr>
              <a:xfrm>
                <a:off x="3360533" y="3616627"/>
                <a:ext cx="18144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1" name="Freihand 100">
                <a:extLst>
                  <a:ext uri="{FF2B5EF4-FFF2-40B4-BE49-F238E27FC236}">
                    <a16:creationId xmlns:a16="http://schemas.microsoft.com/office/drawing/2014/main" id="{1498B73A-500B-4A7C-8596-DF7D4924CD72}"/>
                  </a:ext>
                </a:extLst>
              </p14:cNvPr>
              <p14:cNvContentPartPr/>
              <p14:nvPr/>
            </p14:nvContentPartPr>
            <p14:xfrm>
              <a:off x="3385373" y="3656227"/>
              <a:ext cx="198360" cy="29520"/>
            </p14:xfrm>
          </p:contentPart>
        </mc:Choice>
        <mc:Fallback>
          <p:pic>
            <p:nvPicPr>
              <p:cNvPr id="101" name="Freihand 100">
                <a:extLst>
                  <a:ext uri="{FF2B5EF4-FFF2-40B4-BE49-F238E27FC236}">
                    <a16:creationId xmlns:a16="http://schemas.microsoft.com/office/drawing/2014/main" id="{1498B73A-500B-4A7C-8596-DF7D4924CD72}"/>
                  </a:ext>
                </a:extLst>
              </p:cNvPr>
              <p:cNvPicPr/>
              <p:nvPr/>
            </p:nvPicPr>
            <p:blipFill>
              <a:blip r:embed="rId167"/>
              <a:stretch>
                <a:fillRect/>
              </a:stretch>
            </p:blipFill>
            <p:spPr>
              <a:xfrm>
                <a:off x="3381053" y="3651907"/>
                <a:ext cx="20700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04" name="Freihand 103">
                <a:extLst>
                  <a:ext uri="{FF2B5EF4-FFF2-40B4-BE49-F238E27FC236}">
                    <a16:creationId xmlns:a16="http://schemas.microsoft.com/office/drawing/2014/main" id="{533A0A52-E663-47CC-ABE3-4C5C51D101F0}"/>
                  </a:ext>
                </a:extLst>
              </p14:cNvPr>
              <p14:cNvContentPartPr/>
              <p14:nvPr/>
            </p14:nvContentPartPr>
            <p14:xfrm>
              <a:off x="3706493" y="3601867"/>
              <a:ext cx="174240" cy="164160"/>
            </p14:xfrm>
          </p:contentPart>
        </mc:Choice>
        <mc:Fallback>
          <p:pic>
            <p:nvPicPr>
              <p:cNvPr id="104" name="Freihand 103">
                <a:extLst>
                  <a:ext uri="{FF2B5EF4-FFF2-40B4-BE49-F238E27FC236}">
                    <a16:creationId xmlns:a16="http://schemas.microsoft.com/office/drawing/2014/main" id="{533A0A52-E663-47CC-ABE3-4C5C51D101F0}"/>
                  </a:ext>
                </a:extLst>
              </p:cNvPr>
              <p:cNvPicPr/>
              <p:nvPr/>
            </p:nvPicPr>
            <p:blipFill>
              <a:blip r:embed="rId169"/>
              <a:stretch>
                <a:fillRect/>
              </a:stretch>
            </p:blipFill>
            <p:spPr>
              <a:xfrm>
                <a:off x="3702173" y="3597547"/>
                <a:ext cx="18288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05" name="Freihand 104">
                <a:extLst>
                  <a:ext uri="{FF2B5EF4-FFF2-40B4-BE49-F238E27FC236}">
                    <a16:creationId xmlns:a16="http://schemas.microsoft.com/office/drawing/2014/main" id="{CCC1667C-8E22-490D-907E-BD728EAAC189}"/>
                  </a:ext>
                </a:extLst>
              </p14:cNvPr>
              <p14:cNvContentPartPr/>
              <p14:nvPr/>
            </p14:nvContentPartPr>
            <p14:xfrm>
              <a:off x="3930773" y="3568747"/>
              <a:ext cx="156240" cy="155880"/>
            </p14:xfrm>
          </p:contentPart>
        </mc:Choice>
        <mc:Fallback>
          <p:pic>
            <p:nvPicPr>
              <p:cNvPr id="105" name="Freihand 104">
                <a:extLst>
                  <a:ext uri="{FF2B5EF4-FFF2-40B4-BE49-F238E27FC236}">
                    <a16:creationId xmlns:a16="http://schemas.microsoft.com/office/drawing/2014/main" id="{CCC1667C-8E22-490D-907E-BD728EAAC189}"/>
                  </a:ext>
                </a:extLst>
              </p:cNvPr>
              <p:cNvPicPr/>
              <p:nvPr/>
            </p:nvPicPr>
            <p:blipFill>
              <a:blip r:embed="rId171"/>
              <a:stretch>
                <a:fillRect/>
              </a:stretch>
            </p:blipFill>
            <p:spPr>
              <a:xfrm>
                <a:off x="3926453" y="3564427"/>
                <a:ext cx="1648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07" name="Freihand 106">
                <a:extLst>
                  <a:ext uri="{FF2B5EF4-FFF2-40B4-BE49-F238E27FC236}">
                    <a16:creationId xmlns:a16="http://schemas.microsoft.com/office/drawing/2014/main" id="{EA3EF89A-22E6-46A0-A0BE-30DCAB162DFB}"/>
                  </a:ext>
                </a:extLst>
              </p14:cNvPr>
              <p14:cNvContentPartPr/>
              <p14:nvPr/>
            </p14:nvContentPartPr>
            <p14:xfrm>
              <a:off x="4166573" y="3576667"/>
              <a:ext cx="116640" cy="127800"/>
            </p14:xfrm>
          </p:contentPart>
        </mc:Choice>
        <mc:Fallback>
          <p:pic>
            <p:nvPicPr>
              <p:cNvPr id="107" name="Freihand 106">
                <a:extLst>
                  <a:ext uri="{FF2B5EF4-FFF2-40B4-BE49-F238E27FC236}">
                    <a16:creationId xmlns:a16="http://schemas.microsoft.com/office/drawing/2014/main" id="{EA3EF89A-22E6-46A0-A0BE-30DCAB162DFB}"/>
                  </a:ext>
                </a:extLst>
              </p:cNvPr>
              <p:cNvPicPr/>
              <p:nvPr/>
            </p:nvPicPr>
            <p:blipFill>
              <a:blip r:embed="rId173"/>
              <a:stretch>
                <a:fillRect/>
              </a:stretch>
            </p:blipFill>
            <p:spPr>
              <a:xfrm>
                <a:off x="4162253" y="3572347"/>
                <a:ext cx="12528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08" name="Freihand 107">
                <a:extLst>
                  <a:ext uri="{FF2B5EF4-FFF2-40B4-BE49-F238E27FC236}">
                    <a16:creationId xmlns:a16="http://schemas.microsoft.com/office/drawing/2014/main" id="{9FF5E17E-8776-4C13-822E-5314EDF978A2}"/>
                  </a:ext>
                </a:extLst>
              </p14:cNvPr>
              <p14:cNvContentPartPr/>
              <p14:nvPr/>
            </p14:nvContentPartPr>
            <p14:xfrm>
              <a:off x="4265573" y="3712027"/>
              <a:ext cx="30960" cy="73440"/>
            </p14:xfrm>
          </p:contentPart>
        </mc:Choice>
        <mc:Fallback>
          <p:pic>
            <p:nvPicPr>
              <p:cNvPr id="108" name="Freihand 107">
                <a:extLst>
                  <a:ext uri="{FF2B5EF4-FFF2-40B4-BE49-F238E27FC236}">
                    <a16:creationId xmlns:a16="http://schemas.microsoft.com/office/drawing/2014/main" id="{9FF5E17E-8776-4C13-822E-5314EDF978A2}"/>
                  </a:ext>
                </a:extLst>
              </p:cNvPr>
              <p:cNvPicPr/>
              <p:nvPr/>
            </p:nvPicPr>
            <p:blipFill>
              <a:blip r:embed="rId175"/>
              <a:stretch>
                <a:fillRect/>
              </a:stretch>
            </p:blipFill>
            <p:spPr>
              <a:xfrm>
                <a:off x="4261253" y="3707707"/>
                <a:ext cx="39600" cy="8208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09" name="Freihand 108">
                <a:extLst>
                  <a:ext uri="{FF2B5EF4-FFF2-40B4-BE49-F238E27FC236}">
                    <a16:creationId xmlns:a16="http://schemas.microsoft.com/office/drawing/2014/main" id="{93FDBE91-30D6-477F-B796-2920EA5763A4}"/>
                  </a:ext>
                </a:extLst>
              </p14:cNvPr>
              <p14:cNvContentPartPr/>
              <p14:nvPr/>
            </p14:nvContentPartPr>
            <p14:xfrm>
              <a:off x="4373573" y="3593587"/>
              <a:ext cx="104040" cy="121320"/>
            </p14:xfrm>
          </p:contentPart>
        </mc:Choice>
        <mc:Fallback>
          <p:pic>
            <p:nvPicPr>
              <p:cNvPr id="109" name="Freihand 108">
                <a:extLst>
                  <a:ext uri="{FF2B5EF4-FFF2-40B4-BE49-F238E27FC236}">
                    <a16:creationId xmlns:a16="http://schemas.microsoft.com/office/drawing/2014/main" id="{93FDBE91-30D6-477F-B796-2920EA5763A4}"/>
                  </a:ext>
                </a:extLst>
              </p:cNvPr>
              <p:cNvPicPr/>
              <p:nvPr/>
            </p:nvPicPr>
            <p:blipFill>
              <a:blip r:embed="rId177"/>
              <a:stretch>
                <a:fillRect/>
              </a:stretch>
            </p:blipFill>
            <p:spPr>
              <a:xfrm>
                <a:off x="4369253" y="3589267"/>
                <a:ext cx="11268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10" name="Freihand 109">
                <a:extLst>
                  <a:ext uri="{FF2B5EF4-FFF2-40B4-BE49-F238E27FC236}">
                    <a16:creationId xmlns:a16="http://schemas.microsoft.com/office/drawing/2014/main" id="{59E2372B-FCBD-4F92-8B38-E7E4C82A437D}"/>
                  </a:ext>
                </a:extLst>
              </p14:cNvPr>
              <p14:cNvContentPartPr/>
              <p14:nvPr/>
            </p14:nvContentPartPr>
            <p14:xfrm>
              <a:off x="4428653" y="3552547"/>
              <a:ext cx="92880" cy="10440"/>
            </p14:xfrm>
          </p:contentPart>
        </mc:Choice>
        <mc:Fallback>
          <p:pic>
            <p:nvPicPr>
              <p:cNvPr id="110" name="Freihand 109">
                <a:extLst>
                  <a:ext uri="{FF2B5EF4-FFF2-40B4-BE49-F238E27FC236}">
                    <a16:creationId xmlns:a16="http://schemas.microsoft.com/office/drawing/2014/main" id="{59E2372B-FCBD-4F92-8B38-E7E4C82A437D}"/>
                  </a:ext>
                </a:extLst>
              </p:cNvPr>
              <p:cNvPicPr/>
              <p:nvPr/>
            </p:nvPicPr>
            <p:blipFill>
              <a:blip r:embed="rId179"/>
              <a:stretch>
                <a:fillRect/>
              </a:stretch>
            </p:blipFill>
            <p:spPr>
              <a:xfrm>
                <a:off x="4424333" y="3548227"/>
                <a:ext cx="10152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11" name="Freihand 110">
                <a:extLst>
                  <a:ext uri="{FF2B5EF4-FFF2-40B4-BE49-F238E27FC236}">
                    <a16:creationId xmlns:a16="http://schemas.microsoft.com/office/drawing/2014/main" id="{C03D8966-3D68-4F37-9C47-612AFB00EA70}"/>
                  </a:ext>
                </a:extLst>
              </p14:cNvPr>
              <p14:cNvContentPartPr/>
              <p14:nvPr/>
            </p14:nvContentPartPr>
            <p14:xfrm>
              <a:off x="4584533" y="3562987"/>
              <a:ext cx="118080" cy="181800"/>
            </p14:xfrm>
          </p:contentPart>
        </mc:Choice>
        <mc:Fallback>
          <p:pic>
            <p:nvPicPr>
              <p:cNvPr id="111" name="Freihand 110">
                <a:extLst>
                  <a:ext uri="{FF2B5EF4-FFF2-40B4-BE49-F238E27FC236}">
                    <a16:creationId xmlns:a16="http://schemas.microsoft.com/office/drawing/2014/main" id="{C03D8966-3D68-4F37-9C47-612AFB00EA70}"/>
                  </a:ext>
                </a:extLst>
              </p:cNvPr>
              <p:cNvPicPr/>
              <p:nvPr/>
            </p:nvPicPr>
            <p:blipFill>
              <a:blip r:embed="rId181"/>
              <a:stretch>
                <a:fillRect/>
              </a:stretch>
            </p:blipFill>
            <p:spPr>
              <a:xfrm>
                <a:off x="4580213" y="3558667"/>
                <a:ext cx="126720" cy="19044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13" name="Freihand 112">
                <a:extLst>
                  <a:ext uri="{FF2B5EF4-FFF2-40B4-BE49-F238E27FC236}">
                    <a16:creationId xmlns:a16="http://schemas.microsoft.com/office/drawing/2014/main" id="{491DADD3-670B-4A7C-90A2-2A8003AC1CDB}"/>
                  </a:ext>
                </a:extLst>
              </p14:cNvPr>
              <p14:cNvContentPartPr/>
              <p14:nvPr/>
            </p14:nvContentPartPr>
            <p14:xfrm>
              <a:off x="4944533" y="3643267"/>
              <a:ext cx="127800" cy="19440"/>
            </p14:xfrm>
          </p:contentPart>
        </mc:Choice>
        <mc:Fallback>
          <p:pic>
            <p:nvPicPr>
              <p:cNvPr id="113" name="Freihand 112">
                <a:extLst>
                  <a:ext uri="{FF2B5EF4-FFF2-40B4-BE49-F238E27FC236}">
                    <a16:creationId xmlns:a16="http://schemas.microsoft.com/office/drawing/2014/main" id="{491DADD3-670B-4A7C-90A2-2A8003AC1CDB}"/>
                  </a:ext>
                </a:extLst>
              </p:cNvPr>
              <p:cNvPicPr/>
              <p:nvPr/>
            </p:nvPicPr>
            <p:blipFill>
              <a:blip r:embed="rId183"/>
              <a:stretch>
                <a:fillRect/>
              </a:stretch>
            </p:blipFill>
            <p:spPr>
              <a:xfrm>
                <a:off x="4940213" y="3638947"/>
                <a:ext cx="13644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14" name="Freihand 113">
                <a:extLst>
                  <a:ext uri="{FF2B5EF4-FFF2-40B4-BE49-F238E27FC236}">
                    <a16:creationId xmlns:a16="http://schemas.microsoft.com/office/drawing/2014/main" id="{55507A14-CA83-4723-AA5B-421B0A62C253}"/>
                  </a:ext>
                </a:extLst>
              </p14:cNvPr>
              <p14:cNvContentPartPr/>
              <p14:nvPr/>
            </p14:nvContentPartPr>
            <p14:xfrm>
              <a:off x="4943093" y="3692587"/>
              <a:ext cx="130320" cy="4320"/>
            </p14:xfrm>
          </p:contentPart>
        </mc:Choice>
        <mc:Fallback>
          <p:pic>
            <p:nvPicPr>
              <p:cNvPr id="114" name="Freihand 113">
                <a:extLst>
                  <a:ext uri="{FF2B5EF4-FFF2-40B4-BE49-F238E27FC236}">
                    <a16:creationId xmlns:a16="http://schemas.microsoft.com/office/drawing/2014/main" id="{55507A14-CA83-4723-AA5B-421B0A62C253}"/>
                  </a:ext>
                </a:extLst>
              </p:cNvPr>
              <p:cNvPicPr/>
              <p:nvPr/>
            </p:nvPicPr>
            <p:blipFill>
              <a:blip r:embed="rId185"/>
              <a:stretch>
                <a:fillRect/>
              </a:stretch>
            </p:blipFill>
            <p:spPr>
              <a:xfrm>
                <a:off x="4938773" y="3688267"/>
                <a:ext cx="13896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15" name="Freihand 114">
                <a:extLst>
                  <a:ext uri="{FF2B5EF4-FFF2-40B4-BE49-F238E27FC236}">
                    <a16:creationId xmlns:a16="http://schemas.microsoft.com/office/drawing/2014/main" id="{9E6F8EC0-2EBB-43D0-806C-302A517A0E25}"/>
                  </a:ext>
                </a:extLst>
              </p14:cNvPr>
              <p14:cNvContentPartPr/>
              <p14:nvPr/>
            </p14:nvContentPartPr>
            <p14:xfrm>
              <a:off x="5091413" y="3564787"/>
              <a:ext cx="130680" cy="218520"/>
            </p14:xfrm>
          </p:contentPart>
        </mc:Choice>
        <mc:Fallback>
          <p:pic>
            <p:nvPicPr>
              <p:cNvPr id="115" name="Freihand 114">
                <a:extLst>
                  <a:ext uri="{FF2B5EF4-FFF2-40B4-BE49-F238E27FC236}">
                    <a16:creationId xmlns:a16="http://schemas.microsoft.com/office/drawing/2014/main" id="{9E6F8EC0-2EBB-43D0-806C-302A517A0E25}"/>
                  </a:ext>
                </a:extLst>
              </p:cNvPr>
              <p:cNvPicPr/>
              <p:nvPr/>
            </p:nvPicPr>
            <p:blipFill>
              <a:blip r:embed="rId187"/>
              <a:stretch>
                <a:fillRect/>
              </a:stretch>
            </p:blipFill>
            <p:spPr>
              <a:xfrm>
                <a:off x="5087093" y="3560467"/>
                <a:ext cx="13932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16" name="Freihand 115">
                <a:extLst>
                  <a:ext uri="{FF2B5EF4-FFF2-40B4-BE49-F238E27FC236}">
                    <a16:creationId xmlns:a16="http://schemas.microsoft.com/office/drawing/2014/main" id="{C196A92F-B466-4B62-9C77-FC98F1C04059}"/>
                  </a:ext>
                </a:extLst>
              </p14:cNvPr>
              <p14:cNvContentPartPr/>
              <p14:nvPr/>
            </p14:nvContentPartPr>
            <p14:xfrm>
              <a:off x="5684333" y="3491347"/>
              <a:ext cx="160200" cy="161640"/>
            </p14:xfrm>
          </p:contentPart>
        </mc:Choice>
        <mc:Fallback>
          <p:pic>
            <p:nvPicPr>
              <p:cNvPr id="116" name="Freihand 115">
                <a:extLst>
                  <a:ext uri="{FF2B5EF4-FFF2-40B4-BE49-F238E27FC236}">
                    <a16:creationId xmlns:a16="http://schemas.microsoft.com/office/drawing/2014/main" id="{C196A92F-B466-4B62-9C77-FC98F1C04059}"/>
                  </a:ext>
                </a:extLst>
              </p:cNvPr>
              <p:cNvPicPr/>
              <p:nvPr/>
            </p:nvPicPr>
            <p:blipFill>
              <a:blip r:embed="rId189"/>
              <a:stretch>
                <a:fillRect/>
              </a:stretch>
            </p:blipFill>
            <p:spPr>
              <a:xfrm>
                <a:off x="5680013" y="3487027"/>
                <a:ext cx="168840" cy="17028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17" name="Freihand 116">
                <a:extLst>
                  <a:ext uri="{FF2B5EF4-FFF2-40B4-BE49-F238E27FC236}">
                    <a16:creationId xmlns:a16="http://schemas.microsoft.com/office/drawing/2014/main" id="{2B3405C2-3727-4190-B81E-AABD19176005}"/>
                  </a:ext>
                </a:extLst>
              </p14:cNvPr>
              <p14:cNvContentPartPr/>
              <p14:nvPr/>
            </p14:nvContentPartPr>
            <p14:xfrm>
              <a:off x="5958293" y="3507907"/>
              <a:ext cx="96120" cy="139320"/>
            </p14:xfrm>
          </p:contentPart>
        </mc:Choice>
        <mc:Fallback>
          <p:pic>
            <p:nvPicPr>
              <p:cNvPr id="117" name="Freihand 116">
                <a:extLst>
                  <a:ext uri="{FF2B5EF4-FFF2-40B4-BE49-F238E27FC236}">
                    <a16:creationId xmlns:a16="http://schemas.microsoft.com/office/drawing/2014/main" id="{2B3405C2-3727-4190-B81E-AABD19176005}"/>
                  </a:ext>
                </a:extLst>
              </p:cNvPr>
              <p:cNvPicPr/>
              <p:nvPr/>
            </p:nvPicPr>
            <p:blipFill>
              <a:blip r:embed="rId191"/>
              <a:stretch>
                <a:fillRect/>
              </a:stretch>
            </p:blipFill>
            <p:spPr>
              <a:xfrm>
                <a:off x="5953973" y="3503587"/>
                <a:ext cx="10476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18" name="Freihand 117">
                <a:extLst>
                  <a:ext uri="{FF2B5EF4-FFF2-40B4-BE49-F238E27FC236}">
                    <a16:creationId xmlns:a16="http://schemas.microsoft.com/office/drawing/2014/main" id="{0EB9069A-80EA-4508-9D2A-0C406F41503F}"/>
                  </a:ext>
                </a:extLst>
              </p14:cNvPr>
              <p14:cNvContentPartPr/>
              <p14:nvPr/>
            </p14:nvContentPartPr>
            <p14:xfrm>
              <a:off x="6146933" y="3517267"/>
              <a:ext cx="97920" cy="100440"/>
            </p14:xfrm>
          </p:contentPart>
        </mc:Choice>
        <mc:Fallback>
          <p:pic>
            <p:nvPicPr>
              <p:cNvPr id="118" name="Freihand 117">
                <a:extLst>
                  <a:ext uri="{FF2B5EF4-FFF2-40B4-BE49-F238E27FC236}">
                    <a16:creationId xmlns:a16="http://schemas.microsoft.com/office/drawing/2014/main" id="{0EB9069A-80EA-4508-9D2A-0C406F41503F}"/>
                  </a:ext>
                </a:extLst>
              </p:cNvPr>
              <p:cNvPicPr/>
              <p:nvPr/>
            </p:nvPicPr>
            <p:blipFill>
              <a:blip r:embed="rId193"/>
              <a:stretch>
                <a:fillRect/>
              </a:stretch>
            </p:blipFill>
            <p:spPr>
              <a:xfrm>
                <a:off x="6142613" y="3512947"/>
                <a:ext cx="10656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19" name="Freihand 118">
                <a:extLst>
                  <a:ext uri="{FF2B5EF4-FFF2-40B4-BE49-F238E27FC236}">
                    <a16:creationId xmlns:a16="http://schemas.microsoft.com/office/drawing/2014/main" id="{F29F44D5-913E-4DFB-B646-E5BBD5DEBB3F}"/>
                  </a:ext>
                </a:extLst>
              </p14:cNvPr>
              <p14:cNvContentPartPr/>
              <p14:nvPr/>
            </p14:nvContentPartPr>
            <p14:xfrm>
              <a:off x="6355733" y="3629587"/>
              <a:ext cx="15840" cy="90000"/>
            </p14:xfrm>
          </p:contentPart>
        </mc:Choice>
        <mc:Fallback>
          <p:pic>
            <p:nvPicPr>
              <p:cNvPr id="119" name="Freihand 118">
                <a:extLst>
                  <a:ext uri="{FF2B5EF4-FFF2-40B4-BE49-F238E27FC236}">
                    <a16:creationId xmlns:a16="http://schemas.microsoft.com/office/drawing/2014/main" id="{F29F44D5-913E-4DFB-B646-E5BBD5DEBB3F}"/>
                  </a:ext>
                </a:extLst>
              </p:cNvPr>
              <p:cNvPicPr/>
              <p:nvPr/>
            </p:nvPicPr>
            <p:blipFill>
              <a:blip r:embed="rId195"/>
              <a:stretch>
                <a:fillRect/>
              </a:stretch>
            </p:blipFill>
            <p:spPr>
              <a:xfrm>
                <a:off x="6351413" y="3625267"/>
                <a:ext cx="2448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20" name="Freihand 119">
                <a:extLst>
                  <a:ext uri="{FF2B5EF4-FFF2-40B4-BE49-F238E27FC236}">
                    <a16:creationId xmlns:a16="http://schemas.microsoft.com/office/drawing/2014/main" id="{35820B0F-3E55-4250-B626-88AB27D41A6F}"/>
                  </a:ext>
                </a:extLst>
              </p14:cNvPr>
              <p14:cNvContentPartPr/>
              <p14:nvPr/>
            </p14:nvContentPartPr>
            <p14:xfrm>
              <a:off x="6445733" y="3539227"/>
              <a:ext cx="83880" cy="105120"/>
            </p14:xfrm>
          </p:contentPart>
        </mc:Choice>
        <mc:Fallback>
          <p:pic>
            <p:nvPicPr>
              <p:cNvPr id="120" name="Freihand 119">
                <a:extLst>
                  <a:ext uri="{FF2B5EF4-FFF2-40B4-BE49-F238E27FC236}">
                    <a16:creationId xmlns:a16="http://schemas.microsoft.com/office/drawing/2014/main" id="{35820B0F-3E55-4250-B626-88AB27D41A6F}"/>
                  </a:ext>
                </a:extLst>
              </p:cNvPr>
              <p:cNvPicPr/>
              <p:nvPr/>
            </p:nvPicPr>
            <p:blipFill>
              <a:blip r:embed="rId197"/>
              <a:stretch>
                <a:fillRect/>
              </a:stretch>
            </p:blipFill>
            <p:spPr>
              <a:xfrm>
                <a:off x="6441413" y="3534907"/>
                <a:ext cx="9252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21" name="Freihand 120">
                <a:extLst>
                  <a:ext uri="{FF2B5EF4-FFF2-40B4-BE49-F238E27FC236}">
                    <a16:creationId xmlns:a16="http://schemas.microsoft.com/office/drawing/2014/main" id="{D9F44E18-BB93-48D8-936B-DEA5DDB5A3C8}"/>
                  </a:ext>
                </a:extLst>
              </p14:cNvPr>
              <p14:cNvContentPartPr/>
              <p14:nvPr/>
            </p14:nvContentPartPr>
            <p14:xfrm>
              <a:off x="6475613" y="3524827"/>
              <a:ext cx="85680" cy="4680"/>
            </p14:xfrm>
          </p:contentPart>
        </mc:Choice>
        <mc:Fallback>
          <p:pic>
            <p:nvPicPr>
              <p:cNvPr id="121" name="Freihand 120">
                <a:extLst>
                  <a:ext uri="{FF2B5EF4-FFF2-40B4-BE49-F238E27FC236}">
                    <a16:creationId xmlns:a16="http://schemas.microsoft.com/office/drawing/2014/main" id="{D9F44E18-BB93-48D8-936B-DEA5DDB5A3C8}"/>
                  </a:ext>
                </a:extLst>
              </p:cNvPr>
              <p:cNvPicPr/>
              <p:nvPr/>
            </p:nvPicPr>
            <p:blipFill>
              <a:blip r:embed="rId199"/>
              <a:stretch>
                <a:fillRect/>
              </a:stretch>
            </p:blipFill>
            <p:spPr>
              <a:xfrm>
                <a:off x="6471293" y="3520507"/>
                <a:ext cx="94320" cy="1332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22" name="Freihand 121">
                <a:extLst>
                  <a:ext uri="{FF2B5EF4-FFF2-40B4-BE49-F238E27FC236}">
                    <a16:creationId xmlns:a16="http://schemas.microsoft.com/office/drawing/2014/main" id="{79468230-4071-407D-B1C8-8C4901D30B79}"/>
                  </a:ext>
                </a:extLst>
              </p14:cNvPr>
              <p14:cNvContentPartPr/>
              <p14:nvPr/>
            </p14:nvContentPartPr>
            <p14:xfrm>
              <a:off x="6599453" y="3522307"/>
              <a:ext cx="129240" cy="129240"/>
            </p14:xfrm>
          </p:contentPart>
        </mc:Choice>
        <mc:Fallback>
          <p:pic>
            <p:nvPicPr>
              <p:cNvPr id="122" name="Freihand 121">
                <a:extLst>
                  <a:ext uri="{FF2B5EF4-FFF2-40B4-BE49-F238E27FC236}">
                    <a16:creationId xmlns:a16="http://schemas.microsoft.com/office/drawing/2014/main" id="{79468230-4071-407D-B1C8-8C4901D30B79}"/>
                  </a:ext>
                </a:extLst>
              </p:cNvPr>
              <p:cNvPicPr/>
              <p:nvPr/>
            </p:nvPicPr>
            <p:blipFill>
              <a:blip r:embed="rId201"/>
              <a:stretch>
                <a:fillRect/>
              </a:stretch>
            </p:blipFill>
            <p:spPr>
              <a:xfrm>
                <a:off x="6595133" y="3517987"/>
                <a:ext cx="13788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23" name="Freihand 122">
                <a:extLst>
                  <a:ext uri="{FF2B5EF4-FFF2-40B4-BE49-F238E27FC236}">
                    <a16:creationId xmlns:a16="http://schemas.microsoft.com/office/drawing/2014/main" id="{5BFF1228-E612-4131-A39F-49DFE6AB7342}"/>
                  </a:ext>
                </a:extLst>
              </p14:cNvPr>
              <p14:cNvContentPartPr/>
              <p14:nvPr/>
            </p14:nvContentPartPr>
            <p14:xfrm>
              <a:off x="5635733" y="3708067"/>
              <a:ext cx="1096560" cy="72360"/>
            </p14:xfrm>
          </p:contentPart>
        </mc:Choice>
        <mc:Fallback>
          <p:pic>
            <p:nvPicPr>
              <p:cNvPr id="123" name="Freihand 122">
                <a:extLst>
                  <a:ext uri="{FF2B5EF4-FFF2-40B4-BE49-F238E27FC236}">
                    <a16:creationId xmlns:a16="http://schemas.microsoft.com/office/drawing/2014/main" id="{5BFF1228-E612-4131-A39F-49DFE6AB7342}"/>
                  </a:ext>
                </a:extLst>
              </p:cNvPr>
              <p:cNvPicPr/>
              <p:nvPr/>
            </p:nvPicPr>
            <p:blipFill>
              <a:blip r:embed="rId203"/>
              <a:stretch>
                <a:fillRect/>
              </a:stretch>
            </p:blipFill>
            <p:spPr>
              <a:xfrm>
                <a:off x="5631413" y="3703747"/>
                <a:ext cx="110520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24" name="Freihand 123">
                <a:extLst>
                  <a:ext uri="{FF2B5EF4-FFF2-40B4-BE49-F238E27FC236}">
                    <a16:creationId xmlns:a16="http://schemas.microsoft.com/office/drawing/2014/main" id="{23BAB040-2CBD-4244-B8D4-A268B57170CE}"/>
                  </a:ext>
                </a:extLst>
              </p14:cNvPr>
              <p14:cNvContentPartPr/>
              <p14:nvPr/>
            </p14:nvContentPartPr>
            <p14:xfrm>
              <a:off x="5916533" y="3836947"/>
              <a:ext cx="168120" cy="117000"/>
            </p14:xfrm>
          </p:contentPart>
        </mc:Choice>
        <mc:Fallback>
          <p:pic>
            <p:nvPicPr>
              <p:cNvPr id="124" name="Freihand 123">
                <a:extLst>
                  <a:ext uri="{FF2B5EF4-FFF2-40B4-BE49-F238E27FC236}">
                    <a16:creationId xmlns:a16="http://schemas.microsoft.com/office/drawing/2014/main" id="{23BAB040-2CBD-4244-B8D4-A268B57170CE}"/>
                  </a:ext>
                </a:extLst>
              </p:cNvPr>
              <p:cNvPicPr/>
              <p:nvPr/>
            </p:nvPicPr>
            <p:blipFill>
              <a:blip r:embed="rId205"/>
              <a:stretch>
                <a:fillRect/>
              </a:stretch>
            </p:blipFill>
            <p:spPr>
              <a:xfrm>
                <a:off x="5912213" y="3832627"/>
                <a:ext cx="17676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25" name="Freihand 124">
                <a:extLst>
                  <a:ext uri="{FF2B5EF4-FFF2-40B4-BE49-F238E27FC236}">
                    <a16:creationId xmlns:a16="http://schemas.microsoft.com/office/drawing/2014/main" id="{333AA9BD-2915-418A-9BE8-EA46B4E76E6F}"/>
                  </a:ext>
                </a:extLst>
              </p14:cNvPr>
              <p14:cNvContentPartPr/>
              <p14:nvPr/>
            </p14:nvContentPartPr>
            <p14:xfrm>
              <a:off x="6137933" y="3841627"/>
              <a:ext cx="95760" cy="105840"/>
            </p14:xfrm>
          </p:contentPart>
        </mc:Choice>
        <mc:Fallback>
          <p:pic>
            <p:nvPicPr>
              <p:cNvPr id="125" name="Freihand 124">
                <a:extLst>
                  <a:ext uri="{FF2B5EF4-FFF2-40B4-BE49-F238E27FC236}">
                    <a16:creationId xmlns:a16="http://schemas.microsoft.com/office/drawing/2014/main" id="{333AA9BD-2915-418A-9BE8-EA46B4E76E6F}"/>
                  </a:ext>
                </a:extLst>
              </p:cNvPr>
              <p:cNvPicPr/>
              <p:nvPr/>
            </p:nvPicPr>
            <p:blipFill>
              <a:blip r:embed="rId207"/>
              <a:stretch>
                <a:fillRect/>
              </a:stretch>
            </p:blipFill>
            <p:spPr>
              <a:xfrm>
                <a:off x="6133613" y="3837307"/>
                <a:ext cx="10440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26" name="Freihand 125">
                <a:extLst>
                  <a:ext uri="{FF2B5EF4-FFF2-40B4-BE49-F238E27FC236}">
                    <a16:creationId xmlns:a16="http://schemas.microsoft.com/office/drawing/2014/main" id="{4C174B6D-1FA8-4892-B9DE-DE88E9DEF67D}"/>
                  </a:ext>
                </a:extLst>
              </p14:cNvPr>
              <p14:cNvContentPartPr/>
              <p14:nvPr/>
            </p14:nvContentPartPr>
            <p14:xfrm>
              <a:off x="6294533" y="3851347"/>
              <a:ext cx="123840" cy="102240"/>
            </p14:xfrm>
          </p:contentPart>
        </mc:Choice>
        <mc:Fallback>
          <p:pic>
            <p:nvPicPr>
              <p:cNvPr id="126" name="Freihand 125">
                <a:extLst>
                  <a:ext uri="{FF2B5EF4-FFF2-40B4-BE49-F238E27FC236}">
                    <a16:creationId xmlns:a16="http://schemas.microsoft.com/office/drawing/2014/main" id="{4C174B6D-1FA8-4892-B9DE-DE88E9DEF67D}"/>
                  </a:ext>
                </a:extLst>
              </p:cNvPr>
              <p:cNvPicPr/>
              <p:nvPr/>
            </p:nvPicPr>
            <p:blipFill>
              <a:blip r:embed="rId209"/>
              <a:stretch>
                <a:fillRect/>
              </a:stretch>
            </p:blipFill>
            <p:spPr>
              <a:xfrm>
                <a:off x="6290213" y="3847027"/>
                <a:ext cx="13248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27" name="Freihand 126">
                <a:extLst>
                  <a:ext uri="{FF2B5EF4-FFF2-40B4-BE49-F238E27FC236}">
                    <a16:creationId xmlns:a16="http://schemas.microsoft.com/office/drawing/2014/main" id="{924A68B5-6D4B-470D-A79D-7CDECDE4139B}"/>
                  </a:ext>
                </a:extLst>
              </p14:cNvPr>
              <p14:cNvContentPartPr/>
              <p14:nvPr/>
            </p14:nvContentPartPr>
            <p14:xfrm>
              <a:off x="6955493" y="3735787"/>
              <a:ext cx="172080" cy="28080"/>
            </p14:xfrm>
          </p:contentPart>
        </mc:Choice>
        <mc:Fallback>
          <p:pic>
            <p:nvPicPr>
              <p:cNvPr id="127" name="Freihand 126">
                <a:extLst>
                  <a:ext uri="{FF2B5EF4-FFF2-40B4-BE49-F238E27FC236}">
                    <a16:creationId xmlns:a16="http://schemas.microsoft.com/office/drawing/2014/main" id="{924A68B5-6D4B-470D-A79D-7CDECDE4139B}"/>
                  </a:ext>
                </a:extLst>
              </p:cNvPr>
              <p:cNvPicPr/>
              <p:nvPr/>
            </p:nvPicPr>
            <p:blipFill>
              <a:blip r:embed="rId211"/>
              <a:stretch>
                <a:fillRect/>
              </a:stretch>
            </p:blipFill>
            <p:spPr>
              <a:xfrm>
                <a:off x="6951173" y="3731467"/>
                <a:ext cx="18072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28" name="Freihand 127">
                <a:extLst>
                  <a:ext uri="{FF2B5EF4-FFF2-40B4-BE49-F238E27FC236}">
                    <a16:creationId xmlns:a16="http://schemas.microsoft.com/office/drawing/2014/main" id="{A17300A9-0F25-4BB8-814B-7CA91E2B6916}"/>
                  </a:ext>
                </a:extLst>
              </p14:cNvPr>
              <p14:cNvContentPartPr/>
              <p14:nvPr/>
            </p14:nvContentPartPr>
            <p14:xfrm>
              <a:off x="6966653" y="3758467"/>
              <a:ext cx="165240" cy="16560"/>
            </p14:xfrm>
          </p:contentPart>
        </mc:Choice>
        <mc:Fallback>
          <p:pic>
            <p:nvPicPr>
              <p:cNvPr id="128" name="Freihand 127">
                <a:extLst>
                  <a:ext uri="{FF2B5EF4-FFF2-40B4-BE49-F238E27FC236}">
                    <a16:creationId xmlns:a16="http://schemas.microsoft.com/office/drawing/2014/main" id="{A17300A9-0F25-4BB8-814B-7CA91E2B6916}"/>
                  </a:ext>
                </a:extLst>
              </p:cNvPr>
              <p:cNvPicPr/>
              <p:nvPr/>
            </p:nvPicPr>
            <p:blipFill>
              <a:blip r:embed="rId213"/>
              <a:stretch>
                <a:fillRect/>
              </a:stretch>
            </p:blipFill>
            <p:spPr>
              <a:xfrm>
                <a:off x="6962333" y="3754147"/>
                <a:ext cx="17388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29" name="Freihand 128">
                <a:extLst>
                  <a:ext uri="{FF2B5EF4-FFF2-40B4-BE49-F238E27FC236}">
                    <a16:creationId xmlns:a16="http://schemas.microsoft.com/office/drawing/2014/main" id="{74AEED67-707D-4459-A793-2E30292B8634}"/>
                  </a:ext>
                </a:extLst>
              </p14:cNvPr>
              <p14:cNvContentPartPr/>
              <p14:nvPr/>
            </p14:nvContentPartPr>
            <p14:xfrm>
              <a:off x="7274813" y="3628507"/>
              <a:ext cx="153720" cy="163440"/>
            </p14:xfrm>
          </p:contentPart>
        </mc:Choice>
        <mc:Fallback>
          <p:pic>
            <p:nvPicPr>
              <p:cNvPr id="129" name="Freihand 128">
                <a:extLst>
                  <a:ext uri="{FF2B5EF4-FFF2-40B4-BE49-F238E27FC236}">
                    <a16:creationId xmlns:a16="http://schemas.microsoft.com/office/drawing/2014/main" id="{74AEED67-707D-4459-A793-2E30292B8634}"/>
                  </a:ext>
                </a:extLst>
              </p:cNvPr>
              <p:cNvPicPr/>
              <p:nvPr/>
            </p:nvPicPr>
            <p:blipFill>
              <a:blip r:embed="rId215"/>
              <a:stretch>
                <a:fillRect/>
              </a:stretch>
            </p:blipFill>
            <p:spPr>
              <a:xfrm>
                <a:off x="7270493" y="3624187"/>
                <a:ext cx="16236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30" name="Freihand 129">
                <a:extLst>
                  <a:ext uri="{FF2B5EF4-FFF2-40B4-BE49-F238E27FC236}">
                    <a16:creationId xmlns:a16="http://schemas.microsoft.com/office/drawing/2014/main" id="{E6E6E791-675F-4069-A406-CD821225EE2F}"/>
                  </a:ext>
                </a:extLst>
              </p14:cNvPr>
              <p14:cNvContentPartPr/>
              <p14:nvPr/>
            </p14:nvContentPartPr>
            <p14:xfrm>
              <a:off x="7451573" y="3640027"/>
              <a:ext cx="115200" cy="138960"/>
            </p14:xfrm>
          </p:contentPart>
        </mc:Choice>
        <mc:Fallback>
          <p:pic>
            <p:nvPicPr>
              <p:cNvPr id="130" name="Freihand 129">
                <a:extLst>
                  <a:ext uri="{FF2B5EF4-FFF2-40B4-BE49-F238E27FC236}">
                    <a16:creationId xmlns:a16="http://schemas.microsoft.com/office/drawing/2014/main" id="{E6E6E791-675F-4069-A406-CD821225EE2F}"/>
                  </a:ext>
                </a:extLst>
              </p:cNvPr>
              <p:cNvPicPr/>
              <p:nvPr/>
            </p:nvPicPr>
            <p:blipFill>
              <a:blip r:embed="rId217"/>
              <a:stretch>
                <a:fillRect/>
              </a:stretch>
            </p:blipFill>
            <p:spPr>
              <a:xfrm>
                <a:off x="7447253" y="3635707"/>
                <a:ext cx="12384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31" name="Freihand 130">
                <a:extLst>
                  <a:ext uri="{FF2B5EF4-FFF2-40B4-BE49-F238E27FC236}">
                    <a16:creationId xmlns:a16="http://schemas.microsoft.com/office/drawing/2014/main" id="{2C2C5305-DD9C-47EA-8021-04087FD05B62}"/>
                  </a:ext>
                </a:extLst>
              </p14:cNvPr>
              <p14:cNvContentPartPr/>
              <p14:nvPr/>
            </p14:nvContentPartPr>
            <p14:xfrm>
              <a:off x="7749293" y="3679267"/>
              <a:ext cx="31680" cy="86760"/>
            </p14:xfrm>
          </p:contentPart>
        </mc:Choice>
        <mc:Fallback>
          <p:pic>
            <p:nvPicPr>
              <p:cNvPr id="131" name="Freihand 130">
                <a:extLst>
                  <a:ext uri="{FF2B5EF4-FFF2-40B4-BE49-F238E27FC236}">
                    <a16:creationId xmlns:a16="http://schemas.microsoft.com/office/drawing/2014/main" id="{2C2C5305-DD9C-47EA-8021-04087FD05B62}"/>
                  </a:ext>
                </a:extLst>
              </p:cNvPr>
              <p:cNvPicPr/>
              <p:nvPr/>
            </p:nvPicPr>
            <p:blipFill>
              <a:blip r:embed="rId219"/>
              <a:stretch>
                <a:fillRect/>
              </a:stretch>
            </p:blipFill>
            <p:spPr>
              <a:xfrm>
                <a:off x="7744973" y="3674947"/>
                <a:ext cx="4032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32" name="Freihand 131">
                <a:extLst>
                  <a:ext uri="{FF2B5EF4-FFF2-40B4-BE49-F238E27FC236}">
                    <a16:creationId xmlns:a16="http://schemas.microsoft.com/office/drawing/2014/main" id="{8580CCF1-6A50-4477-90B3-7EC2B57ADA8D}"/>
                  </a:ext>
                </a:extLst>
              </p14:cNvPr>
              <p14:cNvContentPartPr/>
              <p14:nvPr/>
            </p14:nvContentPartPr>
            <p14:xfrm>
              <a:off x="7803653" y="3651547"/>
              <a:ext cx="31320" cy="105120"/>
            </p14:xfrm>
          </p:contentPart>
        </mc:Choice>
        <mc:Fallback>
          <p:pic>
            <p:nvPicPr>
              <p:cNvPr id="132" name="Freihand 131">
                <a:extLst>
                  <a:ext uri="{FF2B5EF4-FFF2-40B4-BE49-F238E27FC236}">
                    <a16:creationId xmlns:a16="http://schemas.microsoft.com/office/drawing/2014/main" id="{8580CCF1-6A50-4477-90B3-7EC2B57ADA8D}"/>
                  </a:ext>
                </a:extLst>
              </p:cNvPr>
              <p:cNvPicPr/>
              <p:nvPr/>
            </p:nvPicPr>
            <p:blipFill>
              <a:blip r:embed="rId221"/>
              <a:stretch>
                <a:fillRect/>
              </a:stretch>
            </p:blipFill>
            <p:spPr>
              <a:xfrm>
                <a:off x="7799333" y="3647227"/>
                <a:ext cx="39960" cy="11376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33" name="Freihand 132">
                <a:extLst>
                  <a:ext uri="{FF2B5EF4-FFF2-40B4-BE49-F238E27FC236}">
                    <a16:creationId xmlns:a16="http://schemas.microsoft.com/office/drawing/2014/main" id="{104C499A-C831-4AD1-BCAB-0FBED28E6BE6}"/>
                  </a:ext>
                </a:extLst>
              </p14:cNvPr>
              <p14:cNvContentPartPr/>
              <p14:nvPr/>
            </p14:nvContentPartPr>
            <p14:xfrm>
              <a:off x="7712933" y="3522307"/>
              <a:ext cx="175320" cy="107280"/>
            </p14:xfrm>
          </p:contentPart>
        </mc:Choice>
        <mc:Fallback>
          <p:pic>
            <p:nvPicPr>
              <p:cNvPr id="133" name="Freihand 132">
                <a:extLst>
                  <a:ext uri="{FF2B5EF4-FFF2-40B4-BE49-F238E27FC236}">
                    <a16:creationId xmlns:a16="http://schemas.microsoft.com/office/drawing/2014/main" id="{104C499A-C831-4AD1-BCAB-0FBED28E6BE6}"/>
                  </a:ext>
                </a:extLst>
              </p:cNvPr>
              <p:cNvPicPr/>
              <p:nvPr/>
            </p:nvPicPr>
            <p:blipFill>
              <a:blip r:embed="rId223"/>
              <a:stretch>
                <a:fillRect/>
              </a:stretch>
            </p:blipFill>
            <p:spPr>
              <a:xfrm>
                <a:off x="7708613" y="3517987"/>
                <a:ext cx="1839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34" name="Freihand 133">
                <a:extLst>
                  <a:ext uri="{FF2B5EF4-FFF2-40B4-BE49-F238E27FC236}">
                    <a16:creationId xmlns:a16="http://schemas.microsoft.com/office/drawing/2014/main" id="{23239744-BD27-4EFC-B5C2-7E5B8533D2F8}"/>
                  </a:ext>
                </a:extLst>
              </p14:cNvPr>
              <p14:cNvContentPartPr/>
              <p14:nvPr/>
            </p14:nvContentPartPr>
            <p14:xfrm>
              <a:off x="7762613" y="3528427"/>
              <a:ext cx="206280" cy="342360"/>
            </p14:xfrm>
          </p:contentPart>
        </mc:Choice>
        <mc:Fallback>
          <p:pic>
            <p:nvPicPr>
              <p:cNvPr id="134" name="Freihand 133">
                <a:extLst>
                  <a:ext uri="{FF2B5EF4-FFF2-40B4-BE49-F238E27FC236}">
                    <a16:creationId xmlns:a16="http://schemas.microsoft.com/office/drawing/2014/main" id="{23239744-BD27-4EFC-B5C2-7E5B8533D2F8}"/>
                  </a:ext>
                </a:extLst>
              </p:cNvPr>
              <p:cNvPicPr/>
              <p:nvPr/>
            </p:nvPicPr>
            <p:blipFill>
              <a:blip r:embed="rId225"/>
              <a:stretch>
                <a:fillRect/>
              </a:stretch>
            </p:blipFill>
            <p:spPr>
              <a:xfrm>
                <a:off x="7758293" y="3524107"/>
                <a:ext cx="214920" cy="35100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35" name="Freihand 134">
                <a:extLst>
                  <a:ext uri="{FF2B5EF4-FFF2-40B4-BE49-F238E27FC236}">
                    <a16:creationId xmlns:a16="http://schemas.microsoft.com/office/drawing/2014/main" id="{5C750F1A-F4D5-4067-9040-5589A7632781}"/>
                  </a:ext>
                </a:extLst>
              </p14:cNvPr>
              <p14:cNvContentPartPr/>
              <p14:nvPr/>
            </p14:nvContentPartPr>
            <p14:xfrm>
              <a:off x="7218653" y="3518707"/>
              <a:ext cx="240480" cy="366480"/>
            </p14:xfrm>
          </p:contentPart>
        </mc:Choice>
        <mc:Fallback>
          <p:pic>
            <p:nvPicPr>
              <p:cNvPr id="135" name="Freihand 134">
                <a:extLst>
                  <a:ext uri="{FF2B5EF4-FFF2-40B4-BE49-F238E27FC236}">
                    <a16:creationId xmlns:a16="http://schemas.microsoft.com/office/drawing/2014/main" id="{5C750F1A-F4D5-4067-9040-5589A7632781}"/>
                  </a:ext>
                </a:extLst>
              </p:cNvPr>
              <p:cNvPicPr/>
              <p:nvPr/>
            </p:nvPicPr>
            <p:blipFill>
              <a:blip r:embed="rId227"/>
              <a:stretch>
                <a:fillRect/>
              </a:stretch>
            </p:blipFill>
            <p:spPr>
              <a:xfrm>
                <a:off x="7214333" y="3514387"/>
                <a:ext cx="249120" cy="37512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36" name="Freihand 135">
                <a:extLst>
                  <a:ext uri="{FF2B5EF4-FFF2-40B4-BE49-F238E27FC236}">
                    <a16:creationId xmlns:a16="http://schemas.microsoft.com/office/drawing/2014/main" id="{EC399303-F9C0-48EA-AB79-F8229E12B172}"/>
                  </a:ext>
                </a:extLst>
              </p14:cNvPr>
              <p14:cNvContentPartPr/>
              <p14:nvPr/>
            </p14:nvContentPartPr>
            <p14:xfrm>
              <a:off x="7993733" y="3399547"/>
              <a:ext cx="203040" cy="155880"/>
            </p14:xfrm>
          </p:contentPart>
        </mc:Choice>
        <mc:Fallback>
          <p:pic>
            <p:nvPicPr>
              <p:cNvPr id="136" name="Freihand 135">
                <a:extLst>
                  <a:ext uri="{FF2B5EF4-FFF2-40B4-BE49-F238E27FC236}">
                    <a16:creationId xmlns:a16="http://schemas.microsoft.com/office/drawing/2014/main" id="{EC399303-F9C0-48EA-AB79-F8229E12B172}"/>
                  </a:ext>
                </a:extLst>
              </p:cNvPr>
              <p:cNvPicPr/>
              <p:nvPr/>
            </p:nvPicPr>
            <p:blipFill>
              <a:blip r:embed="rId229"/>
              <a:stretch>
                <a:fillRect/>
              </a:stretch>
            </p:blipFill>
            <p:spPr>
              <a:xfrm>
                <a:off x="7989413" y="3395227"/>
                <a:ext cx="2116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40" name="Freihand 139">
                <a:extLst>
                  <a:ext uri="{FF2B5EF4-FFF2-40B4-BE49-F238E27FC236}">
                    <a16:creationId xmlns:a16="http://schemas.microsoft.com/office/drawing/2014/main" id="{433FFEC6-73E2-4C4F-A2DC-8EB3A147C332}"/>
                  </a:ext>
                </a:extLst>
              </p14:cNvPr>
              <p14:cNvContentPartPr/>
              <p14:nvPr/>
            </p14:nvContentPartPr>
            <p14:xfrm>
              <a:off x="8266613" y="3680347"/>
              <a:ext cx="183600" cy="7560"/>
            </p14:xfrm>
          </p:contentPart>
        </mc:Choice>
        <mc:Fallback>
          <p:pic>
            <p:nvPicPr>
              <p:cNvPr id="140" name="Freihand 139">
                <a:extLst>
                  <a:ext uri="{FF2B5EF4-FFF2-40B4-BE49-F238E27FC236}">
                    <a16:creationId xmlns:a16="http://schemas.microsoft.com/office/drawing/2014/main" id="{433FFEC6-73E2-4C4F-A2DC-8EB3A147C332}"/>
                  </a:ext>
                </a:extLst>
              </p:cNvPr>
              <p:cNvPicPr/>
              <p:nvPr/>
            </p:nvPicPr>
            <p:blipFill>
              <a:blip r:embed="rId231"/>
              <a:stretch>
                <a:fillRect/>
              </a:stretch>
            </p:blipFill>
            <p:spPr>
              <a:xfrm>
                <a:off x="8262293" y="3676027"/>
                <a:ext cx="19224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41" name="Freihand 140">
                <a:extLst>
                  <a:ext uri="{FF2B5EF4-FFF2-40B4-BE49-F238E27FC236}">
                    <a16:creationId xmlns:a16="http://schemas.microsoft.com/office/drawing/2014/main" id="{A95EA39E-4319-430C-9C5A-AD4244C7FCAE}"/>
                  </a:ext>
                </a:extLst>
              </p14:cNvPr>
              <p14:cNvContentPartPr/>
              <p14:nvPr/>
            </p14:nvContentPartPr>
            <p14:xfrm>
              <a:off x="8264813" y="3731107"/>
              <a:ext cx="243360" cy="19800"/>
            </p14:xfrm>
          </p:contentPart>
        </mc:Choice>
        <mc:Fallback>
          <p:pic>
            <p:nvPicPr>
              <p:cNvPr id="141" name="Freihand 140">
                <a:extLst>
                  <a:ext uri="{FF2B5EF4-FFF2-40B4-BE49-F238E27FC236}">
                    <a16:creationId xmlns:a16="http://schemas.microsoft.com/office/drawing/2014/main" id="{A95EA39E-4319-430C-9C5A-AD4244C7FCAE}"/>
                  </a:ext>
                </a:extLst>
              </p:cNvPr>
              <p:cNvPicPr/>
              <p:nvPr/>
            </p:nvPicPr>
            <p:blipFill>
              <a:blip r:embed="rId233"/>
              <a:stretch>
                <a:fillRect/>
              </a:stretch>
            </p:blipFill>
            <p:spPr>
              <a:xfrm>
                <a:off x="8260493" y="3726787"/>
                <a:ext cx="252000" cy="284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43" name="Freihand 142">
                <a:extLst>
                  <a:ext uri="{FF2B5EF4-FFF2-40B4-BE49-F238E27FC236}">
                    <a16:creationId xmlns:a16="http://schemas.microsoft.com/office/drawing/2014/main" id="{0456EFBB-F9A9-4EC9-B8DD-F7CFB93BD214}"/>
                  </a:ext>
                </a:extLst>
              </p14:cNvPr>
              <p14:cNvContentPartPr/>
              <p14:nvPr/>
            </p14:nvContentPartPr>
            <p14:xfrm>
              <a:off x="8800853" y="3768547"/>
              <a:ext cx="360" cy="360"/>
            </p14:xfrm>
          </p:contentPart>
        </mc:Choice>
        <mc:Fallback>
          <p:pic>
            <p:nvPicPr>
              <p:cNvPr id="143" name="Freihand 142">
                <a:extLst>
                  <a:ext uri="{FF2B5EF4-FFF2-40B4-BE49-F238E27FC236}">
                    <a16:creationId xmlns:a16="http://schemas.microsoft.com/office/drawing/2014/main" id="{0456EFBB-F9A9-4EC9-B8DD-F7CFB93BD214}"/>
                  </a:ext>
                </a:extLst>
              </p:cNvPr>
              <p:cNvPicPr/>
              <p:nvPr/>
            </p:nvPicPr>
            <p:blipFill>
              <a:blip r:embed="rId79"/>
              <a:stretch>
                <a:fillRect/>
              </a:stretch>
            </p:blipFill>
            <p:spPr>
              <a:xfrm>
                <a:off x="8796533" y="376422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44" name="Freihand 143">
                <a:extLst>
                  <a:ext uri="{FF2B5EF4-FFF2-40B4-BE49-F238E27FC236}">
                    <a16:creationId xmlns:a16="http://schemas.microsoft.com/office/drawing/2014/main" id="{E694CF3B-697E-4417-8549-D550931CC110}"/>
                  </a:ext>
                </a:extLst>
              </p14:cNvPr>
              <p14:cNvContentPartPr/>
              <p14:nvPr/>
            </p14:nvContentPartPr>
            <p14:xfrm>
              <a:off x="8772773" y="3473347"/>
              <a:ext cx="168120" cy="363240"/>
            </p14:xfrm>
          </p:contentPart>
        </mc:Choice>
        <mc:Fallback>
          <p:pic>
            <p:nvPicPr>
              <p:cNvPr id="144" name="Freihand 143">
                <a:extLst>
                  <a:ext uri="{FF2B5EF4-FFF2-40B4-BE49-F238E27FC236}">
                    <a16:creationId xmlns:a16="http://schemas.microsoft.com/office/drawing/2014/main" id="{E694CF3B-697E-4417-8549-D550931CC110}"/>
                  </a:ext>
                </a:extLst>
              </p:cNvPr>
              <p:cNvPicPr/>
              <p:nvPr/>
            </p:nvPicPr>
            <p:blipFill>
              <a:blip r:embed="rId236"/>
              <a:stretch>
                <a:fillRect/>
              </a:stretch>
            </p:blipFill>
            <p:spPr>
              <a:xfrm>
                <a:off x="8768453" y="3469027"/>
                <a:ext cx="176760" cy="3718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45" name="Freihand 144">
                <a:extLst>
                  <a:ext uri="{FF2B5EF4-FFF2-40B4-BE49-F238E27FC236}">
                    <a16:creationId xmlns:a16="http://schemas.microsoft.com/office/drawing/2014/main" id="{5803B9AE-5A44-4F68-96DB-670C79FA4E03}"/>
                  </a:ext>
                </a:extLst>
              </p14:cNvPr>
              <p14:cNvContentPartPr/>
              <p14:nvPr/>
            </p14:nvContentPartPr>
            <p14:xfrm>
              <a:off x="8402693" y="3610507"/>
              <a:ext cx="183960" cy="177840"/>
            </p14:xfrm>
          </p:contentPart>
        </mc:Choice>
        <mc:Fallback>
          <p:pic>
            <p:nvPicPr>
              <p:cNvPr id="145" name="Freihand 144">
                <a:extLst>
                  <a:ext uri="{FF2B5EF4-FFF2-40B4-BE49-F238E27FC236}">
                    <a16:creationId xmlns:a16="http://schemas.microsoft.com/office/drawing/2014/main" id="{5803B9AE-5A44-4F68-96DB-670C79FA4E03}"/>
                  </a:ext>
                </a:extLst>
              </p:cNvPr>
              <p:cNvPicPr/>
              <p:nvPr/>
            </p:nvPicPr>
            <p:blipFill>
              <a:blip r:embed="rId238"/>
              <a:stretch>
                <a:fillRect/>
              </a:stretch>
            </p:blipFill>
            <p:spPr>
              <a:xfrm>
                <a:off x="8398373" y="3606187"/>
                <a:ext cx="192600" cy="18648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46" name="Freihand 145">
                <a:extLst>
                  <a:ext uri="{FF2B5EF4-FFF2-40B4-BE49-F238E27FC236}">
                    <a16:creationId xmlns:a16="http://schemas.microsoft.com/office/drawing/2014/main" id="{F151086C-6971-46CE-8220-186BB5B5418A}"/>
                  </a:ext>
                </a:extLst>
              </p14:cNvPr>
              <p14:cNvContentPartPr/>
              <p14:nvPr/>
            </p14:nvContentPartPr>
            <p14:xfrm>
              <a:off x="8877893" y="3460027"/>
              <a:ext cx="954720" cy="125640"/>
            </p14:xfrm>
          </p:contentPart>
        </mc:Choice>
        <mc:Fallback>
          <p:pic>
            <p:nvPicPr>
              <p:cNvPr id="146" name="Freihand 145">
                <a:extLst>
                  <a:ext uri="{FF2B5EF4-FFF2-40B4-BE49-F238E27FC236}">
                    <a16:creationId xmlns:a16="http://schemas.microsoft.com/office/drawing/2014/main" id="{F151086C-6971-46CE-8220-186BB5B5418A}"/>
                  </a:ext>
                </a:extLst>
              </p:cNvPr>
              <p:cNvPicPr/>
              <p:nvPr/>
            </p:nvPicPr>
            <p:blipFill>
              <a:blip r:embed="rId240"/>
              <a:stretch>
                <a:fillRect/>
              </a:stretch>
            </p:blipFill>
            <p:spPr>
              <a:xfrm>
                <a:off x="8873573" y="3455707"/>
                <a:ext cx="963360" cy="13428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48" name="Freihand 147">
                <a:extLst>
                  <a:ext uri="{FF2B5EF4-FFF2-40B4-BE49-F238E27FC236}">
                    <a16:creationId xmlns:a16="http://schemas.microsoft.com/office/drawing/2014/main" id="{749DF74A-A3EB-428F-B873-44B85B847268}"/>
                  </a:ext>
                </a:extLst>
              </p14:cNvPr>
              <p14:cNvContentPartPr/>
              <p14:nvPr/>
            </p14:nvContentPartPr>
            <p14:xfrm>
              <a:off x="8965373" y="3568027"/>
              <a:ext cx="108360" cy="131040"/>
            </p14:xfrm>
          </p:contentPart>
        </mc:Choice>
        <mc:Fallback>
          <p:pic>
            <p:nvPicPr>
              <p:cNvPr id="148" name="Freihand 147">
                <a:extLst>
                  <a:ext uri="{FF2B5EF4-FFF2-40B4-BE49-F238E27FC236}">
                    <a16:creationId xmlns:a16="http://schemas.microsoft.com/office/drawing/2014/main" id="{749DF74A-A3EB-428F-B873-44B85B847268}"/>
                  </a:ext>
                </a:extLst>
              </p:cNvPr>
              <p:cNvPicPr/>
              <p:nvPr/>
            </p:nvPicPr>
            <p:blipFill>
              <a:blip r:embed="rId242"/>
              <a:stretch>
                <a:fillRect/>
              </a:stretch>
            </p:blipFill>
            <p:spPr>
              <a:xfrm>
                <a:off x="8961053" y="3563707"/>
                <a:ext cx="117000" cy="1396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49" name="Freihand 148">
                <a:extLst>
                  <a:ext uri="{FF2B5EF4-FFF2-40B4-BE49-F238E27FC236}">
                    <a16:creationId xmlns:a16="http://schemas.microsoft.com/office/drawing/2014/main" id="{B9BB73D2-5CBB-480F-9804-E0D729331629}"/>
                  </a:ext>
                </a:extLst>
              </p14:cNvPr>
              <p14:cNvContentPartPr/>
              <p14:nvPr/>
            </p14:nvContentPartPr>
            <p14:xfrm>
              <a:off x="9103973" y="3582067"/>
              <a:ext cx="105120" cy="127440"/>
            </p14:xfrm>
          </p:contentPart>
        </mc:Choice>
        <mc:Fallback>
          <p:pic>
            <p:nvPicPr>
              <p:cNvPr id="149" name="Freihand 148">
                <a:extLst>
                  <a:ext uri="{FF2B5EF4-FFF2-40B4-BE49-F238E27FC236}">
                    <a16:creationId xmlns:a16="http://schemas.microsoft.com/office/drawing/2014/main" id="{B9BB73D2-5CBB-480F-9804-E0D729331629}"/>
                  </a:ext>
                </a:extLst>
              </p:cNvPr>
              <p:cNvPicPr/>
              <p:nvPr/>
            </p:nvPicPr>
            <p:blipFill>
              <a:blip r:embed="rId244"/>
              <a:stretch>
                <a:fillRect/>
              </a:stretch>
            </p:blipFill>
            <p:spPr>
              <a:xfrm>
                <a:off x="9099653" y="3577747"/>
                <a:ext cx="1137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50" name="Freihand 149">
                <a:extLst>
                  <a:ext uri="{FF2B5EF4-FFF2-40B4-BE49-F238E27FC236}">
                    <a16:creationId xmlns:a16="http://schemas.microsoft.com/office/drawing/2014/main" id="{FE03A089-078E-490C-97D7-18CB6E498CD1}"/>
                  </a:ext>
                </a:extLst>
              </p14:cNvPr>
              <p14:cNvContentPartPr/>
              <p14:nvPr/>
            </p14:nvContentPartPr>
            <p14:xfrm>
              <a:off x="9259133" y="3552547"/>
              <a:ext cx="106920" cy="149040"/>
            </p14:xfrm>
          </p:contentPart>
        </mc:Choice>
        <mc:Fallback>
          <p:pic>
            <p:nvPicPr>
              <p:cNvPr id="150" name="Freihand 149">
                <a:extLst>
                  <a:ext uri="{FF2B5EF4-FFF2-40B4-BE49-F238E27FC236}">
                    <a16:creationId xmlns:a16="http://schemas.microsoft.com/office/drawing/2014/main" id="{FE03A089-078E-490C-97D7-18CB6E498CD1}"/>
                  </a:ext>
                </a:extLst>
              </p:cNvPr>
              <p:cNvPicPr/>
              <p:nvPr/>
            </p:nvPicPr>
            <p:blipFill>
              <a:blip r:embed="rId246"/>
              <a:stretch>
                <a:fillRect/>
              </a:stretch>
            </p:blipFill>
            <p:spPr>
              <a:xfrm>
                <a:off x="9254813" y="3548227"/>
                <a:ext cx="115560" cy="15768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51" name="Freihand 150">
                <a:extLst>
                  <a:ext uri="{FF2B5EF4-FFF2-40B4-BE49-F238E27FC236}">
                    <a16:creationId xmlns:a16="http://schemas.microsoft.com/office/drawing/2014/main" id="{0BDE4083-56CE-4E10-A49D-E84806A18A9A}"/>
                  </a:ext>
                </a:extLst>
              </p14:cNvPr>
              <p14:cNvContentPartPr/>
              <p14:nvPr/>
            </p14:nvContentPartPr>
            <p14:xfrm>
              <a:off x="9339053" y="3678907"/>
              <a:ext cx="38520" cy="64080"/>
            </p14:xfrm>
          </p:contentPart>
        </mc:Choice>
        <mc:Fallback>
          <p:pic>
            <p:nvPicPr>
              <p:cNvPr id="151" name="Freihand 150">
                <a:extLst>
                  <a:ext uri="{FF2B5EF4-FFF2-40B4-BE49-F238E27FC236}">
                    <a16:creationId xmlns:a16="http://schemas.microsoft.com/office/drawing/2014/main" id="{0BDE4083-56CE-4E10-A49D-E84806A18A9A}"/>
                  </a:ext>
                </a:extLst>
              </p:cNvPr>
              <p:cNvPicPr/>
              <p:nvPr/>
            </p:nvPicPr>
            <p:blipFill>
              <a:blip r:embed="rId248"/>
              <a:stretch>
                <a:fillRect/>
              </a:stretch>
            </p:blipFill>
            <p:spPr>
              <a:xfrm>
                <a:off x="9334733" y="3674587"/>
                <a:ext cx="4716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52" name="Freihand 151">
                <a:extLst>
                  <a:ext uri="{FF2B5EF4-FFF2-40B4-BE49-F238E27FC236}">
                    <a16:creationId xmlns:a16="http://schemas.microsoft.com/office/drawing/2014/main" id="{3A70C482-6103-4B66-929F-275326EF70EF}"/>
                  </a:ext>
                </a:extLst>
              </p14:cNvPr>
              <p14:cNvContentPartPr/>
              <p14:nvPr/>
            </p14:nvContentPartPr>
            <p14:xfrm>
              <a:off x="9390893" y="3552547"/>
              <a:ext cx="142200" cy="155880"/>
            </p14:xfrm>
          </p:contentPart>
        </mc:Choice>
        <mc:Fallback>
          <p:pic>
            <p:nvPicPr>
              <p:cNvPr id="152" name="Freihand 151">
                <a:extLst>
                  <a:ext uri="{FF2B5EF4-FFF2-40B4-BE49-F238E27FC236}">
                    <a16:creationId xmlns:a16="http://schemas.microsoft.com/office/drawing/2014/main" id="{3A70C482-6103-4B66-929F-275326EF70EF}"/>
                  </a:ext>
                </a:extLst>
              </p:cNvPr>
              <p:cNvPicPr/>
              <p:nvPr/>
            </p:nvPicPr>
            <p:blipFill>
              <a:blip r:embed="rId250"/>
              <a:stretch>
                <a:fillRect/>
              </a:stretch>
            </p:blipFill>
            <p:spPr>
              <a:xfrm>
                <a:off x="9386573" y="3548227"/>
                <a:ext cx="15084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53" name="Freihand 152">
                <a:extLst>
                  <a:ext uri="{FF2B5EF4-FFF2-40B4-BE49-F238E27FC236}">
                    <a16:creationId xmlns:a16="http://schemas.microsoft.com/office/drawing/2014/main" id="{ED4D4B0C-92F6-4A0D-A8B6-FE8C08051C0B}"/>
                  </a:ext>
                </a:extLst>
              </p14:cNvPr>
              <p14:cNvContentPartPr/>
              <p14:nvPr/>
            </p14:nvContentPartPr>
            <p14:xfrm>
              <a:off x="9532733" y="3545707"/>
              <a:ext cx="65160" cy="159840"/>
            </p14:xfrm>
          </p:contentPart>
        </mc:Choice>
        <mc:Fallback>
          <p:pic>
            <p:nvPicPr>
              <p:cNvPr id="153" name="Freihand 152">
                <a:extLst>
                  <a:ext uri="{FF2B5EF4-FFF2-40B4-BE49-F238E27FC236}">
                    <a16:creationId xmlns:a16="http://schemas.microsoft.com/office/drawing/2014/main" id="{ED4D4B0C-92F6-4A0D-A8B6-FE8C08051C0B}"/>
                  </a:ext>
                </a:extLst>
              </p:cNvPr>
              <p:cNvPicPr/>
              <p:nvPr/>
            </p:nvPicPr>
            <p:blipFill>
              <a:blip r:embed="rId252"/>
              <a:stretch>
                <a:fillRect/>
              </a:stretch>
            </p:blipFill>
            <p:spPr>
              <a:xfrm>
                <a:off x="9528413" y="3541387"/>
                <a:ext cx="73800" cy="16848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54" name="Freihand 153">
                <a:extLst>
                  <a:ext uri="{FF2B5EF4-FFF2-40B4-BE49-F238E27FC236}">
                    <a16:creationId xmlns:a16="http://schemas.microsoft.com/office/drawing/2014/main" id="{C849B30D-ECAC-4042-84BD-D191B38B335E}"/>
                  </a:ext>
                </a:extLst>
              </p14:cNvPr>
              <p14:cNvContentPartPr/>
              <p14:nvPr/>
            </p14:nvContentPartPr>
            <p14:xfrm>
              <a:off x="9038093" y="3782947"/>
              <a:ext cx="527760" cy="41400"/>
            </p14:xfrm>
          </p:contentPart>
        </mc:Choice>
        <mc:Fallback>
          <p:pic>
            <p:nvPicPr>
              <p:cNvPr id="154" name="Freihand 153">
                <a:extLst>
                  <a:ext uri="{FF2B5EF4-FFF2-40B4-BE49-F238E27FC236}">
                    <a16:creationId xmlns:a16="http://schemas.microsoft.com/office/drawing/2014/main" id="{C849B30D-ECAC-4042-84BD-D191B38B335E}"/>
                  </a:ext>
                </a:extLst>
              </p:cNvPr>
              <p:cNvPicPr/>
              <p:nvPr/>
            </p:nvPicPr>
            <p:blipFill>
              <a:blip r:embed="rId254"/>
              <a:stretch>
                <a:fillRect/>
              </a:stretch>
            </p:blipFill>
            <p:spPr>
              <a:xfrm>
                <a:off x="9033773" y="3778627"/>
                <a:ext cx="53640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55" name="Freihand 154">
                <a:extLst>
                  <a:ext uri="{FF2B5EF4-FFF2-40B4-BE49-F238E27FC236}">
                    <a16:creationId xmlns:a16="http://schemas.microsoft.com/office/drawing/2014/main" id="{F1A88F10-A3BD-4A07-B936-0138F23C8FDB}"/>
                  </a:ext>
                </a:extLst>
              </p14:cNvPr>
              <p14:cNvContentPartPr/>
              <p14:nvPr/>
            </p14:nvContentPartPr>
            <p14:xfrm>
              <a:off x="8995973" y="3862507"/>
              <a:ext cx="125280" cy="124200"/>
            </p14:xfrm>
          </p:contentPart>
        </mc:Choice>
        <mc:Fallback>
          <p:pic>
            <p:nvPicPr>
              <p:cNvPr id="155" name="Freihand 154">
                <a:extLst>
                  <a:ext uri="{FF2B5EF4-FFF2-40B4-BE49-F238E27FC236}">
                    <a16:creationId xmlns:a16="http://schemas.microsoft.com/office/drawing/2014/main" id="{F1A88F10-A3BD-4A07-B936-0138F23C8FDB}"/>
                  </a:ext>
                </a:extLst>
              </p:cNvPr>
              <p:cNvPicPr/>
              <p:nvPr/>
            </p:nvPicPr>
            <p:blipFill>
              <a:blip r:embed="rId256"/>
              <a:stretch>
                <a:fillRect/>
              </a:stretch>
            </p:blipFill>
            <p:spPr>
              <a:xfrm>
                <a:off x="8991653" y="3858187"/>
                <a:ext cx="13392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56" name="Freihand 155">
                <a:extLst>
                  <a:ext uri="{FF2B5EF4-FFF2-40B4-BE49-F238E27FC236}">
                    <a16:creationId xmlns:a16="http://schemas.microsoft.com/office/drawing/2014/main" id="{BF21210D-5749-4FBA-B680-AC62D26AE029}"/>
                  </a:ext>
                </a:extLst>
              </p14:cNvPr>
              <p14:cNvContentPartPr/>
              <p14:nvPr/>
            </p14:nvContentPartPr>
            <p14:xfrm>
              <a:off x="9161213" y="3878347"/>
              <a:ext cx="105480" cy="95400"/>
            </p14:xfrm>
          </p:contentPart>
        </mc:Choice>
        <mc:Fallback>
          <p:pic>
            <p:nvPicPr>
              <p:cNvPr id="156" name="Freihand 155">
                <a:extLst>
                  <a:ext uri="{FF2B5EF4-FFF2-40B4-BE49-F238E27FC236}">
                    <a16:creationId xmlns:a16="http://schemas.microsoft.com/office/drawing/2014/main" id="{BF21210D-5749-4FBA-B680-AC62D26AE029}"/>
                  </a:ext>
                </a:extLst>
              </p:cNvPr>
              <p:cNvPicPr/>
              <p:nvPr/>
            </p:nvPicPr>
            <p:blipFill>
              <a:blip r:embed="rId258"/>
              <a:stretch>
                <a:fillRect/>
              </a:stretch>
            </p:blipFill>
            <p:spPr>
              <a:xfrm>
                <a:off x="9156893" y="3874027"/>
                <a:ext cx="1141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57" name="Freihand 156">
                <a:extLst>
                  <a:ext uri="{FF2B5EF4-FFF2-40B4-BE49-F238E27FC236}">
                    <a16:creationId xmlns:a16="http://schemas.microsoft.com/office/drawing/2014/main" id="{8B979C64-1181-4588-A1D1-0EC74EEA1279}"/>
                  </a:ext>
                </a:extLst>
              </p14:cNvPr>
              <p14:cNvContentPartPr/>
              <p14:nvPr/>
            </p14:nvContentPartPr>
            <p14:xfrm>
              <a:off x="9311693" y="3887707"/>
              <a:ext cx="99720" cy="89640"/>
            </p14:xfrm>
          </p:contentPart>
        </mc:Choice>
        <mc:Fallback>
          <p:pic>
            <p:nvPicPr>
              <p:cNvPr id="157" name="Freihand 156">
                <a:extLst>
                  <a:ext uri="{FF2B5EF4-FFF2-40B4-BE49-F238E27FC236}">
                    <a16:creationId xmlns:a16="http://schemas.microsoft.com/office/drawing/2014/main" id="{8B979C64-1181-4588-A1D1-0EC74EEA1279}"/>
                  </a:ext>
                </a:extLst>
              </p:cNvPr>
              <p:cNvPicPr/>
              <p:nvPr/>
            </p:nvPicPr>
            <p:blipFill>
              <a:blip r:embed="rId260"/>
              <a:stretch>
                <a:fillRect/>
              </a:stretch>
            </p:blipFill>
            <p:spPr>
              <a:xfrm>
                <a:off x="9307373" y="3883387"/>
                <a:ext cx="1083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58" name="Freihand 157">
                <a:extLst>
                  <a:ext uri="{FF2B5EF4-FFF2-40B4-BE49-F238E27FC236}">
                    <a16:creationId xmlns:a16="http://schemas.microsoft.com/office/drawing/2014/main" id="{6AF74E47-10ED-42BF-AADB-58156FB59679}"/>
                  </a:ext>
                </a:extLst>
              </p14:cNvPr>
              <p14:cNvContentPartPr/>
              <p14:nvPr/>
            </p14:nvContentPartPr>
            <p14:xfrm>
              <a:off x="9975533" y="3787987"/>
              <a:ext cx="172440" cy="14760"/>
            </p14:xfrm>
          </p:contentPart>
        </mc:Choice>
        <mc:Fallback>
          <p:pic>
            <p:nvPicPr>
              <p:cNvPr id="158" name="Freihand 157">
                <a:extLst>
                  <a:ext uri="{FF2B5EF4-FFF2-40B4-BE49-F238E27FC236}">
                    <a16:creationId xmlns:a16="http://schemas.microsoft.com/office/drawing/2014/main" id="{6AF74E47-10ED-42BF-AADB-58156FB59679}"/>
                  </a:ext>
                </a:extLst>
              </p:cNvPr>
              <p:cNvPicPr/>
              <p:nvPr/>
            </p:nvPicPr>
            <p:blipFill>
              <a:blip r:embed="rId262"/>
              <a:stretch>
                <a:fillRect/>
              </a:stretch>
            </p:blipFill>
            <p:spPr>
              <a:xfrm>
                <a:off x="9971213" y="3783667"/>
                <a:ext cx="18108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59" name="Freihand 158">
                <a:extLst>
                  <a:ext uri="{FF2B5EF4-FFF2-40B4-BE49-F238E27FC236}">
                    <a16:creationId xmlns:a16="http://schemas.microsoft.com/office/drawing/2014/main" id="{7A5CEFA3-0E4F-479C-9097-005437FDD56A}"/>
                  </a:ext>
                </a:extLst>
              </p14:cNvPr>
              <p14:cNvContentPartPr/>
              <p14:nvPr/>
            </p14:nvContentPartPr>
            <p14:xfrm>
              <a:off x="9984533" y="3843427"/>
              <a:ext cx="208800" cy="6120"/>
            </p14:xfrm>
          </p:contentPart>
        </mc:Choice>
        <mc:Fallback>
          <p:pic>
            <p:nvPicPr>
              <p:cNvPr id="159" name="Freihand 158">
                <a:extLst>
                  <a:ext uri="{FF2B5EF4-FFF2-40B4-BE49-F238E27FC236}">
                    <a16:creationId xmlns:a16="http://schemas.microsoft.com/office/drawing/2014/main" id="{7A5CEFA3-0E4F-479C-9097-005437FDD56A}"/>
                  </a:ext>
                </a:extLst>
              </p:cNvPr>
              <p:cNvPicPr/>
              <p:nvPr/>
            </p:nvPicPr>
            <p:blipFill>
              <a:blip r:embed="rId264"/>
              <a:stretch>
                <a:fillRect/>
              </a:stretch>
            </p:blipFill>
            <p:spPr>
              <a:xfrm>
                <a:off x="9980213" y="3839107"/>
                <a:ext cx="217440" cy="147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60" name="Freihand 159">
                <a:extLst>
                  <a:ext uri="{FF2B5EF4-FFF2-40B4-BE49-F238E27FC236}">
                    <a16:creationId xmlns:a16="http://schemas.microsoft.com/office/drawing/2014/main" id="{C2E6A819-B571-46C8-8C53-46BE1FD6EBAC}"/>
                  </a:ext>
                </a:extLst>
              </p14:cNvPr>
              <p14:cNvContentPartPr/>
              <p14:nvPr/>
            </p14:nvContentPartPr>
            <p14:xfrm>
              <a:off x="10318973" y="3683587"/>
              <a:ext cx="206280" cy="235440"/>
            </p14:xfrm>
          </p:contentPart>
        </mc:Choice>
        <mc:Fallback>
          <p:pic>
            <p:nvPicPr>
              <p:cNvPr id="160" name="Freihand 159">
                <a:extLst>
                  <a:ext uri="{FF2B5EF4-FFF2-40B4-BE49-F238E27FC236}">
                    <a16:creationId xmlns:a16="http://schemas.microsoft.com/office/drawing/2014/main" id="{C2E6A819-B571-46C8-8C53-46BE1FD6EBAC}"/>
                  </a:ext>
                </a:extLst>
              </p:cNvPr>
              <p:cNvPicPr/>
              <p:nvPr/>
            </p:nvPicPr>
            <p:blipFill>
              <a:blip r:embed="rId266"/>
              <a:stretch>
                <a:fillRect/>
              </a:stretch>
            </p:blipFill>
            <p:spPr>
              <a:xfrm>
                <a:off x="10314653" y="3679267"/>
                <a:ext cx="214920" cy="24408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61" name="Freihand 160">
                <a:extLst>
                  <a:ext uri="{FF2B5EF4-FFF2-40B4-BE49-F238E27FC236}">
                    <a16:creationId xmlns:a16="http://schemas.microsoft.com/office/drawing/2014/main" id="{85C5CD8B-377F-4D23-AA65-C09B581A05D0}"/>
                  </a:ext>
                </a:extLst>
              </p14:cNvPr>
              <p14:cNvContentPartPr/>
              <p14:nvPr/>
            </p14:nvContentPartPr>
            <p14:xfrm>
              <a:off x="10540013" y="3723547"/>
              <a:ext cx="162000" cy="144000"/>
            </p14:xfrm>
          </p:contentPart>
        </mc:Choice>
        <mc:Fallback>
          <p:pic>
            <p:nvPicPr>
              <p:cNvPr id="161" name="Freihand 160">
                <a:extLst>
                  <a:ext uri="{FF2B5EF4-FFF2-40B4-BE49-F238E27FC236}">
                    <a16:creationId xmlns:a16="http://schemas.microsoft.com/office/drawing/2014/main" id="{85C5CD8B-377F-4D23-AA65-C09B581A05D0}"/>
                  </a:ext>
                </a:extLst>
              </p:cNvPr>
              <p:cNvPicPr/>
              <p:nvPr/>
            </p:nvPicPr>
            <p:blipFill>
              <a:blip r:embed="rId268"/>
              <a:stretch>
                <a:fillRect/>
              </a:stretch>
            </p:blipFill>
            <p:spPr>
              <a:xfrm>
                <a:off x="10535693" y="3719227"/>
                <a:ext cx="17064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62" name="Freihand 161">
                <a:extLst>
                  <a:ext uri="{FF2B5EF4-FFF2-40B4-BE49-F238E27FC236}">
                    <a16:creationId xmlns:a16="http://schemas.microsoft.com/office/drawing/2014/main" id="{4811C6D8-02D8-446E-BA3B-2FD18C637F08}"/>
                  </a:ext>
                </a:extLst>
              </p14:cNvPr>
              <p14:cNvContentPartPr/>
              <p14:nvPr/>
            </p14:nvContentPartPr>
            <p14:xfrm>
              <a:off x="10757453" y="3723187"/>
              <a:ext cx="78840" cy="120600"/>
            </p14:xfrm>
          </p:contentPart>
        </mc:Choice>
        <mc:Fallback>
          <p:pic>
            <p:nvPicPr>
              <p:cNvPr id="162" name="Freihand 161">
                <a:extLst>
                  <a:ext uri="{FF2B5EF4-FFF2-40B4-BE49-F238E27FC236}">
                    <a16:creationId xmlns:a16="http://schemas.microsoft.com/office/drawing/2014/main" id="{4811C6D8-02D8-446E-BA3B-2FD18C637F08}"/>
                  </a:ext>
                </a:extLst>
              </p:cNvPr>
              <p:cNvPicPr/>
              <p:nvPr/>
            </p:nvPicPr>
            <p:blipFill>
              <a:blip r:embed="rId270"/>
              <a:stretch>
                <a:fillRect/>
              </a:stretch>
            </p:blipFill>
            <p:spPr>
              <a:xfrm>
                <a:off x="10753133" y="3718867"/>
                <a:ext cx="874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63" name="Freihand 162">
                <a:extLst>
                  <a:ext uri="{FF2B5EF4-FFF2-40B4-BE49-F238E27FC236}">
                    <a16:creationId xmlns:a16="http://schemas.microsoft.com/office/drawing/2014/main" id="{8F8F6592-BD21-409F-9989-85CF9B408AD4}"/>
                  </a:ext>
                </a:extLst>
              </p14:cNvPr>
              <p14:cNvContentPartPr/>
              <p14:nvPr/>
            </p14:nvContentPartPr>
            <p14:xfrm>
              <a:off x="10710293" y="3672787"/>
              <a:ext cx="138600" cy="17640"/>
            </p14:xfrm>
          </p:contentPart>
        </mc:Choice>
        <mc:Fallback>
          <p:pic>
            <p:nvPicPr>
              <p:cNvPr id="163" name="Freihand 162">
                <a:extLst>
                  <a:ext uri="{FF2B5EF4-FFF2-40B4-BE49-F238E27FC236}">
                    <a16:creationId xmlns:a16="http://schemas.microsoft.com/office/drawing/2014/main" id="{8F8F6592-BD21-409F-9989-85CF9B408AD4}"/>
                  </a:ext>
                </a:extLst>
              </p:cNvPr>
              <p:cNvPicPr/>
              <p:nvPr/>
            </p:nvPicPr>
            <p:blipFill>
              <a:blip r:embed="rId272"/>
              <a:stretch>
                <a:fillRect/>
              </a:stretch>
            </p:blipFill>
            <p:spPr>
              <a:xfrm>
                <a:off x="10705973" y="3668467"/>
                <a:ext cx="14724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64" name="Freihand 163">
                <a:extLst>
                  <a:ext uri="{FF2B5EF4-FFF2-40B4-BE49-F238E27FC236}">
                    <a16:creationId xmlns:a16="http://schemas.microsoft.com/office/drawing/2014/main" id="{456A993A-2F31-4F15-9D19-58DCED3EF31A}"/>
                  </a:ext>
                </a:extLst>
              </p14:cNvPr>
              <p14:cNvContentPartPr/>
              <p14:nvPr/>
            </p14:nvContentPartPr>
            <p14:xfrm>
              <a:off x="10668533" y="3601147"/>
              <a:ext cx="318240" cy="15120"/>
            </p14:xfrm>
          </p:contentPart>
        </mc:Choice>
        <mc:Fallback>
          <p:pic>
            <p:nvPicPr>
              <p:cNvPr id="164" name="Freihand 163">
                <a:extLst>
                  <a:ext uri="{FF2B5EF4-FFF2-40B4-BE49-F238E27FC236}">
                    <a16:creationId xmlns:a16="http://schemas.microsoft.com/office/drawing/2014/main" id="{456A993A-2F31-4F15-9D19-58DCED3EF31A}"/>
                  </a:ext>
                </a:extLst>
              </p:cNvPr>
              <p:cNvPicPr/>
              <p:nvPr/>
            </p:nvPicPr>
            <p:blipFill>
              <a:blip r:embed="rId274"/>
              <a:stretch>
                <a:fillRect/>
              </a:stretch>
            </p:blipFill>
            <p:spPr>
              <a:xfrm>
                <a:off x="10664213" y="3596827"/>
                <a:ext cx="326880" cy="2376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67" name="Freihand 166">
                <a:extLst>
                  <a:ext uri="{FF2B5EF4-FFF2-40B4-BE49-F238E27FC236}">
                    <a16:creationId xmlns:a16="http://schemas.microsoft.com/office/drawing/2014/main" id="{935171E8-9135-4086-A072-D7DE0BA001FF}"/>
                  </a:ext>
                </a:extLst>
              </p14:cNvPr>
              <p14:cNvContentPartPr/>
              <p14:nvPr/>
            </p14:nvContentPartPr>
            <p14:xfrm>
              <a:off x="4885493" y="4050427"/>
              <a:ext cx="4204440" cy="324000"/>
            </p14:xfrm>
          </p:contentPart>
        </mc:Choice>
        <mc:Fallback>
          <p:pic>
            <p:nvPicPr>
              <p:cNvPr id="167" name="Freihand 166">
                <a:extLst>
                  <a:ext uri="{FF2B5EF4-FFF2-40B4-BE49-F238E27FC236}">
                    <a16:creationId xmlns:a16="http://schemas.microsoft.com/office/drawing/2014/main" id="{935171E8-9135-4086-A072-D7DE0BA001FF}"/>
                  </a:ext>
                </a:extLst>
              </p:cNvPr>
              <p:cNvPicPr/>
              <p:nvPr/>
            </p:nvPicPr>
            <p:blipFill>
              <a:blip r:embed="rId276"/>
              <a:stretch>
                <a:fillRect/>
              </a:stretch>
            </p:blipFill>
            <p:spPr>
              <a:xfrm>
                <a:off x="4881173" y="4046107"/>
                <a:ext cx="4213080" cy="33264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68" name="Freihand 167">
                <a:extLst>
                  <a:ext uri="{FF2B5EF4-FFF2-40B4-BE49-F238E27FC236}">
                    <a16:creationId xmlns:a16="http://schemas.microsoft.com/office/drawing/2014/main" id="{204E1D10-F2E8-4904-8BFC-6B623E2AAB2D}"/>
                  </a:ext>
                </a:extLst>
              </p14:cNvPr>
              <p14:cNvContentPartPr/>
              <p14:nvPr/>
            </p14:nvContentPartPr>
            <p14:xfrm>
              <a:off x="4687853" y="4242307"/>
              <a:ext cx="387360" cy="308880"/>
            </p14:xfrm>
          </p:contentPart>
        </mc:Choice>
        <mc:Fallback>
          <p:pic>
            <p:nvPicPr>
              <p:cNvPr id="168" name="Freihand 167">
                <a:extLst>
                  <a:ext uri="{FF2B5EF4-FFF2-40B4-BE49-F238E27FC236}">
                    <a16:creationId xmlns:a16="http://schemas.microsoft.com/office/drawing/2014/main" id="{204E1D10-F2E8-4904-8BFC-6B623E2AAB2D}"/>
                  </a:ext>
                </a:extLst>
              </p:cNvPr>
              <p:cNvPicPr/>
              <p:nvPr/>
            </p:nvPicPr>
            <p:blipFill>
              <a:blip r:embed="rId278"/>
              <a:stretch>
                <a:fillRect/>
              </a:stretch>
            </p:blipFill>
            <p:spPr>
              <a:xfrm>
                <a:off x="4683533" y="4237987"/>
                <a:ext cx="396000" cy="31752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70" name="Freihand 169">
                <a:extLst>
                  <a:ext uri="{FF2B5EF4-FFF2-40B4-BE49-F238E27FC236}">
                    <a16:creationId xmlns:a16="http://schemas.microsoft.com/office/drawing/2014/main" id="{63238E78-1DAE-411A-A888-03E3A243C603}"/>
                  </a:ext>
                </a:extLst>
              </p14:cNvPr>
              <p14:cNvContentPartPr/>
              <p14:nvPr/>
            </p14:nvContentPartPr>
            <p14:xfrm>
              <a:off x="5179973" y="4303507"/>
              <a:ext cx="158040" cy="426960"/>
            </p14:xfrm>
          </p:contentPart>
        </mc:Choice>
        <mc:Fallback>
          <p:pic>
            <p:nvPicPr>
              <p:cNvPr id="170" name="Freihand 169">
                <a:extLst>
                  <a:ext uri="{FF2B5EF4-FFF2-40B4-BE49-F238E27FC236}">
                    <a16:creationId xmlns:a16="http://schemas.microsoft.com/office/drawing/2014/main" id="{63238E78-1DAE-411A-A888-03E3A243C603}"/>
                  </a:ext>
                </a:extLst>
              </p:cNvPr>
              <p:cNvPicPr/>
              <p:nvPr/>
            </p:nvPicPr>
            <p:blipFill>
              <a:blip r:embed="rId280"/>
              <a:stretch>
                <a:fillRect/>
              </a:stretch>
            </p:blipFill>
            <p:spPr>
              <a:xfrm>
                <a:off x="5175653" y="4299187"/>
                <a:ext cx="166680" cy="43560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71" name="Freihand 170">
                <a:extLst>
                  <a:ext uri="{FF2B5EF4-FFF2-40B4-BE49-F238E27FC236}">
                    <a16:creationId xmlns:a16="http://schemas.microsoft.com/office/drawing/2014/main" id="{BE379FB9-B190-4292-934B-7756F6AFE57C}"/>
                  </a:ext>
                </a:extLst>
              </p14:cNvPr>
              <p14:cNvContentPartPr/>
              <p14:nvPr/>
            </p14:nvContentPartPr>
            <p14:xfrm>
              <a:off x="5420453" y="4257067"/>
              <a:ext cx="1769760" cy="115200"/>
            </p14:xfrm>
          </p:contentPart>
        </mc:Choice>
        <mc:Fallback>
          <p:pic>
            <p:nvPicPr>
              <p:cNvPr id="171" name="Freihand 170">
                <a:extLst>
                  <a:ext uri="{FF2B5EF4-FFF2-40B4-BE49-F238E27FC236}">
                    <a16:creationId xmlns:a16="http://schemas.microsoft.com/office/drawing/2014/main" id="{BE379FB9-B190-4292-934B-7756F6AFE57C}"/>
                  </a:ext>
                </a:extLst>
              </p:cNvPr>
              <p:cNvPicPr/>
              <p:nvPr/>
            </p:nvPicPr>
            <p:blipFill>
              <a:blip r:embed="rId282"/>
              <a:stretch>
                <a:fillRect/>
              </a:stretch>
            </p:blipFill>
            <p:spPr>
              <a:xfrm>
                <a:off x="5416133" y="4252747"/>
                <a:ext cx="17784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73" name="Freihand 172">
                <a:extLst>
                  <a:ext uri="{FF2B5EF4-FFF2-40B4-BE49-F238E27FC236}">
                    <a16:creationId xmlns:a16="http://schemas.microsoft.com/office/drawing/2014/main" id="{1CC002AD-DB20-4FD3-9544-ACBF48A5745F}"/>
                  </a:ext>
                </a:extLst>
              </p14:cNvPr>
              <p14:cNvContentPartPr/>
              <p14:nvPr/>
            </p14:nvContentPartPr>
            <p14:xfrm>
              <a:off x="5399573" y="4387027"/>
              <a:ext cx="104760" cy="113760"/>
            </p14:xfrm>
          </p:contentPart>
        </mc:Choice>
        <mc:Fallback>
          <p:pic>
            <p:nvPicPr>
              <p:cNvPr id="173" name="Freihand 172">
                <a:extLst>
                  <a:ext uri="{FF2B5EF4-FFF2-40B4-BE49-F238E27FC236}">
                    <a16:creationId xmlns:a16="http://schemas.microsoft.com/office/drawing/2014/main" id="{1CC002AD-DB20-4FD3-9544-ACBF48A5745F}"/>
                  </a:ext>
                </a:extLst>
              </p:cNvPr>
              <p:cNvPicPr/>
              <p:nvPr/>
            </p:nvPicPr>
            <p:blipFill>
              <a:blip r:embed="rId284"/>
              <a:stretch>
                <a:fillRect/>
              </a:stretch>
            </p:blipFill>
            <p:spPr>
              <a:xfrm>
                <a:off x="5395253" y="4382707"/>
                <a:ext cx="11340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75" name="Freihand 174">
                <a:extLst>
                  <a:ext uri="{FF2B5EF4-FFF2-40B4-BE49-F238E27FC236}">
                    <a16:creationId xmlns:a16="http://schemas.microsoft.com/office/drawing/2014/main" id="{5A9A39BA-ECCD-4033-B2A0-2F2D787CE410}"/>
                  </a:ext>
                </a:extLst>
              </p14:cNvPr>
              <p14:cNvContentPartPr/>
              <p14:nvPr/>
            </p14:nvContentPartPr>
            <p14:xfrm>
              <a:off x="5546093" y="4376587"/>
              <a:ext cx="102240" cy="120600"/>
            </p14:xfrm>
          </p:contentPart>
        </mc:Choice>
        <mc:Fallback>
          <p:pic>
            <p:nvPicPr>
              <p:cNvPr id="175" name="Freihand 174">
                <a:extLst>
                  <a:ext uri="{FF2B5EF4-FFF2-40B4-BE49-F238E27FC236}">
                    <a16:creationId xmlns:a16="http://schemas.microsoft.com/office/drawing/2014/main" id="{5A9A39BA-ECCD-4033-B2A0-2F2D787CE410}"/>
                  </a:ext>
                </a:extLst>
              </p:cNvPr>
              <p:cNvPicPr/>
              <p:nvPr/>
            </p:nvPicPr>
            <p:blipFill>
              <a:blip r:embed="rId286"/>
              <a:stretch>
                <a:fillRect/>
              </a:stretch>
            </p:blipFill>
            <p:spPr>
              <a:xfrm>
                <a:off x="5541773" y="4372267"/>
                <a:ext cx="11088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76" name="Freihand 175">
                <a:extLst>
                  <a:ext uri="{FF2B5EF4-FFF2-40B4-BE49-F238E27FC236}">
                    <a16:creationId xmlns:a16="http://schemas.microsoft.com/office/drawing/2014/main" id="{F5F63FBB-C56E-46B3-B417-0FB6F2285983}"/>
                  </a:ext>
                </a:extLst>
              </p14:cNvPr>
              <p14:cNvContentPartPr/>
              <p14:nvPr/>
            </p14:nvContentPartPr>
            <p14:xfrm>
              <a:off x="5637533" y="4362907"/>
              <a:ext cx="115560" cy="134280"/>
            </p14:xfrm>
          </p:contentPart>
        </mc:Choice>
        <mc:Fallback>
          <p:pic>
            <p:nvPicPr>
              <p:cNvPr id="176" name="Freihand 175">
                <a:extLst>
                  <a:ext uri="{FF2B5EF4-FFF2-40B4-BE49-F238E27FC236}">
                    <a16:creationId xmlns:a16="http://schemas.microsoft.com/office/drawing/2014/main" id="{F5F63FBB-C56E-46B3-B417-0FB6F2285983}"/>
                  </a:ext>
                </a:extLst>
              </p:cNvPr>
              <p:cNvPicPr/>
              <p:nvPr/>
            </p:nvPicPr>
            <p:blipFill>
              <a:blip r:embed="rId288"/>
              <a:stretch>
                <a:fillRect/>
              </a:stretch>
            </p:blipFill>
            <p:spPr>
              <a:xfrm>
                <a:off x="5633213" y="4358587"/>
                <a:ext cx="12420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77" name="Freihand 176">
                <a:extLst>
                  <a:ext uri="{FF2B5EF4-FFF2-40B4-BE49-F238E27FC236}">
                    <a16:creationId xmlns:a16="http://schemas.microsoft.com/office/drawing/2014/main" id="{2A026F44-7F2B-4257-A68C-8175741A3264}"/>
                  </a:ext>
                </a:extLst>
              </p14:cNvPr>
              <p14:cNvContentPartPr/>
              <p14:nvPr/>
            </p14:nvContentPartPr>
            <p14:xfrm>
              <a:off x="5753093" y="4471267"/>
              <a:ext cx="22680" cy="74880"/>
            </p14:xfrm>
          </p:contentPart>
        </mc:Choice>
        <mc:Fallback>
          <p:pic>
            <p:nvPicPr>
              <p:cNvPr id="177" name="Freihand 176">
                <a:extLst>
                  <a:ext uri="{FF2B5EF4-FFF2-40B4-BE49-F238E27FC236}">
                    <a16:creationId xmlns:a16="http://schemas.microsoft.com/office/drawing/2014/main" id="{2A026F44-7F2B-4257-A68C-8175741A3264}"/>
                  </a:ext>
                </a:extLst>
              </p:cNvPr>
              <p:cNvPicPr/>
              <p:nvPr/>
            </p:nvPicPr>
            <p:blipFill>
              <a:blip r:embed="rId290"/>
              <a:stretch>
                <a:fillRect/>
              </a:stretch>
            </p:blipFill>
            <p:spPr>
              <a:xfrm>
                <a:off x="5748773" y="4466947"/>
                <a:ext cx="3132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78" name="Freihand 177">
                <a:extLst>
                  <a:ext uri="{FF2B5EF4-FFF2-40B4-BE49-F238E27FC236}">
                    <a16:creationId xmlns:a16="http://schemas.microsoft.com/office/drawing/2014/main" id="{2316C7A7-580B-4B61-AB94-F1DD8B77DAA3}"/>
                  </a:ext>
                </a:extLst>
              </p14:cNvPr>
              <p14:cNvContentPartPr/>
              <p14:nvPr/>
            </p14:nvContentPartPr>
            <p14:xfrm>
              <a:off x="5826893" y="4373347"/>
              <a:ext cx="94320" cy="145080"/>
            </p14:xfrm>
          </p:contentPart>
        </mc:Choice>
        <mc:Fallback>
          <p:pic>
            <p:nvPicPr>
              <p:cNvPr id="178" name="Freihand 177">
                <a:extLst>
                  <a:ext uri="{FF2B5EF4-FFF2-40B4-BE49-F238E27FC236}">
                    <a16:creationId xmlns:a16="http://schemas.microsoft.com/office/drawing/2014/main" id="{2316C7A7-580B-4B61-AB94-F1DD8B77DAA3}"/>
                  </a:ext>
                </a:extLst>
              </p:cNvPr>
              <p:cNvPicPr/>
              <p:nvPr/>
            </p:nvPicPr>
            <p:blipFill>
              <a:blip r:embed="rId292"/>
              <a:stretch>
                <a:fillRect/>
              </a:stretch>
            </p:blipFill>
            <p:spPr>
              <a:xfrm>
                <a:off x="5822573" y="4369027"/>
                <a:ext cx="10296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79" name="Freihand 178">
                <a:extLst>
                  <a:ext uri="{FF2B5EF4-FFF2-40B4-BE49-F238E27FC236}">
                    <a16:creationId xmlns:a16="http://schemas.microsoft.com/office/drawing/2014/main" id="{88429955-D0CE-4FCF-8C1D-654100AD83E5}"/>
                  </a:ext>
                </a:extLst>
              </p14:cNvPr>
              <p14:cNvContentPartPr/>
              <p14:nvPr/>
            </p14:nvContentPartPr>
            <p14:xfrm>
              <a:off x="5929493" y="4384507"/>
              <a:ext cx="61920" cy="118440"/>
            </p14:xfrm>
          </p:contentPart>
        </mc:Choice>
        <mc:Fallback>
          <p:pic>
            <p:nvPicPr>
              <p:cNvPr id="179" name="Freihand 178">
                <a:extLst>
                  <a:ext uri="{FF2B5EF4-FFF2-40B4-BE49-F238E27FC236}">
                    <a16:creationId xmlns:a16="http://schemas.microsoft.com/office/drawing/2014/main" id="{88429955-D0CE-4FCF-8C1D-654100AD83E5}"/>
                  </a:ext>
                </a:extLst>
              </p:cNvPr>
              <p:cNvPicPr/>
              <p:nvPr/>
            </p:nvPicPr>
            <p:blipFill>
              <a:blip r:embed="rId294"/>
              <a:stretch>
                <a:fillRect/>
              </a:stretch>
            </p:blipFill>
            <p:spPr>
              <a:xfrm>
                <a:off x="5925173" y="4380187"/>
                <a:ext cx="7056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80" name="Freihand 179">
                <a:extLst>
                  <a:ext uri="{FF2B5EF4-FFF2-40B4-BE49-F238E27FC236}">
                    <a16:creationId xmlns:a16="http://schemas.microsoft.com/office/drawing/2014/main" id="{1725BFDF-22D5-4296-9FFE-E182E3696447}"/>
                  </a:ext>
                </a:extLst>
              </p14:cNvPr>
              <p14:cNvContentPartPr/>
              <p14:nvPr/>
            </p14:nvContentPartPr>
            <p14:xfrm>
              <a:off x="5407493" y="4565227"/>
              <a:ext cx="541080" cy="50400"/>
            </p14:xfrm>
          </p:contentPart>
        </mc:Choice>
        <mc:Fallback>
          <p:pic>
            <p:nvPicPr>
              <p:cNvPr id="180" name="Freihand 179">
                <a:extLst>
                  <a:ext uri="{FF2B5EF4-FFF2-40B4-BE49-F238E27FC236}">
                    <a16:creationId xmlns:a16="http://schemas.microsoft.com/office/drawing/2014/main" id="{1725BFDF-22D5-4296-9FFE-E182E3696447}"/>
                  </a:ext>
                </a:extLst>
              </p:cNvPr>
              <p:cNvPicPr/>
              <p:nvPr/>
            </p:nvPicPr>
            <p:blipFill>
              <a:blip r:embed="rId296"/>
              <a:stretch>
                <a:fillRect/>
              </a:stretch>
            </p:blipFill>
            <p:spPr>
              <a:xfrm>
                <a:off x="5403173" y="4560907"/>
                <a:ext cx="54972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81" name="Freihand 180">
                <a:extLst>
                  <a:ext uri="{FF2B5EF4-FFF2-40B4-BE49-F238E27FC236}">
                    <a16:creationId xmlns:a16="http://schemas.microsoft.com/office/drawing/2014/main" id="{30E34008-CC03-4653-8799-62FF21AE2271}"/>
                  </a:ext>
                </a:extLst>
              </p14:cNvPr>
              <p14:cNvContentPartPr/>
              <p14:nvPr/>
            </p14:nvContentPartPr>
            <p14:xfrm>
              <a:off x="5428373" y="4664587"/>
              <a:ext cx="113040" cy="118800"/>
            </p14:xfrm>
          </p:contentPart>
        </mc:Choice>
        <mc:Fallback>
          <p:pic>
            <p:nvPicPr>
              <p:cNvPr id="181" name="Freihand 180">
                <a:extLst>
                  <a:ext uri="{FF2B5EF4-FFF2-40B4-BE49-F238E27FC236}">
                    <a16:creationId xmlns:a16="http://schemas.microsoft.com/office/drawing/2014/main" id="{30E34008-CC03-4653-8799-62FF21AE2271}"/>
                  </a:ext>
                </a:extLst>
              </p:cNvPr>
              <p:cNvPicPr/>
              <p:nvPr/>
            </p:nvPicPr>
            <p:blipFill>
              <a:blip r:embed="rId298"/>
              <a:stretch>
                <a:fillRect/>
              </a:stretch>
            </p:blipFill>
            <p:spPr>
              <a:xfrm>
                <a:off x="5424053" y="4660267"/>
                <a:ext cx="12168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82" name="Freihand 181">
                <a:extLst>
                  <a:ext uri="{FF2B5EF4-FFF2-40B4-BE49-F238E27FC236}">
                    <a16:creationId xmlns:a16="http://schemas.microsoft.com/office/drawing/2014/main" id="{938A5423-51A0-48AD-8216-2EA5668EA612}"/>
                  </a:ext>
                </a:extLst>
              </p14:cNvPr>
              <p14:cNvContentPartPr/>
              <p14:nvPr/>
            </p14:nvContentPartPr>
            <p14:xfrm>
              <a:off x="5541773" y="4661347"/>
              <a:ext cx="106920" cy="106920"/>
            </p14:xfrm>
          </p:contentPart>
        </mc:Choice>
        <mc:Fallback>
          <p:pic>
            <p:nvPicPr>
              <p:cNvPr id="182" name="Freihand 181">
                <a:extLst>
                  <a:ext uri="{FF2B5EF4-FFF2-40B4-BE49-F238E27FC236}">
                    <a16:creationId xmlns:a16="http://schemas.microsoft.com/office/drawing/2014/main" id="{938A5423-51A0-48AD-8216-2EA5668EA612}"/>
                  </a:ext>
                </a:extLst>
              </p:cNvPr>
              <p:cNvPicPr/>
              <p:nvPr/>
            </p:nvPicPr>
            <p:blipFill>
              <a:blip r:embed="rId300"/>
              <a:stretch>
                <a:fillRect/>
              </a:stretch>
            </p:blipFill>
            <p:spPr>
              <a:xfrm>
                <a:off x="5537453" y="4657027"/>
                <a:ext cx="11556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83" name="Freihand 182">
                <a:extLst>
                  <a:ext uri="{FF2B5EF4-FFF2-40B4-BE49-F238E27FC236}">
                    <a16:creationId xmlns:a16="http://schemas.microsoft.com/office/drawing/2014/main" id="{A014EE82-F98C-4504-AD82-33A1D4F307D0}"/>
                  </a:ext>
                </a:extLst>
              </p14:cNvPr>
              <p14:cNvContentPartPr/>
              <p14:nvPr/>
            </p14:nvContentPartPr>
            <p14:xfrm>
              <a:off x="5651933" y="4643707"/>
              <a:ext cx="80280" cy="135000"/>
            </p14:xfrm>
          </p:contentPart>
        </mc:Choice>
        <mc:Fallback>
          <p:pic>
            <p:nvPicPr>
              <p:cNvPr id="183" name="Freihand 182">
                <a:extLst>
                  <a:ext uri="{FF2B5EF4-FFF2-40B4-BE49-F238E27FC236}">
                    <a16:creationId xmlns:a16="http://schemas.microsoft.com/office/drawing/2014/main" id="{A014EE82-F98C-4504-AD82-33A1D4F307D0}"/>
                  </a:ext>
                </a:extLst>
              </p:cNvPr>
              <p:cNvPicPr/>
              <p:nvPr/>
            </p:nvPicPr>
            <p:blipFill>
              <a:blip r:embed="rId302"/>
              <a:stretch>
                <a:fillRect/>
              </a:stretch>
            </p:blipFill>
            <p:spPr>
              <a:xfrm>
                <a:off x="5647613" y="4639387"/>
                <a:ext cx="8892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84" name="Freihand 183">
                <a:extLst>
                  <a:ext uri="{FF2B5EF4-FFF2-40B4-BE49-F238E27FC236}">
                    <a16:creationId xmlns:a16="http://schemas.microsoft.com/office/drawing/2014/main" id="{78C782EA-8A2E-49EB-83F8-0CA4F0FFF331}"/>
                  </a:ext>
                </a:extLst>
              </p14:cNvPr>
              <p14:cNvContentPartPr/>
              <p14:nvPr/>
            </p14:nvContentPartPr>
            <p14:xfrm>
              <a:off x="5753093" y="4740547"/>
              <a:ext cx="26280" cy="44280"/>
            </p14:xfrm>
          </p:contentPart>
        </mc:Choice>
        <mc:Fallback>
          <p:pic>
            <p:nvPicPr>
              <p:cNvPr id="184" name="Freihand 183">
                <a:extLst>
                  <a:ext uri="{FF2B5EF4-FFF2-40B4-BE49-F238E27FC236}">
                    <a16:creationId xmlns:a16="http://schemas.microsoft.com/office/drawing/2014/main" id="{78C782EA-8A2E-49EB-83F8-0CA4F0FFF331}"/>
                  </a:ext>
                </a:extLst>
              </p:cNvPr>
              <p:cNvPicPr/>
              <p:nvPr/>
            </p:nvPicPr>
            <p:blipFill>
              <a:blip r:embed="rId304"/>
              <a:stretch>
                <a:fillRect/>
              </a:stretch>
            </p:blipFill>
            <p:spPr>
              <a:xfrm>
                <a:off x="5748773" y="4736227"/>
                <a:ext cx="34920" cy="5292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85" name="Freihand 184">
                <a:extLst>
                  <a:ext uri="{FF2B5EF4-FFF2-40B4-BE49-F238E27FC236}">
                    <a16:creationId xmlns:a16="http://schemas.microsoft.com/office/drawing/2014/main" id="{ADF03ABA-0753-413A-A24E-D97B99873421}"/>
                  </a:ext>
                </a:extLst>
              </p14:cNvPr>
              <p14:cNvContentPartPr/>
              <p14:nvPr/>
            </p14:nvContentPartPr>
            <p14:xfrm>
              <a:off x="5797373" y="4629667"/>
              <a:ext cx="96480" cy="129960"/>
            </p14:xfrm>
          </p:contentPart>
        </mc:Choice>
        <mc:Fallback>
          <p:pic>
            <p:nvPicPr>
              <p:cNvPr id="185" name="Freihand 184">
                <a:extLst>
                  <a:ext uri="{FF2B5EF4-FFF2-40B4-BE49-F238E27FC236}">
                    <a16:creationId xmlns:a16="http://schemas.microsoft.com/office/drawing/2014/main" id="{ADF03ABA-0753-413A-A24E-D97B99873421}"/>
                  </a:ext>
                </a:extLst>
              </p:cNvPr>
              <p:cNvPicPr/>
              <p:nvPr/>
            </p:nvPicPr>
            <p:blipFill>
              <a:blip r:embed="rId306"/>
              <a:stretch>
                <a:fillRect/>
              </a:stretch>
            </p:blipFill>
            <p:spPr>
              <a:xfrm>
                <a:off x="5793053" y="4625347"/>
                <a:ext cx="10512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86" name="Freihand 185">
                <a:extLst>
                  <a:ext uri="{FF2B5EF4-FFF2-40B4-BE49-F238E27FC236}">
                    <a16:creationId xmlns:a16="http://schemas.microsoft.com/office/drawing/2014/main" id="{34924361-58BC-4B5A-A149-5F2590FB5EA7}"/>
                  </a:ext>
                </a:extLst>
              </p14:cNvPr>
              <p14:cNvContentPartPr/>
              <p14:nvPr/>
            </p14:nvContentPartPr>
            <p14:xfrm>
              <a:off x="5912573" y="4640827"/>
              <a:ext cx="73080" cy="110520"/>
            </p14:xfrm>
          </p:contentPart>
        </mc:Choice>
        <mc:Fallback>
          <p:pic>
            <p:nvPicPr>
              <p:cNvPr id="186" name="Freihand 185">
                <a:extLst>
                  <a:ext uri="{FF2B5EF4-FFF2-40B4-BE49-F238E27FC236}">
                    <a16:creationId xmlns:a16="http://schemas.microsoft.com/office/drawing/2014/main" id="{34924361-58BC-4B5A-A149-5F2590FB5EA7}"/>
                  </a:ext>
                </a:extLst>
              </p:cNvPr>
              <p:cNvPicPr/>
              <p:nvPr/>
            </p:nvPicPr>
            <p:blipFill>
              <a:blip r:embed="rId308"/>
              <a:stretch>
                <a:fillRect/>
              </a:stretch>
            </p:blipFill>
            <p:spPr>
              <a:xfrm>
                <a:off x="5908253" y="4636507"/>
                <a:ext cx="8172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87" name="Freihand 186">
                <a:extLst>
                  <a:ext uri="{FF2B5EF4-FFF2-40B4-BE49-F238E27FC236}">
                    <a16:creationId xmlns:a16="http://schemas.microsoft.com/office/drawing/2014/main" id="{E8AB1358-2826-4206-825B-3D644EA27AAB}"/>
                  </a:ext>
                </a:extLst>
              </p14:cNvPr>
              <p14:cNvContentPartPr/>
              <p14:nvPr/>
            </p14:nvContentPartPr>
            <p14:xfrm>
              <a:off x="5912933" y="4542547"/>
              <a:ext cx="266400" cy="166680"/>
            </p14:xfrm>
          </p:contentPart>
        </mc:Choice>
        <mc:Fallback>
          <p:pic>
            <p:nvPicPr>
              <p:cNvPr id="187" name="Freihand 186">
                <a:extLst>
                  <a:ext uri="{FF2B5EF4-FFF2-40B4-BE49-F238E27FC236}">
                    <a16:creationId xmlns:a16="http://schemas.microsoft.com/office/drawing/2014/main" id="{E8AB1358-2826-4206-825B-3D644EA27AAB}"/>
                  </a:ext>
                </a:extLst>
              </p:cNvPr>
              <p:cNvPicPr/>
              <p:nvPr/>
            </p:nvPicPr>
            <p:blipFill>
              <a:blip r:embed="rId310"/>
              <a:stretch>
                <a:fillRect/>
              </a:stretch>
            </p:blipFill>
            <p:spPr>
              <a:xfrm>
                <a:off x="5908613" y="4538227"/>
                <a:ext cx="27504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88" name="Freihand 187">
                <a:extLst>
                  <a:ext uri="{FF2B5EF4-FFF2-40B4-BE49-F238E27FC236}">
                    <a16:creationId xmlns:a16="http://schemas.microsoft.com/office/drawing/2014/main" id="{AE50C84F-44CD-418D-B089-838C241F00D1}"/>
                  </a:ext>
                </a:extLst>
              </p14:cNvPr>
              <p14:cNvContentPartPr/>
              <p14:nvPr/>
            </p14:nvContentPartPr>
            <p14:xfrm>
              <a:off x="6343133" y="4372987"/>
              <a:ext cx="102600" cy="142200"/>
            </p14:xfrm>
          </p:contentPart>
        </mc:Choice>
        <mc:Fallback>
          <p:pic>
            <p:nvPicPr>
              <p:cNvPr id="188" name="Freihand 187">
                <a:extLst>
                  <a:ext uri="{FF2B5EF4-FFF2-40B4-BE49-F238E27FC236}">
                    <a16:creationId xmlns:a16="http://schemas.microsoft.com/office/drawing/2014/main" id="{AE50C84F-44CD-418D-B089-838C241F00D1}"/>
                  </a:ext>
                </a:extLst>
              </p:cNvPr>
              <p:cNvPicPr/>
              <p:nvPr/>
            </p:nvPicPr>
            <p:blipFill>
              <a:blip r:embed="rId312"/>
              <a:stretch>
                <a:fillRect/>
              </a:stretch>
            </p:blipFill>
            <p:spPr>
              <a:xfrm>
                <a:off x="6338813" y="4368667"/>
                <a:ext cx="11124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89" name="Freihand 188">
                <a:extLst>
                  <a:ext uri="{FF2B5EF4-FFF2-40B4-BE49-F238E27FC236}">
                    <a16:creationId xmlns:a16="http://schemas.microsoft.com/office/drawing/2014/main" id="{8B008951-3AA3-4D83-90AE-34646E0D41E8}"/>
                  </a:ext>
                </a:extLst>
              </p14:cNvPr>
              <p14:cNvContentPartPr/>
              <p14:nvPr/>
            </p14:nvContentPartPr>
            <p14:xfrm>
              <a:off x="6467693" y="4378747"/>
              <a:ext cx="108720" cy="114480"/>
            </p14:xfrm>
          </p:contentPart>
        </mc:Choice>
        <mc:Fallback>
          <p:pic>
            <p:nvPicPr>
              <p:cNvPr id="189" name="Freihand 188">
                <a:extLst>
                  <a:ext uri="{FF2B5EF4-FFF2-40B4-BE49-F238E27FC236}">
                    <a16:creationId xmlns:a16="http://schemas.microsoft.com/office/drawing/2014/main" id="{8B008951-3AA3-4D83-90AE-34646E0D41E8}"/>
                  </a:ext>
                </a:extLst>
              </p:cNvPr>
              <p:cNvPicPr/>
              <p:nvPr/>
            </p:nvPicPr>
            <p:blipFill>
              <a:blip r:embed="rId314"/>
              <a:stretch>
                <a:fillRect/>
              </a:stretch>
            </p:blipFill>
            <p:spPr>
              <a:xfrm>
                <a:off x="6463373" y="4374427"/>
                <a:ext cx="11736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90" name="Freihand 189">
                <a:extLst>
                  <a:ext uri="{FF2B5EF4-FFF2-40B4-BE49-F238E27FC236}">
                    <a16:creationId xmlns:a16="http://schemas.microsoft.com/office/drawing/2014/main" id="{30FFDC3A-1B4B-4E64-9DD9-900EF5D08C78}"/>
                  </a:ext>
                </a:extLst>
              </p14:cNvPr>
              <p14:cNvContentPartPr/>
              <p14:nvPr/>
            </p14:nvContentPartPr>
            <p14:xfrm>
              <a:off x="6600173" y="4367947"/>
              <a:ext cx="94320" cy="136440"/>
            </p14:xfrm>
          </p:contentPart>
        </mc:Choice>
        <mc:Fallback>
          <p:pic>
            <p:nvPicPr>
              <p:cNvPr id="190" name="Freihand 189">
                <a:extLst>
                  <a:ext uri="{FF2B5EF4-FFF2-40B4-BE49-F238E27FC236}">
                    <a16:creationId xmlns:a16="http://schemas.microsoft.com/office/drawing/2014/main" id="{30FFDC3A-1B4B-4E64-9DD9-900EF5D08C78}"/>
                  </a:ext>
                </a:extLst>
              </p:cNvPr>
              <p:cNvPicPr/>
              <p:nvPr/>
            </p:nvPicPr>
            <p:blipFill>
              <a:blip r:embed="rId316"/>
              <a:stretch>
                <a:fillRect/>
              </a:stretch>
            </p:blipFill>
            <p:spPr>
              <a:xfrm>
                <a:off x="6595853" y="4363627"/>
                <a:ext cx="10296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91" name="Freihand 190">
                <a:extLst>
                  <a:ext uri="{FF2B5EF4-FFF2-40B4-BE49-F238E27FC236}">
                    <a16:creationId xmlns:a16="http://schemas.microsoft.com/office/drawing/2014/main" id="{00338A23-64DC-44A0-A060-7D4813D2B440}"/>
                  </a:ext>
                </a:extLst>
              </p14:cNvPr>
              <p14:cNvContentPartPr/>
              <p14:nvPr/>
            </p14:nvContentPartPr>
            <p14:xfrm>
              <a:off x="6722933" y="4453267"/>
              <a:ext cx="24480" cy="57960"/>
            </p14:xfrm>
          </p:contentPart>
        </mc:Choice>
        <mc:Fallback>
          <p:pic>
            <p:nvPicPr>
              <p:cNvPr id="191" name="Freihand 190">
                <a:extLst>
                  <a:ext uri="{FF2B5EF4-FFF2-40B4-BE49-F238E27FC236}">
                    <a16:creationId xmlns:a16="http://schemas.microsoft.com/office/drawing/2014/main" id="{00338A23-64DC-44A0-A060-7D4813D2B440}"/>
                  </a:ext>
                </a:extLst>
              </p:cNvPr>
              <p:cNvPicPr/>
              <p:nvPr/>
            </p:nvPicPr>
            <p:blipFill>
              <a:blip r:embed="rId318"/>
              <a:stretch>
                <a:fillRect/>
              </a:stretch>
            </p:blipFill>
            <p:spPr>
              <a:xfrm>
                <a:off x="6718613" y="4448947"/>
                <a:ext cx="3312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92" name="Freihand 191">
                <a:extLst>
                  <a:ext uri="{FF2B5EF4-FFF2-40B4-BE49-F238E27FC236}">
                    <a16:creationId xmlns:a16="http://schemas.microsoft.com/office/drawing/2014/main" id="{A49EDBE0-653D-41CE-9CC3-46234345A32F}"/>
                  </a:ext>
                </a:extLst>
              </p14:cNvPr>
              <p14:cNvContentPartPr/>
              <p14:nvPr/>
            </p14:nvContentPartPr>
            <p14:xfrm>
              <a:off x="6779813" y="4356067"/>
              <a:ext cx="78120" cy="161280"/>
            </p14:xfrm>
          </p:contentPart>
        </mc:Choice>
        <mc:Fallback>
          <p:pic>
            <p:nvPicPr>
              <p:cNvPr id="192" name="Freihand 191">
                <a:extLst>
                  <a:ext uri="{FF2B5EF4-FFF2-40B4-BE49-F238E27FC236}">
                    <a16:creationId xmlns:a16="http://schemas.microsoft.com/office/drawing/2014/main" id="{A49EDBE0-653D-41CE-9CC3-46234345A32F}"/>
                  </a:ext>
                </a:extLst>
              </p:cNvPr>
              <p:cNvPicPr/>
              <p:nvPr/>
            </p:nvPicPr>
            <p:blipFill>
              <a:blip r:embed="rId320"/>
              <a:stretch>
                <a:fillRect/>
              </a:stretch>
            </p:blipFill>
            <p:spPr>
              <a:xfrm>
                <a:off x="6775493" y="4351747"/>
                <a:ext cx="8676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93" name="Freihand 192">
                <a:extLst>
                  <a:ext uri="{FF2B5EF4-FFF2-40B4-BE49-F238E27FC236}">
                    <a16:creationId xmlns:a16="http://schemas.microsoft.com/office/drawing/2014/main" id="{B2C334CB-326C-459A-AA38-4CF175BF934C}"/>
                  </a:ext>
                </a:extLst>
              </p14:cNvPr>
              <p14:cNvContentPartPr/>
              <p14:nvPr/>
            </p14:nvContentPartPr>
            <p14:xfrm>
              <a:off x="6898253" y="4355347"/>
              <a:ext cx="70560" cy="153360"/>
            </p14:xfrm>
          </p:contentPart>
        </mc:Choice>
        <mc:Fallback>
          <p:pic>
            <p:nvPicPr>
              <p:cNvPr id="193" name="Freihand 192">
                <a:extLst>
                  <a:ext uri="{FF2B5EF4-FFF2-40B4-BE49-F238E27FC236}">
                    <a16:creationId xmlns:a16="http://schemas.microsoft.com/office/drawing/2014/main" id="{B2C334CB-326C-459A-AA38-4CF175BF934C}"/>
                  </a:ext>
                </a:extLst>
              </p:cNvPr>
              <p:cNvPicPr/>
              <p:nvPr/>
            </p:nvPicPr>
            <p:blipFill>
              <a:blip r:embed="rId322"/>
              <a:stretch>
                <a:fillRect/>
              </a:stretch>
            </p:blipFill>
            <p:spPr>
              <a:xfrm>
                <a:off x="6893933" y="4351027"/>
                <a:ext cx="7920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94" name="Freihand 193">
                <a:extLst>
                  <a:ext uri="{FF2B5EF4-FFF2-40B4-BE49-F238E27FC236}">
                    <a16:creationId xmlns:a16="http://schemas.microsoft.com/office/drawing/2014/main" id="{D65BFA29-0981-49D2-BE73-46F30F0F45FA}"/>
                  </a:ext>
                </a:extLst>
              </p14:cNvPr>
              <p14:cNvContentPartPr/>
              <p14:nvPr/>
            </p14:nvContentPartPr>
            <p14:xfrm>
              <a:off x="6899333" y="4428787"/>
              <a:ext cx="78840" cy="4320"/>
            </p14:xfrm>
          </p:contentPart>
        </mc:Choice>
        <mc:Fallback>
          <p:pic>
            <p:nvPicPr>
              <p:cNvPr id="194" name="Freihand 193">
                <a:extLst>
                  <a:ext uri="{FF2B5EF4-FFF2-40B4-BE49-F238E27FC236}">
                    <a16:creationId xmlns:a16="http://schemas.microsoft.com/office/drawing/2014/main" id="{D65BFA29-0981-49D2-BE73-46F30F0F45FA}"/>
                  </a:ext>
                </a:extLst>
              </p:cNvPr>
              <p:cNvPicPr/>
              <p:nvPr/>
            </p:nvPicPr>
            <p:blipFill>
              <a:blip r:embed="rId324"/>
              <a:stretch>
                <a:fillRect/>
              </a:stretch>
            </p:blipFill>
            <p:spPr>
              <a:xfrm>
                <a:off x="6895013" y="4424467"/>
                <a:ext cx="87480" cy="1296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95" name="Freihand 194">
                <a:extLst>
                  <a:ext uri="{FF2B5EF4-FFF2-40B4-BE49-F238E27FC236}">
                    <a16:creationId xmlns:a16="http://schemas.microsoft.com/office/drawing/2014/main" id="{C005EDBF-66B1-4CD9-8AF9-CC106987BA01}"/>
                  </a:ext>
                </a:extLst>
              </p14:cNvPr>
              <p14:cNvContentPartPr/>
              <p14:nvPr/>
            </p14:nvContentPartPr>
            <p14:xfrm>
              <a:off x="6370133" y="4554427"/>
              <a:ext cx="566640" cy="28800"/>
            </p14:xfrm>
          </p:contentPart>
        </mc:Choice>
        <mc:Fallback>
          <p:pic>
            <p:nvPicPr>
              <p:cNvPr id="195" name="Freihand 194">
                <a:extLst>
                  <a:ext uri="{FF2B5EF4-FFF2-40B4-BE49-F238E27FC236}">
                    <a16:creationId xmlns:a16="http://schemas.microsoft.com/office/drawing/2014/main" id="{C005EDBF-66B1-4CD9-8AF9-CC106987BA01}"/>
                  </a:ext>
                </a:extLst>
              </p:cNvPr>
              <p:cNvPicPr/>
              <p:nvPr/>
            </p:nvPicPr>
            <p:blipFill>
              <a:blip r:embed="rId326"/>
              <a:stretch>
                <a:fillRect/>
              </a:stretch>
            </p:blipFill>
            <p:spPr>
              <a:xfrm>
                <a:off x="6365813" y="4550107"/>
                <a:ext cx="57528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96" name="Freihand 195">
                <a:extLst>
                  <a:ext uri="{FF2B5EF4-FFF2-40B4-BE49-F238E27FC236}">
                    <a16:creationId xmlns:a16="http://schemas.microsoft.com/office/drawing/2014/main" id="{77E1B8B0-D420-40E7-B23F-D3C04ACAB7EF}"/>
                  </a:ext>
                </a:extLst>
              </p14:cNvPr>
              <p14:cNvContentPartPr/>
              <p14:nvPr/>
            </p14:nvContentPartPr>
            <p14:xfrm>
              <a:off x="6344573" y="4678267"/>
              <a:ext cx="150840" cy="100440"/>
            </p14:xfrm>
          </p:contentPart>
        </mc:Choice>
        <mc:Fallback>
          <p:pic>
            <p:nvPicPr>
              <p:cNvPr id="196" name="Freihand 195">
                <a:extLst>
                  <a:ext uri="{FF2B5EF4-FFF2-40B4-BE49-F238E27FC236}">
                    <a16:creationId xmlns:a16="http://schemas.microsoft.com/office/drawing/2014/main" id="{77E1B8B0-D420-40E7-B23F-D3C04ACAB7EF}"/>
                  </a:ext>
                </a:extLst>
              </p:cNvPr>
              <p:cNvPicPr/>
              <p:nvPr/>
            </p:nvPicPr>
            <p:blipFill>
              <a:blip r:embed="rId328"/>
              <a:stretch>
                <a:fillRect/>
              </a:stretch>
            </p:blipFill>
            <p:spPr>
              <a:xfrm>
                <a:off x="6340253" y="4673947"/>
                <a:ext cx="15948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197" name="Freihand 196">
                <a:extLst>
                  <a:ext uri="{FF2B5EF4-FFF2-40B4-BE49-F238E27FC236}">
                    <a16:creationId xmlns:a16="http://schemas.microsoft.com/office/drawing/2014/main" id="{326D4387-4D39-47C8-A00D-DF56BB2374EF}"/>
                  </a:ext>
                </a:extLst>
              </p14:cNvPr>
              <p14:cNvContentPartPr/>
              <p14:nvPr/>
            </p14:nvContentPartPr>
            <p14:xfrm>
              <a:off x="6548333" y="4690147"/>
              <a:ext cx="68760" cy="83880"/>
            </p14:xfrm>
          </p:contentPart>
        </mc:Choice>
        <mc:Fallback>
          <p:pic>
            <p:nvPicPr>
              <p:cNvPr id="197" name="Freihand 196">
                <a:extLst>
                  <a:ext uri="{FF2B5EF4-FFF2-40B4-BE49-F238E27FC236}">
                    <a16:creationId xmlns:a16="http://schemas.microsoft.com/office/drawing/2014/main" id="{326D4387-4D39-47C8-A00D-DF56BB2374EF}"/>
                  </a:ext>
                </a:extLst>
              </p:cNvPr>
              <p:cNvPicPr/>
              <p:nvPr/>
            </p:nvPicPr>
            <p:blipFill>
              <a:blip r:embed="rId330"/>
              <a:stretch>
                <a:fillRect/>
              </a:stretch>
            </p:blipFill>
            <p:spPr>
              <a:xfrm>
                <a:off x="6544013" y="4685827"/>
                <a:ext cx="7740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198" name="Freihand 197">
                <a:extLst>
                  <a:ext uri="{FF2B5EF4-FFF2-40B4-BE49-F238E27FC236}">
                    <a16:creationId xmlns:a16="http://schemas.microsoft.com/office/drawing/2014/main" id="{D9F71F01-B9E4-45DF-946A-425A25FAB168}"/>
                  </a:ext>
                </a:extLst>
              </p14:cNvPr>
              <p14:cNvContentPartPr/>
              <p14:nvPr/>
            </p14:nvContentPartPr>
            <p14:xfrm>
              <a:off x="6693413" y="4661347"/>
              <a:ext cx="119160" cy="116280"/>
            </p14:xfrm>
          </p:contentPart>
        </mc:Choice>
        <mc:Fallback>
          <p:pic>
            <p:nvPicPr>
              <p:cNvPr id="198" name="Freihand 197">
                <a:extLst>
                  <a:ext uri="{FF2B5EF4-FFF2-40B4-BE49-F238E27FC236}">
                    <a16:creationId xmlns:a16="http://schemas.microsoft.com/office/drawing/2014/main" id="{D9F71F01-B9E4-45DF-946A-425A25FAB168}"/>
                  </a:ext>
                </a:extLst>
              </p:cNvPr>
              <p:cNvPicPr/>
              <p:nvPr/>
            </p:nvPicPr>
            <p:blipFill>
              <a:blip r:embed="rId332"/>
              <a:stretch>
                <a:fillRect/>
              </a:stretch>
            </p:blipFill>
            <p:spPr>
              <a:xfrm>
                <a:off x="6689093" y="4657027"/>
                <a:ext cx="12780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02" name="Freihand 201">
                <a:extLst>
                  <a:ext uri="{FF2B5EF4-FFF2-40B4-BE49-F238E27FC236}">
                    <a16:creationId xmlns:a16="http://schemas.microsoft.com/office/drawing/2014/main" id="{C29273CC-3414-4AB4-B610-43A071C5C9B8}"/>
                  </a:ext>
                </a:extLst>
              </p14:cNvPr>
              <p14:cNvContentPartPr/>
              <p14:nvPr/>
            </p14:nvContentPartPr>
            <p14:xfrm>
              <a:off x="5676413" y="4771867"/>
              <a:ext cx="24120" cy="15840"/>
            </p14:xfrm>
          </p:contentPart>
        </mc:Choice>
        <mc:Fallback>
          <p:pic>
            <p:nvPicPr>
              <p:cNvPr id="202" name="Freihand 201">
                <a:extLst>
                  <a:ext uri="{FF2B5EF4-FFF2-40B4-BE49-F238E27FC236}">
                    <a16:creationId xmlns:a16="http://schemas.microsoft.com/office/drawing/2014/main" id="{C29273CC-3414-4AB4-B610-43A071C5C9B8}"/>
                  </a:ext>
                </a:extLst>
              </p:cNvPr>
              <p:cNvPicPr/>
              <p:nvPr/>
            </p:nvPicPr>
            <p:blipFill>
              <a:blip r:embed="rId334"/>
              <a:stretch>
                <a:fillRect/>
              </a:stretch>
            </p:blipFill>
            <p:spPr>
              <a:xfrm>
                <a:off x="5672093" y="4767547"/>
                <a:ext cx="327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203" name="Freihand 202">
                <a:extLst>
                  <a:ext uri="{FF2B5EF4-FFF2-40B4-BE49-F238E27FC236}">
                    <a16:creationId xmlns:a16="http://schemas.microsoft.com/office/drawing/2014/main" id="{8162DE97-0548-4C67-9FA8-A75C056D713F}"/>
                  </a:ext>
                </a:extLst>
              </p14:cNvPr>
              <p14:cNvContentPartPr/>
              <p14:nvPr/>
            </p14:nvContentPartPr>
            <p14:xfrm>
              <a:off x="6663173" y="4433107"/>
              <a:ext cx="16200" cy="9360"/>
            </p14:xfrm>
          </p:contentPart>
        </mc:Choice>
        <mc:Fallback>
          <p:pic>
            <p:nvPicPr>
              <p:cNvPr id="203" name="Freihand 202">
                <a:extLst>
                  <a:ext uri="{FF2B5EF4-FFF2-40B4-BE49-F238E27FC236}">
                    <a16:creationId xmlns:a16="http://schemas.microsoft.com/office/drawing/2014/main" id="{8162DE97-0548-4C67-9FA8-A75C056D713F}"/>
                  </a:ext>
                </a:extLst>
              </p:cNvPr>
              <p:cNvPicPr/>
              <p:nvPr/>
            </p:nvPicPr>
            <p:blipFill>
              <a:blip r:embed="rId336"/>
              <a:stretch>
                <a:fillRect/>
              </a:stretch>
            </p:blipFill>
            <p:spPr>
              <a:xfrm>
                <a:off x="6658853" y="4428787"/>
                <a:ext cx="24840" cy="18000"/>
              </a:xfrm>
              <a:prstGeom prst="rect">
                <a:avLst/>
              </a:prstGeom>
            </p:spPr>
          </p:pic>
        </mc:Fallback>
      </mc:AlternateContent>
      <p:grpSp>
        <p:nvGrpSpPr>
          <p:cNvPr id="305" name="Gruppieren 304">
            <a:extLst>
              <a:ext uri="{FF2B5EF4-FFF2-40B4-BE49-F238E27FC236}">
                <a16:creationId xmlns:a16="http://schemas.microsoft.com/office/drawing/2014/main" id="{F506C415-14AC-46D2-817E-7186BD51BFDC}"/>
              </a:ext>
            </a:extLst>
          </p:cNvPr>
          <p:cNvGrpSpPr/>
          <p:nvPr/>
        </p:nvGrpSpPr>
        <p:grpSpPr>
          <a:xfrm>
            <a:off x="4641773" y="4867987"/>
            <a:ext cx="3953520" cy="1688400"/>
            <a:chOff x="4641773" y="4867987"/>
            <a:chExt cx="3953520" cy="1688400"/>
          </a:xfrm>
        </p:grpSpPr>
        <mc:AlternateContent xmlns:mc="http://schemas.openxmlformats.org/markup-compatibility/2006">
          <mc:Choice xmlns:p14="http://schemas.microsoft.com/office/powerpoint/2010/main" Requires="p14">
            <p:contentPart p14:bwMode="auto" r:id="rId337">
              <p14:nvContentPartPr>
                <p14:cNvPr id="205" name="Freihand 204">
                  <a:extLst>
                    <a:ext uri="{FF2B5EF4-FFF2-40B4-BE49-F238E27FC236}">
                      <a16:creationId xmlns:a16="http://schemas.microsoft.com/office/drawing/2014/main" id="{A1A7E7DB-2A42-4353-8E70-C4EB89F84293}"/>
                    </a:ext>
                  </a:extLst>
                </p14:cNvPr>
                <p14:cNvContentPartPr/>
                <p14:nvPr/>
              </p14:nvContentPartPr>
              <p14:xfrm>
                <a:off x="5613413" y="4885627"/>
                <a:ext cx="22680" cy="124560"/>
              </p14:xfrm>
            </p:contentPart>
          </mc:Choice>
          <mc:Fallback>
            <p:pic>
              <p:nvPicPr>
                <p:cNvPr id="205" name="Freihand 204">
                  <a:extLst>
                    <a:ext uri="{FF2B5EF4-FFF2-40B4-BE49-F238E27FC236}">
                      <a16:creationId xmlns:a16="http://schemas.microsoft.com/office/drawing/2014/main" id="{A1A7E7DB-2A42-4353-8E70-C4EB89F84293}"/>
                    </a:ext>
                  </a:extLst>
                </p:cNvPr>
                <p:cNvPicPr/>
                <p:nvPr/>
              </p:nvPicPr>
              <p:blipFill>
                <a:blip r:embed="rId338"/>
                <a:stretch>
                  <a:fillRect/>
                </a:stretch>
              </p:blipFill>
              <p:spPr>
                <a:xfrm>
                  <a:off x="5609093" y="4881307"/>
                  <a:ext cx="3132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06" name="Freihand 205">
                  <a:extLst>
                    <a:ext uri="{FF2B5EF4-FFF2-40B4-BE49-F238E27FC236}">
                      <a16:creationId xmlns:a16="http://schemas.microsoft.com/office/drawing/2014/main" id="{BE396AD2-3D2C-4BB0-B090-B03B525B79BF}"/>
                    </a:ext>
                  </a:extLst>
                </p14:cNvPr>
                <p14:cNvContentPartPr/>
                <p14:nvPr/>
              </p14:nvContentPartPr>
              <p14:xfrm>
                <a:off x="5543933" y="4954387"/>
                <a:ext cx="178200" cy="140040"/>
              </p14:xfrm>
            </p:contentPart>
          </mc:Choice>
          <mc:Fallback>
            <p:pic>
              <p:nvPicPr>
                <p:cNvPr id="206" name="Freihand 205">
                  <a:extLst>
                    <a:ext uri="{FF2B5EF4-FFF2-40B4-BE49-F238E27FC236}">
                      <a16:creationId xmlns:a16="http://schemas.microsoft.com/office/drawing/2014/main" id="{BE396AD2-3D2C-4BB0-B090-B03B525B79BF}"/>
                    </a:ext>
                  </a:extLst>
                </p:cNvPr>
                <p:cNvPicPr/>
                <p:nvPr/>
              </p:nvPicPr>
              <p:blipFill>
                <a:blip r:embed="rId340"/>
                <a:stretch>
                  <a:fillRect/>
                </a:stretch>
              </p:blipFill>
              <p:spPr>
                <a:xfrm>
                  <a:off x="5539613" y="4950067"/>
                  <a:ext cx="18684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19" name="Freihand 218">
                  <a:extLst>
                    <a:ext uri="{FF2B5EF4-FFF2-40B4-BE49-F238E27FC236}">
                      <a16:creationId xmlns:a16="http://schemas.microsoft.com/office/drawing/2014/main" id="{E69C4853-AAA7-46CA-A13D-454A2062C21B}"/>
                    </a:ext>
                  </a:extLst>
                </p14:cNvPr>
                <p14:cNvContentPartPr/>
                <p14:nvPr/>
              </p14:nvContentPartPr>
              <p14:xfrm>
                <a:off x="6565253" y="4867987"/>
                <a:ext cx="20520" cy="140040"/>
              </p14:xfrm>
            </p:contentPart>
          </mc:Choice>
          <mc:Fallback>
            <p:pic>
              <p:nvPicPr>
                <p:cNvPr id="219" name="Freihand 218">
                  <a:extLst>
                    <a:ext uri="{FF2B5EF4-FFF2-40B4-BE49-F238E27FC236}">
                      <a16:creationId xmlns:a16="http://schemas.microsoft.com/office/drawing/2014/main" id="{E69C4853-AAA7-46CA-A13D-454A2062C21B}"/>
                    </a:ext>
                  </a:extLst>
                </p:cNvPr>
                <p:cNvPicPr/>
                <p:nvPr/>
              </p:nvPicPr>
              <p:blipFill>
                <a:blip r:embed="rId342"/>
                <a:stretch>
                  <a:fillRect/>
                </a:stretch>
              </p:blipFill>
              <p:spPr>
                <a:xfrm>
                  <a:off x="6560933" y="4863667"/>
                  <a:ext cx="2916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20" name="Freihand 219">
                  <a:extLst>
                    <a:ext uri="{FF2B5EF4-FFF2-40B4-BE49-F238E27FC236}">
                      <a16:creationId xmlns:a16="http://schemas.microsoft.com/office/drawing/2014/main" id="{424A6C43-AF0B-4E16-9EE1-6F441CD6ACAA}"/>
                    </a:ext>
                  </a:extLst>
                </p14:cNvPr>
                <p14:cNvContentPartPr/>
                <p14:nvPr/>
              </p14:nvContentPartPr>
              <p14:xfrm>
                <a:off x="6482093" y="4977067"/>
                <a:ext cx="143640" cy="91800"/>
              </p14:xfrm>
            </p:contentPart>
          </mc:Choice>
          <mc:Fallback>
            <p:pic>
              <p:nvPicPr>
                <p:cNvPr id="220" name="Freihand 219">
                  <a:extLst>
                    <a:ext uri="{FF2B5EF4-FFF2-40B4-BE49-F238E27FC236}">
                      <a16:creationId xmlns:a16="http://schemas.microsoft.com/office/drawing/2014/main" id="{424A6C43-AF0B-4E16-9EE1-6F441CD6ACAA}"/>
                    </a:ext>
                  </a:extLst>
                </p:cNvPr>
                <p:cNvPicPr/>
                <p:nvPr/>
              </p:nvPicPr>
              <p:blipFill>
                <a:blip r:embed="rId344"/>
                <a:stretch>
                  <a:fillRect/>
                </a:stretch>
              </p:blipFill>
              <p:spPr>
                <a:xfrm>
                  <a:off x="6477773" y="4972747"/>
                  <a:ext cx="152280" cy="10044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08" name="Freihand 207">
                  <a:extLst>
                    <a:ext uri="{FF2B5EF4-FFF2-40B4-BE49-F238E27FC236}">
                      <a16:creationId xmlns:a16="http://schemas.microsoft.com/office/drawing/2014/main" id="{A03694E9-7CB8-42C1-9DD8-47F2420FD1CA}"/>
                    </a:ext>
                  </a:extLst>
                </p14:cNvPr>
                <p14:cNvContentPartPr/>
                <p14:nvPr/>
              </p14:nvContentPartPr>
              <p14:xfrm>
                <a:off x="5181773" y="5230507"/>
                <a:ext cx="141840" cy="123120"/>
              </p14:xfrm>
            </p:contentPart>
          </mc:Choice>
          <mc:Fallback>
            <p:pic>
              <p:nvPicPr>
                <p:cNvPr id="208" name="Freihand 207">
                  <a:extLst>
                    <a:ext uri="{FF2B5EF4-FFF2-40B4-BE49-F238E27FC236}">
                      <a16:creationId xmlns:a16="http://schemas.microsoft.com/office/drawing/2014/main" id="{A03694E9-7CB8-42C1-9DD8-47F2420FD1CA}"/>
                    </a:ext>
                  </a:extLst>
                </p:cNvPr>
                <p:cNvPicPr/>
                <p:nvPr/>
              </p:nvPicPr>
              <p:blipFill>
                <a:blip r:embed="rId346"/>
                <a:stretch>
                  <a:fillRect/>
                </a:stretch>
              </p:blipFill>
              <p:spPr>
                <a:xfrm>
                  <a:off x="5177453" y="5226187"/>
                  <a:ext cx="1504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09" name="Freihand 208">
                  <a:extLst>
                    <a:ext uri="{FF2B5EF4-FFF2-40B4-BE49-F238E27FC236}">
                      <a16:creationId xmlns:a16="http://schemas.microsoft.com/office/drawing/2014/main" id="{A76DDE22-09B8-411D-9B75-5C119EF360C7}"/>
                    </a:ext>
                  </a:extLst>
                </p14:cNvPr>
                <p14:cNvContentPartPr/>
                <p14:nvPr/>
              </p14:nvContentPartPr>
              <p14:xfrm>
                <a:off x="5400653" y="5231587"/>
                <a:ext cx="42840" cy="137520"/>
              </p14:xfrm>
            </p:contentPart>
          </mc:Choice>
          <mc:Fallback>
            <p:pic>
              <p:nvPicPr>
                <p:cNvPr id="209" name="Freihand 208">
                  <a:extLst>
                    <a:ext uri="{FF2B5EF4-FFF2-40B4-BE49-F238E27FC236}">
                      <a16:creationId xmlns:a16="http://schemas.microsoft.com/office/drawing/2014/main" id="{A76DDE22-09B8-411D-9B75-5C119EF360C7}"/>
                    </a:ext>
                  </a:extLst>
                </p:cNvPr>
                <p:cNvPicPr/>
                <p:nvPr/>
              </p:nvPicPr>
              <p:blipFill>
                <a:blip r:embed="rId348"/>
                <a:stretch>
                  <a:fillRect/>
                </a:stretch>
              </p:blipFill>
              <p:spPr>
                <a:xfrm>
                  <a:off x="5396333" y="5227267"/>
                  <a:ext cx="5148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10" name="Freihand 209">
                  <a:extLst>
                    <a:ext uri="{FF2B5EF4-FFF2-40B4-BE49-F238E27FC236}">
                      <a16:creationId xmlns:a16="http://schemas.microsoft.com/office/drawing/2014/main" id="{DCC9059B-D9C5-4398-9830-C591B8D37917}"/>
                    </a:ext>
                  </a:extLst>
                </p14:cNvPr>
                <p14:cNvContentPartPr/>
                <p14:nvPr/>
              </p14:nvContentPartPr>
              <p14:xfrm>
                <a:off x="5372573" y="5238427"/>
                <a:ext cx="177840" cy="84600"/>
              </p14:xfrm>
            </p:contentPart>
          </mc:Choice>
          <mc:Fallback>
            <p:pic>
              <p:nvPicPr>
                <p:cNvPr id="210" name="Freihand 209">
                  <a:extLst>
                    <a:ext uri="{FF2B5EF4-FFF2-40B4-BE49-F238E27FC236}">
                      <a16:creationId xmlns:a16="http://schemas.microsoft.com/office/drawing/2014/main" id="{DCC9059B-D9C5-4398-9830-C591B8D37917}"/>
                    </a:ext>
                  </a:extLst>
                </p:cNvPr>
                <p:cNvPicPr/>
                <p:nvPr/>
              </p:nvPicPr>
              <p:blipFill>
                <a:blip r:embed="rId350"/>
                <a:stretch>
                  <a:fillRect/>
                </a:stretch>
              </p:blipFill>
              <p:spPr>
                <a:xfrm>
                  <a:off x="5368253" y="5234107"/>
                  <a:ext cx="1864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11" name="Freihand 210">
                  <a:extLst>
                    <a:ext uri="{FF2B5EF4-FFF2-40B4-BE49-F238E27FC236}">
                      <a16:creationId xmlns:a16="http://schemas.microsoft.com/office/drawing/2014/main" id="{0582DA86-1C4E-48DE-86BF-50EA972FA487}"/>
                    </a:ext>
                  </a:extLst>
                </p14:cNvPr>
                <p14:cNvContentPartPr/>
                <p14:nvPr/>
              </p14:nvContentPartPr>
              <p14:xfrm>
                <a:off x="5538533" y="5234827"/>
                <a:ext cx="47880" cy="105840"/>
              </p14:xfrm>
            </p:contentPart>
          </mc:Choice>
          <mc:Fallback>
            <p:pic>
              <p:nvPicPr>
                <p:cNvPr id="211" name="Freihand 210">
                  <a:extLst>
                    <a:ext uri="{FF2B5EF4-FFF2-40B4-BE49-F238E27FC236}">
                      <a16:creationId xmlns:a16="http://schemas.microsoft.com/office/drawing/2014/main" id="{0582DA86-1C4E-48DE-86BF-50EA972FA487}"/>
                    </a:ext>
                  </a:extLst>
                </p:cNvPr>
                <p:cNvPicPr/>
                <p:nvPr/>
              </p:nvPicPr>
              <p:blipFill>
                <a:blip r:embed="rId352"/>
                <a:stretch>
                  <a:fillRect/>
                </a:stretch>
              </p:blipFill>
              <p:spPr>
                <a:xfrm>
                  <a:off x="5534213" y="5230507"/>
                  <a:ext cx="5652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353">
              <p14:nvContentPartPr>
                <p14:cNvPr id="212" name="Freihand 211">
                  <a:extLst>
                    <a:ext uri="{FF2B5EF4-FFF2-40B4-BE49-F238E27FC236}">
                      <a16:creationId xmlns:a16="http://schemas.microsoft.com/office/drawing/2014/main" id="{19EB3DA4-0AAD-48BE-BEEA-8AC9D8279F5A}"/>
                    </a:ext>
                  </a:extLst>
                </p14:cNvPr>
                <p14:cNvContentPartPr/>
                <p14:nvPr/>
              </p14:nvContentPartPr>
              <p14:xfrm>
                <a:off x="5510453" y="5212507"/>
                <a:ext cx="117360" cy="5040"/>
              </p14:xfrm>
            </p:contentPart>
          </mc:Choice>
          <mc:Fallback>
            <p:pic>
              <p:nvPicPr>
                <p:cNvPr id="212" name="Freihand 211">
                  <a:extLst>
                    <a:ext uri="{FF2B5EF4-FFF2-40B4-BE49-F238E27FC236}">
                      <a16:creationId xmlns:a16="http://schemas.microsoft.com/office/drawing/2014/main" id="{19EB3DA4-0AAD-48BE-BEEA-8AC9D8279F5A}"/>
                    </a:ext>
                  </a:extLst>
                </p:cNvPr>
                <p:cNvPicPr/>
                <p:nvPr/>
              </p:nvPicPr>
              <p:blipFill>
                <a:blip r:embed="rId354"/>
                <a:stretch>
                  <a:fillRect/>
                </a:stretch>
              </p:blipFill>
              <p:spPr>
                <a:xfrm>
                  <a:off x="5506133" y="5208187"/>
                  <a:ext cx="126000" cy="13680"/>
                </a:xfrm>
                <a:prstGeom prst="rect">
                  <a:avLst/>
                </a:prstGeom>
              </p:spPr>
            </p:pic>
          </mc:Fallback>
        </mc:AlternateContent>
        <mc:AlternateContent xmlns:mc="http://schemas.openxmlformats.org/markup-compatibility/2006">
          <mc:Choice xmlns:p14="http://schemas.microsoft.com/office/powerpoint/2010/main" Requires="p14">
            <p:contentPart p14:bwMode="auto" r:id="rId355">
              <p14:nvContentPartPr>
                <p14:cNvPr id="214" name="Freihand 213">
                  <a:extLst>
                    <a:ext uri="{FF2B5EF4-FFF2-40B4-BE49-F238E27FC236}">
                      <a16:creationId xmlns:a16="http://schemas.microsoft.com/office/drawing/2014/main" id="{D824379D-07B1-4D82-A787-6FF3B052AC9C}"/>
                    </a:ext>
                  </a:extLst>
                </p14:cNvPr>
                <p14:cNvContentPartPr/>
                <p14:nvPr/>
              </p14:nvContentPartPr>
              <p14:xfrm>
                <a:off x="5551853" y="5303227"/>
                <a:ext cx="73080" cy="115200"/>
              </p14:xfrm>
            </p:contentPart>
          </mc:Choice>
          <mc:Fallback>
            <p:pic>
              <p:nvPicPr>
                <p:cNvPr id="214" name="Freihand 213">
                  <a:extLst>
                    <a:ext uri="{FF2B5EF4-FFF2-40B4-BE49-F238E27FC236}">
                      <a16:creationId xmlns:a16="http://schemas.microsoft.com/office/drawing/2014/main" id="{D824379D-07B1-4D82-A787-6FF3B052AC9C}"/>
                    </a:ext>
                  </a:extLst>
                </p:cNvPr>
                <p:cNvPicPr/>
                <p:nvPr/>
              </p:nvPicPr>
              <p:blipFill>
                <a:blip r:embed="rId356"/>
                <a:stretch>
                  <a:fillRect/>
                </a:stretch>
              </p:blipFill>
              <p:spPr>
                <a:xfrm>
                  <a:off x="5547533" y="5298907"/>
                  <a:ext cx="817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357">
              <p14:nvContentPartPr>
                <p14:cNvPr id="215" name="Freihand 214">
                  <a:extLst>
                    <a:ext uri="{FF2B5EF4-FFF2-40B4-BE49-F238E27FC236}">
                      <a16:creationId xmlns:a16="http://schemas.microsoft.com/office/drawing/2014/main" id="{9BD808C0-0DCB-4B6F-9BCE-4552829BA503}"/>
                    </a:ext>
                  </a:extLst>
                </p14:cNvPr>
                <p14:cNvContentPartPr/>
                <p14:nvPr/>
              </p14:nvContentPartPr>
              <p14:xfrm>
                <a:off x="5614493" y="5317987"/>
                <a:ext cx="55080" cy="78120"/>
              </p14:xfrm>
            </p:contentPart>
          </mc:Choice>
          <mc:Fallback>
            <p:pic>
              <p:nvPicPr>
                <p:cNvPr id="215" name="Freihand 214">
                  <a:extLst>
                    <a:ext uri="{FF2B5EF4-FFF2-40B4-BE49-F238E27FC236}">
                      <a16:creationId xmlns:a16="http://schemas.microsoft.com/office/drawing/2014/main" id="{9BD808C0-0DCB-4B6F-9BCE-4552829BA503}"/>
                    </a:ext>
                  </a:extLst>
                </p:cNvPr>
                <p:cNvPicPr/>
                <p:nvPr/>
              </p:nvPicPr>
              <p:blipFill>
                <a:blip r:embed="rId358"/>
                <a:stretch>
                  <a:fillRect/>
                </a:stretch>
              </p:blipFill>
              <p:spPr>
                <a:xfrm>
                  <a:off x="5610173" y="5313667"/>
                  <a:ext cx="6372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359">
              <p14:nvContentPartPr>
                <p14:cNvPr id="216" name="Freihand 215">
                  <a:extLst>
                    <a:ext uri="{FF2B5EF4-FFF2-40B4-BE49-F238E27FC236}">
                      <a16:creationId xmlns:a16="http://schemas.microsoft.com/office/drawing/2014/main" id="{8B4DE4F2-7C19-4201-9897-CB7DA5CB7F86}"/>
                    </a:ext>
                  </a:extLst>
                </p14:cNvPr>
                <p14:cNvContentPartPr/>
                <p14:nvPr/>
              </p14:nvContentPartPr>
              <p14:xfrm>
                <a:off x="5678213" y="5324467"/>
                <a:ext cx="31680" cy="79560"/>
              </p14:xfrm>
            </p:contentPart>
          </mc:Choice>
          <mc:Fallback>
            <p:pic>
              <p:nvPicPr>
                <p:cNvPr id="216" name="Freihand 215">
                  <a:extLst>
                    <a:ext uri="{FF2B5EF4-FFF2-40B4-BE49-F238E27FC236}">
                      <a16:creationId xmlns:a16="http://schemas.microsoft.com/office/drawing/2014/main" id="{8B4DE4F2-7C19-4201-9897-CB7DA5CB7F86}"/>
                    </a:ext>
                  </a:extLst>
                </p:cNvPr>
                <p:cNvPicPr/>
                <p:nvPr/>
              </p:nvPicPr>
              <p:blipFill>
                <a:blip r:embed="rId360"/>
                <a:stretch>
                  <a:fillRect/>
                </a:stretch>
              </p:blipFill>
              <p:spPr>
                <a:xfrm>
                  <a:off x="5673893" y="5320147"/>
                  <a:ext cx="403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61">
              <p14:nvContentPartPr>
                <p14:cNvPr id="217" name="Freihand 216">
                  <a:extLst>
                    <a:ext uri="{FF2B5EF4-FFF2-40B4-BE49-F238E27FC236}">
                      <a16:creationId xmlns:a16="http://schemas.microsoft.com/office/drawing/2014/main" id="{B37876DD-2989-490D-ADCD-30BEC201ECE5}"/>
                    </a:ext>
                  </a:extLst>
                </p14:cNvPr>
                <p14:cNvContentPartPr/>
                <p14:nvPr/>
              </p14:nvContentPartPr>
              <p14:xfrm>
                <a:off x="5713493" y="5305027"/>
                <a:ext cx="76680" cy="118080"/>
              </p14:xfrm>
            </p:contentPart>
          </mc:Choice>
          <mc:Fallback>
            <p:pic>
              <p:nvPicPr>
                <p:cNvPr id="217" name="Freihand 216">
                  <a:extLst>
                    <a:ext uri="{FF2B5EF4-FFF2-40B4-BE49-F238E27FC236}">
                      <a16:creationId xmlns:a16="http://schemas.microsoft.com/office/drawing/2014/main" id="{B37876DD-2989-490D-ADCD-30BEC201ECE5}"/>
                    </a:ext>
                  </a:extLst>
                </p:cNvPr>
                <p:cNvPicPr/>
                <p:nvPr/>
              </p:nvPicPr>
              <p:blipFill>
                <a:blip r:embed="rId362"/>
                <a:stretch>
                  <a:fillRect/>
                </a:stretch>
              </p:blipFill>
              <p:spPr>
                <a:xfrm>
                  <a:off x="5709173" y="5300707"/>
                  <a:ext cx="853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363">
              <p14:nvContentPartPr>
                <p14:cNvPr id="231" name="Freihand 230">
                  <a:extLst>
                    <a:ext uri="{FF2B5EF4-FFF2-40B4-BE49-F238E27FC236}">
                      <a16:creationId xmlns:a16="http://schemas.microsoft.com/office/drawing/2014/main" id="{E586A24F-BA72-48FE-BE90-440953E3464E}"/>
                    </a:ext>
                  </a:extLst>
                </p14:cNvPr>
                <p14:cNvContentPartPr/>
                <p14:nvPr/>
              </p14:nvContentPartPr>
              <p14:xfrm>
                <a:off x="5128493" y="5484307"/>
                <a:ext cx="601560" cy="69480"/>
              </p14:xfrm>
            </p:contentPart>
          </mc:Choice>
          <mc:Fallback>
            <p:pic>
              <p:nvPicPr>
                <p:cNvPr id="231" name="Freihand 230">
                  <a:extLst>
                    <a:ext uri="{FF2B5EF4-FFF2-40B4-BE49-F238E27FC236}">
                      <a16:creationId xmlns:a16="http://schemas.microsoft.com/office/drawing/2014/main" id="{E586A24F-BA72-48FE-BE90-440953E3464E}"/>
                    </a:ext>
                  </a:extLst>
                </p:cNvPr>
                <p:cNvPicPr/>
                <p:nvPr/>
              </p:nvPicPr>
              <p:blipFill>
                <a:blip r:embed="rId364"/>
                <a:stretch>
                  <a:fillRect/>
                </a:stretch>
              </p:blipFill>
              <p:spPr>
                <a:xfrm>
                  <a:off x="5124173" y="5479987"/>
                  <a:ext cx="6102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33" name="Freihand 232">
                  <a:extLst>
                    <a:ext uri="{FF2B5EF4-FFF2-40B4-BE49-F238E27FC236}">
                      <a16:creationId xmlns:a16="http://schemas.microsoft.com/office/drawing/2014/main" id="{E983D917-C763-46D4-93DD-465FE861396A}"/>
                    </a:ext>
                  </a:extLst>
                </p14:cNvPr>
                <p14:cNvContentPartPr/>
                <p14:nvPr/>
              </p14:nvContentPartPr>
              <p14:xfrm>
                <a:off x="4796933" y="5640907"/>
                <a:ext cx="10440" cy="152280"/>
              </p14:xfrm>
            </p:contentPart>
          </mc:Choice>
          <mc:Fallback>
            <p:pic>
              <p:nvPicPr>
                <p:cNvPr id="233" name="Freihand 232">
                  <a:extLst>
                    <a:ext uri="{FF2B5EF4-FFF2-40B4-BE49-F238E27FC236}">
                      <a16:creationId xmlns:a16="http://schemas.microsoft.com/office/drawing/2014/main" id="{E983D917-C763-46D4-93DD-465FE861396A}"/>
                    </a:ext>
                  </a:extLst>
                </p:cNvPr>
                <p:cNvPicPr/>
                <p:nvPr/>
              </p:nvPicPr>
              <p:blipFill>
                <a:blip r:embed="rId366"/>
                <a:stretch>
                  <a:fillRect/>
                </a:stretch>
              </p:blipFill>
              <p:spPr>
                <a:xfrm>
                  <a:off x="4792613" y="5636587"/>
                  <a:ext cx="1908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34" name="Freihand 233">
                  <a:extLst>
                    <a:ext uri="{FF2B5EF4-FFF2-40B4-BE49-F238E27FC236}">
                      <a16:creationId xmlns:a16="http://schemas.microsoft.com/office/drawing/2014/main" id="{19359B07-107A-4E62-846A-6A050600B15F}"/>
                    </a:ext>
                  </a:extLst>
                </p14:cNvPr>
                <p14:cNvContentPartPr/>
                <p14:nvPr/>
              </p14:nvContentPartPr>
              <p14:xfrm>
                <a:off x="4730693" y="5605627"/>
                <a:ext cx="158040" cy="181080"/>
              </p14:xfrm>
            </p:contentPart>
          </mc:Choice>
          <mc:Fallback>
            <p:pic>
              <p:nvPicPr>
                <p:cNvPr id="234" name="Freihand 233">
                  <a:extLst>
                    <a:ext uri="{FF2B5EF4-FFF2-40B4-BE49-F238E27FC236}">
                      <a16:creationId xmlns:a16="http://schemas.microsoft.com/office/drawing/2014/main" id="{19359B07-107A-4E62-846A-6A050600B15F}"/>
                    </a:ext>
                  </a:extLst>
                </p:cNvPr>
                <p:cNvPicPr/>
                <p:nvPr/>
              </p:nvPicPr>
              <p:blipFill>
                <a:blip r:embed="rId368"/>
                <a:stretch>
                  <a:fillRect/>
                </a:stretch>
              </p:blipFill>
              <p:spPr>
                <a:xfrm>
                  <a:off x="4726373" y="5601307"/>
                  <a:ext cx="16668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35" name="Freihand 234">
                  <a:extLst>
                    <a:ext uri="{FF2B5EF4-FFF2-40B4-BE49-F238E27FC236}">
                      <a16:creationId xmlns:a16="http://schemas.microsoft.com/office/drawing/2014/main" id="{365AA430-BE00-4DBD-8D38-BF526AAF534C}"/>
                    </a:ext>
                  </a:extLst>
                </p14:cNvPr>
                <p14:cNvContentPartPr/>
                <p14:nvPr/>
              </p14:nvContentPartPr>
              <p14:xfrm>
                <a:off x="4880093" y="5677987"/>
                <a:ext cx="101880" cy="88560"/>
              </p14:xfrm>
            </p:contentPart>
          </mc:Choice>
          <mc:Fallback>
            <p:pic>
              <p:nvPicPr>
                <p:cNvPr id="235" name="Freihand 234">
                  <a:extLst>
                    <a:ext uri="{FF2B5EF4-FFF2-40B4-BE49-F238E27FC236}">
                      <a16:creationId xmlns:a16="http://schemas.microsoft.com/office/drawing/2014/main" id="{365AA430-BE00-4DBD-8D38-BF526AAF534C}"/>
                    </a:ext>
                  </a:extLst>
                </p:cNvPr>
                <p:cNvPicPr/>
                <p:nvPr/>
              </p:nvPicPr>
              <p:blipFill>
                <a:blip r:embed="rId370"/>
                <a:stretch>
                  <a:fillRect/>
                </a:stretch>
              </p:blipFill>
              <p:spPr>
                <a:xfrm>
                  <a:off x="4875773" y="5673667"/>
                  <a:ext cx="11052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36" name="Freihand 235">
                  <a:extLst>
                    <a:ext uri="{FF2B5EF4-FFF2-40B4-BE49-F238E27FC236}">
                      <a16:creationId xmlns:a16="http://schemas.microsoft.com/office/drawing/2014/main" id="{FEFB9E5A-B460-4D26-9FF3-EEB7D363851E}"/>
                    </a:ext>
                  </a:extLst>
                </p14:cNvPr>
                <p14:cNvContentPartPr/>
                <p14:nvPr/>
              </p14:nvContentPartPr>
              <p14:xfrm>
                <a:off x="4972253" y="5606347"/>
                <a:ext cx="115920" cy="189720"/>
              </p14:xfrm>
            </p:contentPart>
          </mc:Choice>
          <mc:Fallback>
            <p:pic>
              <p:nvPicPr>
                <p:cNvPr id="236" name="Freihand 235">
                  <a:extLst>
                    <a:ext uri="{FF2B5EF4-FFF2-40B4-BE49-F238E27FC236}">
                      <a16:creationId xmlns:a16="http://schemas.microsoft.com/office/drawing/2014/main" id="{FEFB9E5A-B460-4D26-9FF3-EEB7D363851E}"/>
                    </a:ext>
                  </a:extLst>
                </p:cNvPr>
                <p:cNvPicPr/>
                <p:nvPr/>
              </p:nvPicPr>
              <p:blipFill>
                <a:blip r:embed="rId372"/>
                <a:stretch>
                  <a:fillRect/>
                </a:stretch>
              </p:blipFill>
              <p:spPr>
                <a:xfrm>
                  <a:off x="4967933" y="5602027"/>
                  <a:ext cx="124560" cy="19836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37" name="Freihand 236">
                  <a:extLst>
                    <a:ext uri="{FF2B5EF4-FFF2-40B4-BE49-F238E27FC236}">
                      <a16:creationId xmlns:a16="http://schemas.microsoft.com/office/drawing/2014/main" id="{2AD1AC56-92B9-4A41-8589-D090BC8CEA81}"/>
                    </a:ext>
                  </a:extLst>
                </p14:cNvPr>
                <p14:cNvContentPartPr/>
                <p14:nvPr/>
              </p14:nvContentPartPr>
              <p14:xfrm>
                <a:off x="5079533" y="5602747"/>
                <a:ext cx="28800" cy="154080"/>
              </p14:xfrm>
            </p:contentPart>
          </mc:Choice>
          <mc:Fallback>
            <p:pic>
              <p:nvPicPr>
                <p:cNvPr id="237" name="Freihand 236">
                  <a:extLst>
                    <a:ext uri="{FF2B5EF4-FFF2-40B4-BE49-F238E27FC236}">
                      <a16:creationId xmlns:a16="http://schemas.microsoft.com/office/drawing/2014/main" id="{2AD1AC56-92B9-4A41-8589-D090BC8CEA81}"/>
                    </a:ext>
                  </a:extLst>
                </p:cNvPr>
                <p:cNvPicPr/>
                <p:nvPr/>
              </p:nvPicPr>
              <p:blipFill>
                <a:blip r:embed="rId374"/>
                <a:stretch>
                  <a:fillRect/>
                </a:stretch>
              </p:blipFill>
              <p:spPr>
                <a:xfrm>
                  <a:off x="5075213" y="5598427"/>
                  <a:ext cx="3744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38" name="Freihand 237">
                  <a:extLst>
                    <a:ext uri="{FF2B5EF4-FFF2-40B4-BE49-F238E27FC236}">
                      <a16:creationId xmlns:a16="http://schemas.microsoft.com/office/drawing/2014/main" id="{5EC452C0-6C16-4C98-B9F9-E1E9CD5D134B}"/>
                    </a:ext>
                  </a:extLst>
                </p14:cNvPr>
                <p14:cNvContentPartPr/>
                <p14:nvPr/>
              </p14:nvContentPartPr>
              <p14:xfrm>
                <a:off x="5107973" y="5687707"/>
                <a:ext cx="115920" cy="78480"/>
              </p14:xfrm>
            </p:contentPart>
          </mc:Choice>
          <mc:Fallback>
            <p:pic>
              <p:nvPicPr>
                <p:cNvPr id="238" name="Freihand 237">
                  <a:extLst>
                    <a:ext uri="{FF2B5EF4-FFF2-40B4-BE49-F238E27FC236}">
                      <a16:creationId xmlns:a16="http://schemas.microsoft.com/office/drawing/2014/main" id="{5EC452C0-6C16-4C98-B9F9-E1E9CD5D134B}"/>
                    </a:ext>
                  </a:extLst>
                </p:cNvPr>
                <p:cNvPicPr/>
                <p:nvPr/>
              </p:nvPicPr>
              <p:blipFill>
                <a:blip r:embed="rId376"/>
                <a:stretch>
                  <a:fillRect/>
                </a:stretch>
              </p:blipFill>
              <p:spPr>
                <a:xfrm>
                  <a:off x="5103653" y="5683387"/>
                  <a:ext cx="12456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39" name="Freihand 238">
                  <a:extLst>
                    <a:ext uri="{FF2B5EF4-FFF2-40B4-BE49-F238E27FC236}">
                      <a16:creationId xmlns:a16="http://schemas.microsoft.com/office/drawing/2014/main" id="{A40F599B-87C4-47F3-A7D6-3B6D2AFF7100}"/>
                    </a:ext>
                  </a:extLst>
                </p14:cNvPr>
                <p14:cNvContentPartPr/>
                <p14:nvPr/>
              </p14:nvContentPartPr>
              <p14:xfrm>
                <a:off x="5228573" y="5617867"/>
                <a:ext cx="126360" cy="132120"/>
              </p14:xfrm>
            </p:contentPart>
          </mc:Choice>
          <mc:Fallback>
            <p:pic>
              <p:nvPicPr>
                <p:cNvPr id="239" name="Freihand 238">
                  <a:extLst>
                    <a:ext uri="{FF2B5EF4-FFF2-40B4-BE49-F238E27FC236}">
                      <a16:creationId xmlns:a16="http://schemas.microsoft.com/office/drawing/2014/main" id="{A40F599B-87C4-47F3-A7D6-3B6D2AFF7100}"/>
                    </a:ext>
                  </a:extLst>
                </p:cNvPr>
                <p:cNvPicPr/>
                <p:nvPr/>
              </p:nvPicPr>
              <p:blipFill>
                <a:blip r:embed="rId378"/>
                <a:stretch>
                  <a:fillRect/>
                </a:stretch>
              </p:blipFill>
              <p:spPr>
                <a:xfrm>
                  <a:off x="5224253" y="5613547"/>
                  <a:ext cx="13500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40" name="Freihand 239">
                  <a:extLst>
                    <a:ext uri="{FF2B5EF4-FFF2-40B4-BE49-F238E27FC236}">
                      <a16:creationId xmlns:a16="http://schemas.microsoft.com/office/drawing/2014/main" id="{D87C6E3D-6590-471E-AE79-49F986CD38FB}"/>
                    </a:ext>
                  </a:extLst>
                </p14:cNvPr>
                <p14:cNvContentPartPr/>
                <p14:nvPr/>
              </p14:nvContentPartPr>
              <p14:xfrm>
                <a:off x="5316413" y="5638387"/>
                <a:ext cx="30960" cy="34920"/>
              </p14:xfrm>
            </p:contentPart>
          </mc:Choice>
          <mc:Fallback>
            <p:pic>
              <p:nvPicPr>
                <p:cNvPr id="240" name="Freihand 239">
                  <a:extLst>
                    <a:ext uri="{FF2B5EF4-FFF2-40B4-BE49-F238E27FC236}">
                      <a16:creationId xmlns:a16="http://schemas.microsoft.com/office/drawing/2014/main" id="{D87C6E3D-6590-471E-AE79-49F986CD38FB}"/>
                    </a:ext>
                  </a:extLst>
                </p:cNvPr>
                <p:cNvPicPr/>
                <p:nvPr/>
              </p:nvPicPr>
              <p:blipFill>
                <a:blip r:embed="rId380"/>
                <a:stretch>
                  <a:fillRect/>
                </a:stretch>
              </p:blipFill>
              <p:spPr>
                <a:xfrm>
                  <a:off x="5312093" y="5634067"/>
                  <a:ext cx="3960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41" name="Freihand 240">
                  <a:extLst>
                    <a:ext uri="{FF2B5EF4-FFF2-40B4-BE49-F238E27FC236}">
                      <a16:creationId xmlns:a16="http://schemas.microsoft.com/office/drawing/2014/main" id="{58A6BE46-4A56-45EE-A564-63429AAF666A}"/>
                    </a:ext>
                  </a:extLst>
                </p14:cNvPr>
                <p14:cNvContentPartPr/>
                <p14:nvPr/>
              </p14:nvContentPartPr>
              <p14:xfrm>
                <a:off x="5358173" y="5666827"/>
                <a:ext cx="167040" cy="86400"/>
              </p14:xfrm>
            </p:contentPart>
          </mc:Choice>
          <mc:Fallback>
            <p:pic>
              <p:nvPicPr>
                <p:cNvPr id="241" name="Freihand 240">
                  <a:extLst>
                    <a:ext uri="{FF2B5EF4-FFF2-40B4-BE49-F238E27FC236}">
                      <a16:creationId xmlns:a16="http://schemas.microsoft.com/office/drawing/2014/main" id="{58A6BE46-4A56-45EE-A564-63429AAF666A}"/>
                    </a:ext>
                  </a:extLst>
                </p:cNvPr>
                <p:cNvPicPr/>
                <p:nvPr/>
              </p:nvPicPr>
              <p:blipFill>
                <a:blip r:embed="rId382"/>
                <a:stretch>
                  <a:fillRect/>
                </a:stretch>
              </p:blipFill>
              <p:spPr>
                <a:xfrm>
                  <a:off x="5353853" y="5662507"/>
                  <a:ext cx="1756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42" name="Freihand 241">
                  <a:extLst>
                    <a:ext uri="{FF2B5EF4-FFF2-40B4-BE49-F238E27FC236}">
                      <a16:creationId xmlns:a16="http://schemas.microsoft.com/office/drawing/2014/main" id="{256C38F4-08D0-4F77-B8A2-5B570F543FC1}"/>
                    </a:ext>
                  </a:extLst>
                </p14:cNvPr>
                <p14:cNvContentPartPr/>
                <p14:nvPr/>
              </p14:nvContentPartPr>
              <p14:xfrm>
                <a:off x="5518013" y="5599507"/>
                <a:ext cx="139320" cy="186120"/>
              </p14:xfrm>
            </p:contentPart>
          </mc:Choice>
          <mc:Fallback>
            <p:pic>
              <p:nvPicPr>
                <p:cNvPr id="242" name="Freihand 241">
                  <a:extLst>
                    <a:ext uri="{FF2B5EF4-FFF2-40B4-BE49-F238E27FC236}">
                      <a16:creationId xmlns:a16="http://schemas.microsoft.com/office/drawing/2014/main" id="{256C38F4-08D0-4F77-B8A2-5B570F543FC1}"/>
                    </a:ext>
                  </a:extLst>
                </p:cNvPr>
                <p:cNvPicPr/>
                <p:nvPr/>
              </p:nvPicPr>
              <p:blipFill>
                <a:blip r:embed="rId384"/>
                <a:stretch>
                  <a:fillRect/>
                </a:stretch>
              </p:blipFill>
              <p:spPr>
                <a:xfrm>
                  <a:off x="5513693" y="5595187"/>
                  <a:ext cx="147960" cy="19476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43" name="Freihand 242">
                  <a:extLst>
                    <a:ext uri="{FF2B5EF4-FFF2-40B4-BE49-F238E27FC236}">
                      <a16:creationId xmlns:a16="http://schemas.microsoft.com/office/drawing/2014/main" id="{A12D8A14-1725-4B3D-A9B1-6A2AC2325A7E}"/>
                    </a:ext>
                  </a:extLst>
                </p14:cNvPr>
                <p14:cNvContentPartPr/>
                <p14:nvPr/>
              </p14:nvContentPartPr>
              <p14:xfrm>
                <a:off x="5676413" y="5604187"/>
                <a:ext cx="69480" cy="117000"/>
              </p14:xfrm>
            </p:contentPart>
          </mc:Choice>
          <mc:Fallback>
            <p:pic>
              <p:nvPicPr>
                <p:cNvPr id="243" name="Freihand 242">
                  <a:extLst>
                    <a:ext uri="{FF2B5EF4-FFF2-40B4-BE49-F238E27FC236}">
                      <a16:creationId xmlns:a16="http://schemas.microsoft.com/office/drawing/2014/main" id="{A12D8A14-1725-4B3D-A9B1-6A2AC2325A7E}"/>
                    </a:ext>
                  </a:extLst>
                </p:cNvPr>
                <p:cNvPicPr/>
                <p:nvPr/>
              </p:nvPicPr>
              <p:blipFill>
                <a:blip r:embed="rId386"/>
                <a:stretch>
                  <a:fillRect/>
                </a:stretch>
              </p:blipFill>
              <p:spPr>
                <a:xfrm>
                  <a:off x="5672093" y="5599867"/>
                  <a:ext cx="78120" cy="12564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44" name="Freihand 243">
                  <a:extLst>
                    <a:ext uri="{FF2B5EF4-FFF2-40B4-BE49-F238E27FC236}">
                      <a16:creationId xmlns:a16="http://schemas.microsoft.com/office/drawing/2014/main" id="{838445C6-3A63-41A4-AEEC-5BBF38F4409F}"/>
                    </a:ext>
                  </a:extLst>
                </p14:cNvPr>
                <p14:cNvContentPartPr/>
                <p14:nvPr/>
              </p14:nvContentPartPr>
              <p14:xfrm>
                <a:off x="5719613" y="5705707"/>
                <a:ext cx="44640" cy="34200"/>
              </p14:xfrm>
            </p:contentPart>
          </mc:Choice>
          <mc:Fallback>
            <p:pic>
              <p:nvPicPr>
                <p:cNvPr id="244" name="Freihand 243">
                  <a:extLst>
                    <a:ext uri="{FF2B5EF4-FFF2-40B4-BE49-F238E27FC236}">
                      <a16:creationId xmlns:a16="http://schemas.microsoft.com/office/drawing/2014/main" id="{838445C6-3A63-41A4-AEEC-5BBF38F4409F}"/>
                    </a:ext>
                  </a:extLst>
                </p:cNvPr>
                <p:cNvPicPr/>
                <p:nvPr/>
              </p:nvPicPr>
              <p:blipFill>
                <a:blip r:embed="rId388"/>
                <a:stretch>
                  <a:fillRect/>
                </a:stretch>
              </p:blipFill>
              <p:spPr>
                <a:xfrm>
                  <a:off x="5715293" y="5701387"/>
                  <a:ext cx="53280" cy="4284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45" name="Freihand 244">
                  <a:extLst>
                    <a:ext uri="{FF2B5EF4-FFF2-40B4-BE49-F238E27FC236}">
                      <a16:creationId xmlns:a16="http://schemas.microsoft.com/office/drawing/2014/main" id="{68F31024-71C4-44D8-A327-AFDD5EAC6A84}"/>
                    </a:ext>
                  </a:extLst>
                </p14:cNvPr>
                <p14:cNvContentPartPr/>
                <p14:nvPr/>
              </p14:nvContentPartPr>
              <p14:xfrm>
                <a:off x="5786933" y="5599507"/>
                <a:ext cx="73080" cy="133200"/>
              </p14:xfrm>
            </p:contentPart>
          </mc:Choice>
          <mc:Fallback>
            <p:pic>
              <p:nvPicPr>
                <p:cNvPr id="245" name="Freihand 244">
                  <a:extLst>
                    <a:ext uri="{FF2B5EF4-FFF2-40B4-BE49-F238E27FC236}">
                      <a16:creationId xmlns:a16="http://schemas.microsoft.com/office/drawing/2014/main" id="{68F31024-71C4-44D8-A327-AFDD5EAC6A84}"/>
                    </a:ext>
                  </a:extLst>
                </p:cNvPr>
                <p:cNvPicPr/>
                <p:nvPr/>
              </p:nvPicPr>
              <p:blipFill>
                <a:blip r:embed="rId390"/>
                <a:stretch>
                  <a:fillRect/>
                </a:stretch>
              </p:blipFill>
              <p:spPr>
                <a:xfrm>
                  <a:off x="5782613" y="5595187"/>
                  <a:ext cx="8172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46" name="Freihand 245">
                  <a:extLst>
                    <a:ext uri="{FF2B5EF4-FFF2-40B4-BE49-F238E27FC236}">
                      <a16:creationId xmlns:a16="http://schemas.microsoft.com/office/drawing/2014/main" id="{10999C65-3AC5-4FC7-83E9-9920F2BE909E}"/>
                    </a:ext>
                  </a:extLst>
                </p14:cNvPr>
                <p14:cNvContentPartPr/>
                <p14:nvPr/>
              </p14:nvContentPartPr>
              <p14:xfrm>
                <a:off x="5822213" y="5645947"/>
                <a:ext cx="101880" cy="56520"/>
              </p14:xfrm>
            </p:contentPart>
          </mc:Choice>
          <mc:Fallback>
            <p:pic>
              <p:nvPicPr>
                <p:cNvPr id="246" name="Freihand 245">
                  <a:extLst>
                    <a:ext uri="{FF2B5EF4-FFF2-40B4-BE49-F238E27FC236}">
                      <a16:creationId xmlns:a16="http://schemas.microsoft.com/office/drawing/2014/main" id="{10999C65-3AC5-4FC7-83E9-9920F2BE909E}"/>
                    </a:ext>
                  </a:extLst>
                </p:cNvPr>
                <p:cNvPicPr/>
                <p:nvPr/>
              </p:nvPicPr>
              <p:blipFill>
                <a:blip r:embed="rId392"/>
                <a:stretch>
                  <a:fillRect/>
                </a:stretch>
              </p:blipFill>
              <p:spPr>
                <a:xfrm>
                  <a:off x="5817893" y="5641627"/>
                  <a:ext cx="11052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47" name="Freihand 246">
                  <a:extLst>
                    <a:ext uri="{FF2B5EF4-FFF2-40B4-BE49-F238E27FC236}">
                      <a16:creationId xmlns:a16="http://schemas.microsoft.com/office/drawing/2014/main" id="{254568CB-7201-4671-B4D8-3EAA1A5F90F1}"/>
                    </a:ext>
                  </a:extLst>
                </p14:cNvPr>
                <p14:cNvContentPartPr/>
                <p14:nvPr/>
              </p14:nvContentPartPr>
              <p14:xfrm>
                <a:off x="5932013" y="5643067"/>
                <a:ext cx="360" cy="360"/>
              </p14:xfrm>
            </p:contentPart>
          </mc:Choice>
          <mc:Fallback>
            <p:pic>
              <p:nvPicPr>
                <p:cNvPr id="247" name="Freihand 246">
                  <a:extLst>
                    <a:ext uri="{FF2B5EF4-FFF2-40B4-BE49-F238E27FC236}">
                      <a16:creationId xmlns:a16="http://schemas.microsoft.com/office/drawing/2014/main" id="{254568CB-7201-4671-B4D8-3EAA1A5F90F1}"/>
                    </a:ext>
                  </a:extLst>
                </p:cNvPr>
                <p:cNvPicPr/>
                <p:nvPr/>
              </p:nvPicPr>
              <p:blipFill>
                <a:blip r:embed="rId79"/>
                <a:stretch>
                  <a:fillRect/>
                </a:stretch>
              </p:blipFill>
              <p:spPr>
                <a:xfrm>
                  <a:off x="5927693" y="5638747"/>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94">
              <p14:nvContentPartPr>
                <p14:cNvPr id="249" name="Freihand 248">
                  <a:extLst>
                    <a:ext uri="{FF2B5EF4-FFF2-40B4-BE49-F238E27FC236}">
                      <a16:creationId xmlns:a16="http://schemas.microsoft.com/office/drawing/2014/main" id="{B9A81A33-F0C3-478C-816B-20177E2186A8}"/>
                    </a:ext>
                  </a:extLst>
                </p14:cNvPr>
                <p14:cNvContentPartPr/>
                <p14:nvPr/>
              </p14:nvContentPartPr>
              <p14:xfrm>
                <a:off x="5885933" y="5718307"/>
                <a:ext cx="50760" cy="75960"/>
              </p14:xfrm>
            </p:contentPart>
          </mc:Choice>
          <mc:Fallback>
            <p:pic>
              <p:nvPicPr>
                <p:cNvPr id="249" name="Freihand 248">
                  <a:extLst>
                    <a:ext uri="{FF2B5EF4-FFF2-40B4-BE49-F238E27FC236}">
                      <a16:creationId xmlns:a16="http://schemas.microsoft.com/office/drawing/2014/main" id="{B9A81A33-F0C3-478C-816B-20177E2186A8}"/>
                    </a:ext>
                  </a:extLst>
                </p:cNvPr>
                <p:cNvPicPr/>
                <p:nvPr/>
              </p:nvPicPr>
              <p:blipFill>
                <a:blip r:embed="rId395"/>
                <a:stretch>
                  <a:fillRect/>
                </a:stretch>
              </p:blipFill>
              <p:spPr>
                <a:xfrm>
                  <a:off x="5881613" y="5713987"/>
                  <a:ext cx="594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396">
              <p14:nvContentPartPr>
                <p14:cNvPr id="250" name="Freihand 249">
                  <a:extLst>
                    <a:ext uri="{FF2B5EF4-FFF2-40B4-BE49-F238E27FC236}">
                      <a16:creationId xmlns:a16="http://schemas.microsoft.com/office/drawing/2014/main" id="{04679F0F-6A79-4A8A-BE36-12BEB3841BD3}"/>
                    </a:ext>
                  </a:extLst>
                </p14:cNvPr>
                <p14:cNvContentPartPr/>
                <p14:nvPr/>
              </p14:nvContentPartPr>
              <p14:xfrm>
                <a:off x="5938133" y="5738827"/>
                <a:ext cx="58680" cy="66600"/>
              </p14:xfrm>
            </p:contentPart>
          </mc:Choice>
          <mc:Fallback>
            <p:pic>
              <p:nvPicPr>
                <p:cNvPr id="250" name="Freihand 249">
                  <a:extLst>
                    <a:ext uri="{FF2B5EF4-FFF2-40B4-BE49-F238E27FC236}">
                      <a16:creationId xmlns:a16="http://schemas.microsoft.com/office/drawing/2014/main" id="{04679F0F-6A79-4A8A-BE36-12BEB3841BD3}"/>
                    </a:ext>
                  </a:extLst>
                </p:cNvPr>
                <p:cNvPicPr/>
                <p:nvPr/>
              </p:nvPicPr>
              <p:blipFill>
                <a:blip r:embed="rId397"/>
                <a:stretch>
                  <a:fillRect/>
                </a:stretch>
              </p:blipFill>
              <p:spPr>
                <a:xfrm>
                  <a:off x="5933813" y="5734507"/>
                  <a:ext cx="6732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398">
              <p14:nvContentPartPr>
                <p14:cNvPr id="251" name="Freihand 250">
                  <a:extLst>
                    <a:ext uri="{FF2B5EF4-FFF2-40B4-BE49-F238E27FC236}">
                      <a16:creationId xmlns:a16="http://schemas.microsoft.com/office/drawing/2014/main" id="{EF43AF88-B845-4BB1-B2CF-8757595C3AE4}"/>
                    </a:ext>
                  </a:extLst>
                </p14:cNvPr>
                <p14:cNvContentPartPr/>
                <p14:nvPr/>
              </p14:nvContentPartPr>
              <p14:xfrm>
                <a:off x="6014813" y="5733067"/>
                <a:ext cx="16560" cy="81720"/>
              </p14:xfrm>
            </p:contentPart>
          </mc:Choice>
          <mc:Fallback>
            <p:pic>
              <p:nvPicPr>
                <p:cNvPr id="251" name="Freihand 250">
                  <a:extLst>
                    <a:ext uri="{FF2B5EF4-FFF2-40B4-BE49-F238E27FC236}">
                      <a16:creationId xmlns:a16="http://schemas.microsoft.com/office/drawing/2014/main" id="{EF43AF88-B845-4BB1-B2CF-8757595C3AE4}"/>
                    </a:ext>
                  </a:extLst>
                </p:cNvPr>
                <p:cNvPicPr/>
                <p:nvPr/>
              </p:nvPicPr>
              <p:blipFill>
                <a:blip r:embed="rId399"/>
                <a:stretch>
                  <a:fillRect/>
                </a:stretch>
              </p:blipFill>
              <p:spPr>
                <a:xfrm>
                  <a:off x="6010493" y="5728747"/>
                  <a:ext cx="2520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400">
              <p14:nvContentPartPr>
                <p14:cNvPr id="252" name="Freihand 251">
                  <a:extLst>
                    <a:ext uri="{FF2B5EF4-FFF2-40B4-BE49-F238E27FC236}">
                      <a16:creationId xmlns:a16="http://schemas.microsoft.com/office/drawing/2014/main" id="{0E56E2AD-A16C-442C-A228-F1E5E54CEE08}"/>
                    </a:ext>
                  </a:extLst>
                </p14:cNvPr>
                <p14:cNvContentPartPr/>
                <p14:nvPr/>
              </p14:nvContentPartPr>
              <p14:xfrm>
                <a:off x="6025613" y="5719027"/>
                <a:ext cx="89280" cy="132120"/>
              </p14:xfrm>
            </p:contentPart>
          </mc:Choice>
          <mc:Fallback>
            <p:pic>
              <p:nvPicPr>
                <p:cNvPr id="252" name="Freihand 251">
                  <a:extLst>
                    <a:ext uri="{FF2B5EF4-FFF2-40B4-BE49-F238E27FC236}">
                      <a16:creationId xmlns:a16="http://schemas.microsoft.com/office/drawing/2014/main" id="{0E56E2AD-A16C-442C-A228-F1E5E54CEE08}"/>
                    </a:ext>
                  </a:extLst>
                </p:cNvPr>
                <p:cNvPicPr/>
                <p:nvPr/>
              </p:nvPicPr>
              <p:blipFill>
                <a:blip r:embed="rId401"/>
                <a:stretch>
                  <a:fillRect/>
                </a:stretch>
              </p:blipFill>
              <p:spPr>
                <a:xfrm>
                  <a:off x="6021293" y="5714707"/>
                  <a:ext cx="97920" cy="140760"/>
                </a:xfrm>
                <a:prstGeom prst="rect">
                  <a:avLst/>
                </a:prstGeom>
              </p:spPr>
            </p:pic>
          </mc:Fallback>
        </mc:AlternateContent>
        <mc:AlternateContent xmlns:mc="http://schemas.openxmlformats.org/markup-compatibility/2006">
          <mc:Choice xmlns:p14="http://schemas.microsoft.com/office/powerpoint/2010/main" Requires="p14">
            <p:contentPart p14:bwMode="auto" r:id="rId402">
              <p14:nvContentPartPr>
                <p14:cNvPr id="221" name="Freihand 220">
                  <a:extLst>
                    <a:ext uri="{FF2B5EF4-FFF2-40B4-BE49-F238E27FC236}">
                      <a16:creationId xmlns:a16="http://schemas.microsoft.com/office/drawing/2014/main" id="{D01CBE85-2A80-4451-A9EE-BE5B9D0A806A}"/>
                    </a:ext>
                  </a:extLst>
                </p14:cNvPr>
                <p14:cNvContentPartPr/>
                <p14:nvPr/>
              </p14:nvContentPartPr>
              <p14:xfrm>
                <a:off x="6308573" y="5198827"/>
                <a:ext cx="120600" cy="113040"/>
              </p14:xfrm>
            </p:contentPart>
          </mc:Choice>
          <mc:Fallback>
            <p:pic>
              <p:nvPicPr>
                <p:cNvPr id="221" name="Freihand 220">
                  <a:extLst>
                    <a:ext uri="{FF2B5EF4-FFF2-40B4-BE49-F238E27FC236}">
                      <a16:creationId xmlns:a16="http://schemas.microsoft.com/office/drawing/2014/main" id="{D01CBE85-2A80-4451-A9EE-BE5B9D0A806A}"/>
                    </a:ext>
                  </a:extLst>
                </p:cNvPr>
                <p:cNvPicPr/>
                <p:nvPr/>
              </p:nvPicPr>
              <p:blipFill>
                <a:blip r:embed="rId403"/>
                <a:stretch>
                  <a:fillRect/>
                </a:stretch>
              </p:blipFill>
              <p:spPr>
                <a:xfrm>
                  <a:off x="6304253" y="5194507"/>
                  <a:ext cx="12924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404">
              <p14:nvContentPartPr>
                <p14:cNvPr id="222" name="Freihand 221">
                  <a:extLst>
                    <a:ext uri="{FF2B5EF4-FFF2-40B4-BE49-F238E27FC236}">
                      <a16:creationId xmlns:a16="http://schemas.microsoft.com/office/drawing/2014/main" id="{FB4B5BFA-546A-4463-B77D-74FFDEB14264}"/>
                    </a:ext>
                  </a:extLst>
                </p14:cNvPr>
                <p14:cNvContentPartPr/>
                <p14:nvPr/>
              </p14:nvContentPartPr>
              <p14:xfrm>
                <a:off x="6487133" y="5215387"/>
                <a:ext cx="29520" cy="92880"/>
              </p14:xfrm>
            </p:contentPart>
          </mc:Choice>
          <mc:Fallback>
            <p:pic>
              <p:nvPicPr>
                <p:cNvPr id="222" name="Freihand 221">
                  <a:extLst>
                    <a:ext uri="{FF2B5EF4-FFF2-40B4-BE49-F238E27FC236}">
                      <a16:creationId xmlns:a16="http://schemas.microsoft.com/office/drawing/2014/main" id="{FB4B5BFA-546A-4463-B77D-74FFDEB14264}"/>
                    </a:ext>
                  </a:extLst>
                </p:cNvPr>
                <p:cNvPicPr/>
                <p:nvPr/>
              </p:nvPicPr>
              <p:blipFill>
                <a:blip r:embed="rId405"/>
                <a:stretch>
                  <a:fillRect/>
                </a:stretch>
              </p:blipFill>
              <p:spPr>
                <a:xfrm>
                  <a:off x="6482813" y="5211067"/>
                  <a:ext cx="381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406">
              <p14:nvContentPartPr>
                <p14:cNvPr id="223" name="Freihand 222">
                  <a:extLst>
                    <a:ext uri="{FF2B5EF4-FFF2-40B4-BE49-F238E27FC236}">
                      <a16:creationId xmlns:a16="http://schemas.microsoft.com/office/drawing/2014/main" id="{B974E733-94BB-47D3-972D-8E8351F3569F}"/>
                    </a:ext>
                  </a:extLst>
                </p14:cNvPr>
                <p14:cNvContentPartPr/>
                <p14:nvPr/>
              </p14:nvContentPartPr>
              <p14:xfrm>
                <a:off x="6441413" y="5251387"/>
                <a:ext cx="87480" cy="18360"/>
              </p14:xfrm>
            </p:contentPart>
          </mc:Choice>
          <mc:Fallback>
            <p:pic>
              <p:nvPicPr>
                <p:cNvPr id="223" name="Freihand 222">
                  <a:extLst>
                    <a:ext uri="{FF2B5EF4-FFF2-40B4-BE49-F238E27FC236}">
                      <a16:creationId xmlns:a16="http://schemas.microsoft.com/office/drawing/2014/main" id="{B974E733-94BB-47D3-972D-8E8351F3569F}"/>
                    </a:ext>
                  </a:extLst>
                </p:cNvPr>
                <p:cNvPicPr/>
                <p:nvPr/>
              </p:nvPicPr>
              <p:blipFill>
                <a:blip r:embed="rId407"/>
                <a:stretch>
                  <a:fillRect/>
                </a:stretch>
              </p:blipFill>
              <p:spPr>
                <a:xfrm>
                  <a:off x="6437093" y="5247067"/>
                  <a:ext cx="96120" cy="27000"/>
                </a:xfrm>
                <a:prstGeom prst="rect">
                  <a:avLst/>
                </a:prstGeom>
              </p:spPr>
            </p:pic>
          </mc:Fallback>
        </mc:AlternateContent>
        <mc:AlternateContent xmlns:mc="http://schemas.openxmlformats.org/markup-compatibility/2006">
          <mc:Choice xmlns:p14="http://schemas.microsoft.com/office/powerpoint/2010/main" Requires="p14">
            <p:contentPart p14:bwMode="auto" r:id="rId408">
              <p14:nvContentPartPr>
                <p14:cNvPr id="224" name="Freihand 223">
                  <a:extLst>
                    <a:ext uri="{FF2B5EF4-FFF2-40B4-BE49-F238E27FC236}">
                      <a16:creationId xmlns:a16="http://schemas.microsoft.com/office/drawing/2014/main" id="{CACD0578-F080-4486-AD4B-B743BED4B27D}"/>
                    </a:ext>
                  </a:extLst>
                </p14:cNvPr>
                <p14:cNvContentPartPr/>
                <p14:nvPr/>
              </p14:nvContentPartPr>
              <p14:xfrm>
                <a:off x="6578933" y="5171827"/>
                <a:ext cx="82440" cy="131400"/>
              </p14:xfrm>
            </p:contentPart>
          </mc:Choice>
          <mc:Fallback>
            <p:pic>
              <p:nvPicPr>
                <p:cNvPr id="224" name="Freihand 223">
                  <a:extLst>
                    <a:ext uri="{FF2B5EF4-FFF2-40B4-BE49-F238E27FC236}">
                      <a16:creationId xmlns:a16="http://schemas.microsoft.com/office/drawing/2014/main" id="{CACD0578-F080-4486-AD4B-B743BED4B27D}"/>
                    </a:ext>
                  </a:extLst>
                </p:cNvPr>
                <p:cNvPicPr/>
                <p:nvPr/>
              </p:nvPicPr>
              <p:blipFill>
                <a:blip r:embed="rId409"/>
                <a:stretch>
                  <a:fillRect/>
                </a:stretch>
              </p:blipFill>
              <p:spPr>
                <a:xfrm>
                  <a:off x="6574613" y="5167507"/>
                  <a:ext cx="9108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410">
              <p14:nvContentPartPr>
                <p14:cNvPr id="225" name="Freihand 224">
                  <a:extLst>
                    <a:ext uri="{FF2B5EF4-FFF2-40B4-BE49-F238E27FC236}">
                      <a16:creationId xmlns:a16="http://schemas.microsoft.com/office/drawing/2014/main" id="{2CA5406A-6A14-47F6-8143-C6359316304D}"/>
                    </a:ext>
                  </a:extLst>
                </p14:cNvPr>
                <p14:cNvContentPartPr/>
                <p14:nvPr/>
              </p14:nvContentPartPr>
              <p14:xfrm>
                <a:off x="6638693" y="5286307"/>
                <a:ext cx="75600" cy="88920"/>
              </p14:xfrm>
            </p:contentPart>
          </mc:Choice>
          <mc:Fallback>
            <p:pic>
              <p:nvPicPr>
                <p:cNvPr id="225" name="Freihand 224">
                  <a:extLst>
                    <a:ext uri="{FF2B5EF4-FFF2-40B4-BE49-F238E27FC236}">
                      <a16:creationId xmlns:a16="http://schemas.microsoft.com/office/drawing/2014/main" id="{2CA5406A-6A14-47F6-8143-C6359316304D}"/>
                    </a:ext>
                  </a:extLst>
                </p:cNvPr>
                <p:cNvPicPr/>
                <p:nvPr/>
              </p:nvPicPr>
              <p:blipFill>
                <a:blip r:embed="rId411"/>
                <a:stretch>
                  <a:fillRect/>
                </a:stretch>
              </p:blipFill>
              <p:spPr>
                <a:xfrm>
                  <a:off x="6634373" y="5281987"/>
                  <a:ext cx="84240" cy="97560"/>
                </a:xfrm>
                <a:prstGeom prst="rect">
                  <a:avLst/>
                </a:prstGeom>
              </p:spPr>
            </p:pic>
          </mc:Fallback>
        </mc:AlternateContent>
        <mc:AlternateContent xmlns:mc="http://schemas.openxmlformats.org/markup-compatibility/2006">
          <mc:Choice xmlns:p14="http://schemas.microsoft.com/office/powerpoint/2010/main" Requires="p14">
            <p:contentPart p14:bwMode="auto" r:id="rId412">
              <p14:nvContentPartPr>
                <p14:cNvPr id="226" name="Freihand 225">
                  <a:extLst>
                    <a:ext uri="{FF2B5EF4-FFF2-40B4-BE49-F238E27FC236}">
                      <a16:creationId xmlns:a16="http://schemas.microsoft.com/office/drawing/2014/main" id="{83CE0F0B-95F4-40B2-89F6-F14ADF0393F2}"/>
                    </a:ext>
                  </a:extLst>
                </p14:cNvPr>
                <p14:cNvContentPartPr/>
                <p14:nvPr/>
              </p14:nvContentPartPr>
              <p14:xfrm>
                <a:off x="6729413" y="5285587"/>
                <a:ext cx="66600" cy="51840"/>
              </p14:xfrm>
            </p:contentPart>
          </mc:Choice>
          <mc:Fallback>
            <p:pic>
              <p:nvPicPr>
                <p:cNvPr id="226" name="Freihand 225">
                  <a:extLst>
                    <a:ext uri="{FF2B5EF4-FFF2-40B4-BE49-F238E27FC236}">
                      <a16:creationId xmlns:a16="http://schemas.microsoft.com/office/drawing/2014/main" id="{83CE0F0B-95F4-40B2-89F6-F14ADF0393F2}"/>
                    </a:ext>
                  </a:extLst>
                </p:cNvPr>
                <p:cNvPicPr/>
                <p:nvPr/>
              </p:nvPicPr>
              <p:blipFill>
                <a:blip r:embed="rId413"/>
                <a:stretch>
                  <a:fillRect/>
                </a:stretch>
              </p:blipFill>
              <p:spPr>
                <a:xfrm>
                  <a:off x="6725093" y="5281267"/>
                  <a:ext cx="7524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414">
              <p14:nvContentPartPr>
                <p14:cNvPr id="227" name="Freihand 226">
                  <a:extLst>
                    <a:ext uri="{FF2B5EF4-FFF2-40B4-BE49-F238E27FC236}">
                      <a16:creationId xmlns:a16="http://schemas.microsoft.com/office/drawing/2014/main" id="{10BDBA80-28FA-4397-AD28-1677F501575A}"/>
                    </a:ext>
                  </a:extLst>
                </p14:cNvPr>
                <p14:cNvContentPartPr/>
                <p14:nvPr/>
              </p14:nvContentPartPr>
              <p14:xfrm>
                <a:off x="6814373" y="5277667"/>
                <a:ext cx="33120" cy="69480"/>
              </p14:xfrm>
            </p:contentPart>
          </mc:Choice>
          <mc:Fallback>
            <p:pic>
              <p:nvPicPr>
                <p:cNvPr id="227" name="Freihand 226">
                  <a:extLst>
                    <a:ext uri="{FF2B5EF4-FFF2-40B4-BE49-F238E27FC236}">
                      <a16:creationId xmlns:a16="http://schemas.microsoft.com/office/drawing/2014/main" id="{10BDBA80-28FA-4397-AD28-1677F501575A}"/>
                    </a:ext>
                  </a:extLst>
                </p:cNvPr>
                <p:cNvPicPr/>
                <p:nvPr/>
              </p:nvPicPr>
              <p:blipFill>
                <a:blip r:embed="rId415"/>
                <a:stretch>
                  <a:fillRect/>
                </a:stretch>
              </p:blipFill>
              <p:spPr>
                <a:xfrm>
                  <a:off x="6810053" y="5273347"/>
                  <a:ext cx="4176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416">
              <p14:nvContentPartPr>
                <p14:cNvPr id="228" name="Freihand 227">
                  <a:extLst>
                    <a:ext uri="{FF2B5EF4-FFF2-40B4-BE49-F238E27FC236}">
                      <a16:creationId xmlns:a16="http://schemas.microsoft.com/office/drawing/2014/main" id="{EBC994C3-8ACD-479D-B0BD-49178359BBA9}"/>
                    </a:ext>
                  </a:extLst>
                </p14:cNvPr>
                <p14:cNvContentPartPr/>
                <p14:nvPr/>
              </p14:nvContentPartPr>
              <p14:xfrm>
                <a:off x="6877013" y="5244547"/>
                <a:ext cx="124560" cy="139320"/>
              </p14:xfrm>
            </p:contentPart>
          </mc:Choice>
          <mc:Fallback>
            <p:pic>
              <p:nvPicPr>
                <p:cNvPr id="228" name="Freihand 227">
                  <a:extLst>
                    <a:ext uri="{FF2B5EF4-FFF2-40B4-BE49-F238E27FC236}">
                      <a16:creationId xmlns:a16="http://schemas.microsoft.com/office/drawing/2014/main" id="{EBC994C3-8ACD-479D-B0BD-49178359BBA9}"/>
                    </a:ext>
                  </a:extLst>
                </p:cNvPr>
                <p:cNvPicPr/>
                <p:nvPr/>
              </p:nvPicPr>
              <p:blipFill>
                <a:blip r:embed="rId417"/>
                <a:stretch>
                  <a:fillRect/>
                </a:stretch>
              </p:blipFill>
              <p:spPr>
                <a:xfrm>
                  <a:off x="6872693" y="5240227"/>
                  <a:ext cx="13320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418">
              <p14:nvContentPartPr>
                <p14:cNvPr id="254" name="Freihand 253">
                  <a:extLst>
                    <a:ext uri="{FF2B5EF4-FFF2-40B4-BE49-F238E27FC236}">
                      <a16:creationId xmlns:a16="http://schemas.microsoft.com/office/drawing/2014/main" id="{9D170C81-C6F2-4E72-928A-1024016EE763}"/>
                    </a:ext>
                  </a:extLst>
                </p14:cNvPr>
                <p14:cNvContentPartPr/>
                <p14:nvPr/>
              </p14:nvContentPartPr>
              <p14:xfrm>
                <a:off x="6349973" y="5429947"/>
                <a:ext cx="686160" cy="47520"/>
              </p14:xfrm>
            </p:contentPart>
          </mc:Choice>
          <mc:Fallback>
            <p:pic>
              <p:nvPicPr>
                <p:cNvPr id="254" name="Freihand 253">
                  <a:extLst>
                    <a:ext uri="{FF2B5EF4-FFF2-40B4-BE49-F238E27FC236}">
                      <a16:creationId xmlns:a16="http://schemas.microsoft.com/office/drawing/2014/main" id="{9D170C81-C6F2-4E72-928A-1024016EE763}"/>
                    </a:ext>
                  </a:extLst>
                </p:cNvPr>
                <p:cNvPicPr/>
                <p:nvPr/>
              </p:nvPicPr>
              <p:blipFill>
                <a:blip r:embed="rId419"/>
                <a:stretch>
                  <a:fillRect/>
                </a:stretch>
              </p:blipFill>
              <p:spPr>
                <a:xfrm>
                  <a:off x="6345653" y="5425627"/>
                  <a:ext cx="694800" cy="56160"/>
                </a:xfrm>
                <a:prstGeom prst="rect">
                  <a:avLst/>
                </a:prstGeom>
              </p:spPr>
            </p:pic>
          </mc:Fallback>
        </mc:AlternateContent>
        <mc:AlternateContent xmlns:mc="http://schemas.openxmlformats.org/markup-compatibility/2006">
          <mc:Choice xmlns:p14="http://schemas.microsoft.com/office/powerpoint/2010/main" Requires="p14">
            <p:contentPart p14:bwMode="auto" r:id="rId420">
              <p14:nvContentPartPr>
                <p14:cNvPr id="255" name="Freihand 254">
                  <a:extLst>
                    <a:ext uri="{FF2B5EF4-FFF2-40B4-BE49-F238E27FC236}">
                      <a16:creationId xmlns:a16="http://schemas.microsoft.com/office/drawing/2014/main" id="{31E531ED-230D-407E-9390-4D5DD4905377}"/>
                    </a:ext>
                  </a:extLst>
                </p14:cNvPr>
                <p14:cNvContentPartPr/>
                <p14:nvPr/>
              </p14:nvContentPartPr>
              <p14:xfrm>
                <a:off x="6495773" y="5593747"/>
                <a:ext cx="6480" cy="94320"/>
              </p14:xfrm>
            </p:contentPart>
          </mc:Choice>
          <mc:Fallback>
            <p:pic>
              <p:nvPicPr>
                <p:cNvPr id="255" name="Freihand 254">
                  <a:extLst>
                    <a:ext uri="{FF2B5EF4-FFF2-40B4-BE49-F238E27FC236}">
                      <a16:creationId xmlns:a16="http://schemas.microsoft.com/office/drawing/2014/main" id="{31E531ED-230D-407E-9390-4D5DD4905377}"/>
                    </a:ext>
                  </a:extLst>
                </p:cNvPr>
                <p:cNvPicPr/>
                <p:nvPr/>
              </p:nvPicPr>
              <p:blipFill>
                <a:blip r:embed="rId421"/>
                <a:stretch>
                  <a:fillRect/>
                </a:stretch>
              </p:blipFill>
              <p:spPr>
                <a:xfrm>
                  <a:off x="6491453" y="5589427"/>
                  <a:ext cx="1512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422">
              <p14:nvContentPartPr>
                <p14:cNvPr id="256" name="Freihand 255">
                  <a:extLst>
                    <a:ext uri="{FF2B5EF4-FFF2-40B4-BE49-F238E27FC236}">
                      <a16:creationId xmlns:a16="http://schemas.microsoft.com/office/drawing/2014/main" id="{BB72F471-FA03-4752-9626-271A54A32D05}"/>
                    </a:ext>
                  </a:extLst>
                </p14:cNvPr>
                <p14:cNvContentPartPr/>
                <p14:nvPr/>
              </p14:nvContentPartPr>
              <p14:xfrm>
                <a:off x="6422333" y="5685907"/>
                <a:ext cx="156240" cy="27360"/>
              </p14:xfrm>
            </p:contentPart>
          </mc:Choice>
          <mc:Fallback>
            <p:pic>
              <p:nvPicPr>
                <p:cNvPr id="256" name="Freihand 255">
                  <a:extLst>
                    <a:ext uri="{FF2B5EF4-FFF2-40B4-BE49-F238E27FC236}">
                      <a16:creationId xmlns:a16="http://schemas.microsoft.com/office/drawing/2014/main" id="{BB72F471-FA03-4752-9626-271A54A32D05}"/>
                    </a:ext>
                  </a:extLst>
                </p:cNvPr>
                <p:cNvPicPr/>
                <p:nvPr/>
              </p:nvPicPr>
              <p:blipFill>
                <a:blip r:embed="rId423"/>
                <a:stretch>
                  <a:fillRect/>
                </a:stretch>
              </p:blipFill>
              <p:spPr>
                <a:xfrm>
                  <a:off x="6418013" y="5681587"/>
                  <a:ext cx="164880" cy="36000"/>
                </a:xfrm>
                <a:prstGeom prst="rect">
                  <a:avLst/>
                </a:prstGeom>
              </p:spPr>
            </p:pic>
          </mc:Fallback>
        </mc:AlternateContent>
        <mc:AlternateContent xmlns:mc="http://schemas.openxmlformats.org/markup-compatibility/2006">
          <mc:Choice xmlns:p14="http://schemas.microsoft.com/office/powerpoint/2010/main" Requires="p14">
            <p:contentPart p14:bwMode="auto" r:id="rId424">
              <p14:nvContentPartPr>
                <p14:cNvPr id="257" name="Freihand 256">
                  <a:extLst>
                    <a:ext uri="{FF2B5EF4-FFF2-40B4-BE49-F238E27FC236}">
                      <a16:creationId xmlns:a16="http://schemas.microsoft.com/office/drawing/2014/main" id="{CEBC2A92-D21E-4F21-A3B7-F4800B24A1B1}"/>
                    </a:ext>
                  </a:extLst>
                </p14:cNvPr>
                <p14:cNvContentPartPr/>
                <p14:nvPr/>
              </p14:nvContentPartPr>
              <p14:xfrm>
                <a:off x="6401813" y="5562067"/>
                <a:ext cx="162000" cy="24120"/>
              </p14:xfrm>
            </p:contentPart>
          </mc:Choice>
          <mc:Fallback>
            <p:pic>
              <p:nvPicPr>
                <p:cNvPr id="257" name="Freihand 256">
                  <a:extLst>
                    <a:ext uri="{FF2B5EF4-FFF2-40B4-BE49-F238E27FC236}">
                      <a16:creationId xmlns:a16="http://schemas.microsoft.com/office/drawing/2014/main" id="{CEBC2A92-D21E-4F21-A3B7-F4800B24A1B1}"/>
                    </a:ext>
                  </a:extLst>
                </p:cNvPr>
                <p:cNvPicPr/>
                <p:nvPr/>
              </p:nvPicPr>
              <p:blipFill>
                <a:blip r:embed="rId425"/>
                <a:stretch>
                  <a:fillRect/>
                </a:stretch>
              </p:blipFill>
              <p:spPr>
                <a:xfrm>
                  <a:off x="6397493" y="5557747"/>
                  <a:ext cx="17064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426">
              <p14:nvContentPartPr>
                <p14:cNvPr id="258" name="Freihand 257">
                  <a:extLst>
                    <a:ext uri="{FF2B5EF4-FFF2-40B4-BE49-F238E27FC236}">
                      <a16:creationId xmlns:a16="http://schemas.microsoft.com/office/drawing/2014/main" id="{52951636-1BFC-453E-A269-4CC13C81C98E}"/>
                    </a:ext>
                  </a:extLst>
                </p14:cNvPr>
                <p14:cNvContentPartPr/>
                <p14:nvPr/>
              </p14:nvContentPartPr>
              <p14:xfrm>
                <a:off x="6557333" y="5626147"/>
                <a:ext cx="120960" cy="75240"/>
              </p14:xfrm>
            </p:contentPart>
          </mc:Choice>
          <mc:Fallback>
            <p:pic>
              <p:nvPicPr>
                <p:cNvPr id="258" name="Freihand 257">
                  <a:extLst>
                    <a:ext uri="{FF2B5EF4-FFF2-40B4-BE49-F238E27FC236}">
                      <a16:creationId xmlns:a16="http://schemas.microsoft.com/office/drawing/2014/main" id="{52951636-1BFC-453E-A269-4CC13C81C98E}"/>
                    </a:ext>
                  </a:extLst>
                </p:cNvPr>
                <p:cNvPicPr/>
                <p:nvPr/>
              </p:nvPicPr>
              <p:blipFill>
                <a:blip r:embed="rId427"/>
                <a:stretch>
                  <a:fillRect/>
                </a:stretch>
              </p:blipFill>
              <p:spPr>
                <a:xfrm>
                  <a:off x="6553013" y="5621827"/>
                  <a:ext cx="12960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428">
              <p14:nvContentPartPr>
                <p14:cNvPr id="259" name="Freihand 258">
                  <a:extLst>
                    <a:ext uri="{FF2B5EF4-FFF2-40B4-BE49-F238E27FC236}">
                      <a16:creationId xmlns:a16="http://schemas.microsoft.com/office/drawing/2014/main" id="{0F2D52F8-8851-45B7-87B8-9D7576642A66}"/>
                    </a:ext>
                  </a:extLst>
                </p14:cNvPr>
                <p14:cNvContentPartPr/>
                <p14:nvPr/>
              </p14:nvContentPartPr>
              <p14:xfrm>
                <a:off x="6685133" y="5567467"/>
                <a:ext cx="127080" cy="168480"/>
              </p14:xfrm>
            </p:contentPart>
          </mc:Choice>
          <mc:Fallback>
            <p:pic>
              <p:nvPicPr>
                <p:cNvPr id="259" name="Freihand 258">
                  <a:extLst>
                    <a:ext uri="{FF2B5EF4-FFF2-40B4-BE49-F238E27FC236}">
                      <a16:creationId xmlns:a16="http://schemas.microsoft.com/office/drawing/2014/main" id="{0F2D52F8-8851-45B7-87B8-9D7576642A66}"/>
                    </a:ext>
                  </a:extLst>
                </p:cNvPr>
                <p:cNvPicPr/>
                <p:nvPr/>
              </p:nvPicPr>
              <p:blipFill>
                <a:blip r:embed="rId429"/>
                <a:stretch>
                  <a:fillRect/>
                </a:stretch>
              </p:blipFill>
              <p:spPr>
                <a:xfrm>
                  <a:off x="6680813" y="5563147"/>
                  <a:ext cx="13572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430">
              <p14:nvContentPartPr>
                <p14:cNvPr id="260" name="Freihand 259">
                  <a:extLst>
                    <a:ext uri="{FF2B5EF4-FFF2-40B4-BE49-F238E27FC236}">
                      <a16:creationId xmlns:a16="http://schemas.microsoft.com/office/drawing/2014/main" id="{2ACF24DB-F8AF-4BB6-A2D1-2C4952AF2445}"/>
                    </a:ext>
                  </a:extLst>
                </p14:cNvPr>
                <p14:cNvContentPartPr/>
                <p14:nvPr/>
              </p14:nvContentPartPr>
              <p14:xfrm>
                <a:off x="6816533" y="5619667"/>
                <a:ext cx="118800" cy="66600"/>
              </p14:xfrm>
            </p:contentPart>
          </mc:Choice>
          <mc:Fallback>
            <p:pic>
              <p:nvPicPr>
                <p:cNvPr id="260" name="Freihand 259">
                  <a:extLst>
                    <a:ext uri="{FF2B5EF4-FFF2-40B4-BE49-F238E27FC236}">
                      <a16:creationId xmlns:a16="http://schemas.microsoft.com/office/drawing/2014/main" id="{2ACF24DB-F8AF-4BB6-A2D1-2C4952AF2445}"/>
                    </a:ext>
                  </a:extLst>
                </p:cNvPr>
                <p:cNvPicPr/>
                <p:nvPr/>
              </p:nvPicPr>
              <p:blipFill>
                <a:blip r:embed="rId431"/>
                <a:stretch>
                  <a:fillRect/>
                </a:stretch>
              </p:blipFill>
              <p:spPr>
                <a:xfrm>
                  <a:off x="6812213" y="5615347"/>
                  <a:ext cx="12744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432">
              <p14:nvContentPartPr>
                <p14:cNvPr id="261" name="Freihand 260">
                  <a:extLst>
                    <a:ext uri="{FF2B5EF4-FFF2-40B4-BE49-F238E27FC236}">
                      <a16:creationId xmlns:a16="http://schemas.microsoft.com/office/drawing/2014/main" id="{70C09F78-88B4-49B3-97D5-106B676FE982}"/>
                    </a:ext>
                  </a:extLst>
                </p14:cNvPr>
                <p14:cNvContentPartPr/>
                <p14:nvPr/>
              </p14:nvContentPartPr>
              <p14:xfrm>
                <a:off x="6938573" y="5576467"/>
                <a:ext cx="102960" cy="118800"/>
              </p14:xfrm>
            </p:contentPart>
          </mc:Choice>
          <mc:Fallback>
            <p:pic>
              <p:nvPicPr>
                <p:cNvPr id="261" name="Freihand 260">
                  <a:extLst>
                    <a:ext uri="{FF2B5EF4-FFF2-40B4-BE49-F238E27FC236}">
                      <a16:creationId xmlns:a16="http://schemas.microsoft.com/office/drawing/2014/main" id="{70C09F78-88B4-49B3-97D5-106B676FE982}"/>
                    </a:ext>
                  </a:extLst>
                </p:cNvPr>
                <p:cNvPicPr/>
                <p:nvPr/>
              </p:nvPicPr>
              <p:blipFill>
                <a:blip r:embed="rId433"/>
                <a:stretch>
                  <a:fillRect/>
                </a:stretch>
              </p:blipFill>
              <p:spPr>
                <a:xfrm>
                  <a:off x="6934253" y="5572147"/>
                  <a:ext cx="11160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34">
              <p14:nvContentPartPr>
                <p14:cNvPr id="262" name="Freihand 261">
                  <a:extLst>
                    <a:ext uri="{FF2B5EF4-FFF2-40B4-BE49-F238E27FC236}">
                      <a16:creationId xmlns:a16="http://schemas.microsoft.com/office/drawing/2014/main" id="{E37B861E-3E79-4A41-8141-D29282DB841F}"/>
                    </a:ext>
                  </a:extLst>
                </p14:cNvPr>
                <p14:cNvContentPartPr/>
                <p14:nvPr/>
              </p14:nvContentPartPr>
              <p14:xfrm>
                <a:off x="7023533" y="5589067"/>
                <a:ext cx="140760" cy="99000"/>
              </p14:xfrm>
            </p:contentPart>
          </mc:Choice>
          <mc:Fallback>
            <p:pic>
              <p:nvPicPr>
                <p:cNvPr id="262" name="Freihand 261">
                  <a:extLst>
                    <a:ext uri="{FF2B5EF4-FFF2-40B4-BE49-F238E27FC236}">
                      <a16:creationId xmlns:a16="http://schemas.microsoft.com/office/drawing/2014/main" id="{E37B861E-3E79-4A41-8141-D29282DB841F}"/>
                    </a:ext>
                  </a:extLst>
                </p:cNvPr>
                <p:cNvPicPr/>
                <p:nvPr/>
              </p:nvPicPr>
              <p:blipFill>
                <a:blip r:embed="rId435"/>
                <a:stretch>
                  <a:fillRect/>
                </a:stretch>
              </p:blipFill>
              <p:spPr>
                <a:xfrm>
                  <a:off x="7019213" y="5584747"/>
                  <a:ext cx="14940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436">
              <p14:nvContentPartPr>
                <p14:cNvPr id="263" name="Freihand 262">
                  <a:extLst>
                    <a:ext uri="{FF2B5EF4-FFF2-40B4-BE49-F238E27FC236}">
                      <a16:creationId xmlns:a16="http://schemas.microsoft.com/office/drawing/2014/main" id="{5916E83E-9FAA-4233-813A-30873D0F9DA5}"/>
                    </a:ext>
                  </a:extLst>
                </p14:cNvPr>
                <p14:cNvContentPartPr/>
                <p14:nvPr/>
              </p14:nvContentPartPr>
              <p14:xfrm>
                <a:off x="7186613" y="5623627"/>
                <a:ext cx="76320" cy="75240"/>
              </p14:xfrm>
            </p:contentPart>
          </mc:Choice>
          <mc:Fallback>
            <p:pic>
              <p:nvPicPr>
                <p:cNvPr id="263" name="Freihand 262">
                  <a:extLst>
                    <a:ext uri="{FF2B5EF4-FFF2-40B4-BE49-F238E27FC236}">
                      <a16:creationId xmlns:a16="http://schemas.microsoft.com/office/drawing/2014/main" id="{5916E83E-9FAA-4233-813A-30873D0F9DA5}"/>
                    </a:ext>
                  </a:extLst>
                </p:cNvPr>
                <p:cNvPicPr/>
                <p:nvPr/>
              </p:nvPicPr>
              <p:blipFill>
                <a:blip r:embed="rId437"/>
                <a:stretch>
                  <a:fillRect/>
                </a:stretch>
              </p:blipFill>
              <p:spPr>
                <a:xfrm>
                  <a:off x="7182293" y="5619307"/>
                  <a:ext cx="84960" cy="83880"/>
                </a:xfrm>
                <a:prstGeom prst="rect">
                  <a:avLst/>
                </a:prstGeom>
              </p:spPr>
            </p:pic>
          </mc:Fallback>
        </mc:AlternateContent>
        <mc:AlternateContent xmlns:mc="http://schemas.openxmlformats.org/markup-compatibility/2006">
          <mc:Choice xmlns:p14="http://schemas.microsoft.com/office/powerpoint/2010/main" Requires="p14">
            <p:contentPart p14:bwMode="auto" r:id="rId438">
              <p14:nvContentPartPr>
                <p14:cNvPr id="266" name="Freihand 265">
                  <a:extLst>
                    <a:ext uri="{FF2B5EF4-FFF2-40B4-BE49-F238E27FC236}">
                      <a16:creationId xmlns:a16="http://schemas.microsoft.com/office/drawing/2014/main" id="{718B98F6-FC12-46D1-9A10-386900F482CD}"/>
                    </a:ext>
                  </a:extLst>
                </p14:cNvPr>
                <p14:cNvContentPartPr/>
                <p14:nvPr/>
              </p14:nvContentPartPr>
              <p14:xfrm>
                <a:off x="7231253" y="5522467"/>
                <a:ext cx="84960" cy="210600"/>
              </p14:xfrm>
            </p:contentPart>
          </mc:Choice>
          <mc:Fallback>
            <p:pic>
              <p:nvPicPr>
                <p:cNvPr id="266" name="Freihand 265">
                  <a:extLst>
                    <a:ext uri="{FF2B5EF4-FFF2-40B4-BE49-F238E27FC236}">
                      <a16:creationId xmlns:a16="http://schemas.microsoft.com/office/drawing/2014/main" id="{718B98F6-FC12-46D1-9A10-386900F482CD}"/>
                    </a:ext>
                  </a:extLst>
                </p:cNvPr>
                <p:cNvPicPr/>
                <p:nvPr/>
              </p:nvPicPr>
              <p:blipFill>
                <a:blip r:embed="rId439"/>
                <a:stretch>
                  <a:fillRect/>
                </a:stretch>
              </p:blipFill>
              <p:spPr>
                <a:xfrm>
                  <a:off x="7226933" y="5518147"/>
                  <a:ext cx="93600" cy="219240"/>
                </a:xfrm>
                <a:prstGeom prst="rect">
                  <a:avLst/>
                </a:prstGeom>
              </p:spPr>
            </p:pic>
          </mc:Fallback>
        </mc:AlternateContent>
        <mc:AlternateContent xmlns:mc="http://schemas.openxmlformats.org/markup-compatibility/2006">
          <mc:Choice xmlns:p14="http://schemas.microsoft.com/office/powerpoint/2010/main" Requires="p14">
            <p:contentPart p14:bwMode="auto" r:id="rId440">
              <p14:nvContentPartPr>
                <p14:cNvPr id="267" name="Freihand 266">
                  <a:extLst>
                    <a:ext uri="{FF2B5EF4-FFF2-40B4-BE49-F238E27FC236}">
                      <a16:creationId xmlns:a16="http://schemas.microsoft.com/office/drawing/2014/main" id="{A2108BFF-3EEA-4417-9E8E-166A8AEB6606}"/>
                    </a:ext>
                  </a:extLst>
                </p14:cNvPr>
                <p14:cNvContentPartPr/>
                <p14:nvPr/>
              </p14:nvContentPartPr>
              <p14:xfrm>
                <a:off x="7317293" y="5603467"/>
                <a:ext cx="125640" cy="42120"/>
              </p14:xfrm>
            </p:contentPart>
          </mc:Choice>
          <mc:Fallback>
            <p:pic>
              <p:nvPicPr>
                <p:cNvPr id="267" name="Freihand 266">
                  <a:extLst>
                    <a:ext uri="{FF2B5EF4-FFF2-40B4-BE49-F238E27FC236}">
                      <a16:creationId xmlns:a16="http://schemas.microsoft.com/office/drawing/2014/main" id="{A2108BFF-3EEA-4417-9E8E-166A8AEB6606}"/>
                    </a:ext>
                  </a:extLst>
                </p:cNvPr>
                <p:cNvPicPr/>
                <p:nvPr/>
              </p:nvPicPr>
              <p:blipFill>
                <a:blip r:embed="rId441"/>
                <a:stretch>
                  <a:fillRect/>
                </a:stretch>
              </p:blipFill>
              <p:spPr>
                <a:xfrm>
                  <a:off x="7312973" y="5599147"/>
                  <a:ext cx="13428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442">
              <p14:nvContentPartPr>
                <p14:cNvPr id="269" name="Freihand 268">
                  <a:extLst>
                    <a:ext uri="{FF2B5EF4-FFF2-40B4-BE49-F238E27FC236}">
                      <a16:creationId xmlns:a16="http://schemas.microsoft.com/office/drawing/2014/main" id="{D449A417-B009-47B8-8ED3-9466D11DD916}"/>
                    </a:ext>
                  </a:extLst>
                </p14:cNvPr>
                <p14:cNvContentPartPr/>
                <p14:nvPr/>
              </p14:nvContentPartPr>
              <p14:xfrm>
                <a:off x="7438613" y="5505907"/>
                <a:ext cx="142200" cy="155520"/>
              </p14:xfrm>
            </p:contentPart>
          </mc:Choice>
          <mc:Fallback>
            <p:pic>
              <p:nvPicPr>
                <p:cNvPr id="269" name="Freihand 268">
                  <a:extLst>
                    <a:ext uri="{FF2B5EF4-FFF2-40B4-BE49-F238E27FC236}">
                      <a16:creationId xmlns:a16="http://schemas.microsoft.com/office/drawing/2014/main" id="{D449A417-B009-47B8-8ED3-9466D11DD916}"/>
                    </a:ext>
                  </a:extLst>
                </p:cNvPr>
                <p:cNvPicPr/>
                <p:nvPr/>
              </p:nvPicPr>
              <p:blipFill>
                <a:blip r:embed="rId443"/>
                <a:stretch>
                  <a:fillRect/>
                </a:stretch>
              </p:blipFill>
              <p:spPr>
                <a:xfrm>
                  <a:off x="7434293" y="5501587"/>
                  <a:ext cx="15084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270" name="Freihand 269">
                  <a:extLst>
                    <a:ext uri="{FF2B5EF4-FFF2-40B4-BE49-F238E27FC236}">
                      <a16:creationId xmlns:a16="http://schemas.microsoft.com/office/drawing/2014/main" id="{FA1EAA34-468A-4B8C-95C2-2CFD5EA5E163}"/>
                    </a:ext>
                  </a:extLst>
                </p14:cNvPr>
                <p14:cNvContentPartPr/>
                <p14:nvPr/>
              </p14:nvContentPartPr>
              <p14:xfrm>
                <a:off x="7573973" y="5559907"/>
                <a:ext cx="186840" cy="56520"/>
              </p14:xfrm>
            </p:contentPart>
          </mc:Choice>
          <mc:Fallback>
            <p:pic>
              <p:nvPicPr>
                <p:cNvPr id="270" name="Freihand 269">
                  <a:extLst>
                    <a:ext uri="{FF2B5EF4-FFF2-40B4-BE49-F238E27FC236}">
                      <a16:creationId xmlns:a16="http://schemas.microsoft.com/office/drawing/2014/main" id="{FA1EAA34-468A-4B8C-95C2-2CFD5EA5E163}"/>
                    </a:ext>
                  </a:extLst>
                </p:cNvPr>
                <p:cNvPicPr/>
                <p:nvPr/>
              </p:nvPicPr>
              <p:blipFill>
                <a:blip r:embed="rId445"/>
                <a:stretch>
                  <a:fillRect/>
                </a:stretch>
              </p:blipFill>
              <p:spPr>
                <a:xfrm>
                  <a:off x="7569653" y="5555587"/>
                  <a:ext cx="19548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272" name="Freihand 271">
                  <a:extLst>
                    <a:ext uri="{FF2B5EF4-FFF2-40B4-BE49-F238E27FC236}">
                      <a16:creationId xmlns:a16="http://schemas.microsoft.com/office/drawing/2014/main" id="{A9B02EBF-A8CF-4641-ADCD-52502CB26D32}"/>
                    </a:ext>
                  </a:extLst>
                </p14:cNvPr>
                <p14:cNvContentPartPr/>
                <p14:nvPr/>
              </p14:nvContentPartPr>
              <p14:xfrm>
                <a:off x="7720493" y="5614627"/>
                <a:ext cx="87480" cy="79200"/>
              </p14:xfrm>
            </p:contentPart>
          </mc:Choice>
          <mc:Fallback>
            <p:pic>
              <p:nvPicPr>
                <p:cNvPr id="272" name="Freihand 271">
                  <a:extLst>
                    <a:ext uri="{FF2B5EF4-FFF2-40B4-BE49-F238E27FC236}">
                      <a16:creationId xmlns:a16="http://schemas.microsoft.com/office/drawing/2014/main" id="{A9B02EBF-A8CF-4641-ADCD-52502CB26D32}"/>
                    </a:ext>
                  </a:extLst>
                </p:cNvPr>
                <p:cNvPicPr/>
                <p:nvPr/>
              </p:nvPicPr>
              <p:blipFill>
                <a:blip r:embed="rId447"/>
                <a:stretch>
                  <a:fillRect/>
                </a:stretch>
              </p:blipFill>
              <p:spPr>
                <a:xfrm>
                  <a:off x="7716173" y="5610307"/>
                  <a:ext cx="9612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273" name="Freihand 272">
                  <a:extLst>
                    <a:ext uri="{FF2B5EF4-FFF2-40B4-BE49-F238E27FC236}">
                      <a16:creationId xmlns:a16="http://schemas.microsoft.com/office/drawing/2014/main" id="{B831F38B-75DB-47D9-A764-6D4502061733}"/>
                    </a:ext>
                  </a:extLst>
                </p14:cNvPr>
                <p14:cNvContentPartPr/>
                <p14:nvPr/>
              </p14:nvContentPartPr>
              <p14:xfrm>
                <a:off x="7831013" y="5611027"/>
                <a:ext cx="94320" cy="60840"/>
              </p14:xfrm>
            </p:contentPart>
          </mc:Choice>
          <mc:Fallback>
            <p:pic>
              <p:nvPicPr>
                <p:cNvPr id="273" name="Freihand 272">
                  <a:extLst>
                    <a:ext uri="{FF2B5EF4-FFF2-40B4-BE49-F238E27FC236}">
                      <a16:creationId xmlns:a16="http://schemas.microsoft.com/office/drawing/2014/main" id="{B831F38B-75DB-47D9-A764-6D4502061733}"/>
                    </a:ext>
                  </a:extLst>
                </p:cNvPr>
                <p:cNvPicPr/>
                <p:nvPr/>
              </p:nvPicPr>
              <p:blipFill>
                <a:blip r:embed="rId449"/>
                <a:stretch>
                  <a:fillRect/>
                </a:stretch>
              </p:blipFill>
              <p:spPr>
                <a:xfrm>
                  <a:off x="7826693" y="5606707"/>
                  <a:ext cx="10296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274" name="Freihand 273">
                  <a:extLst>
                    <a:ext uri="{FF2B5EF4-FFF2-40B4-BE49-F238E27FC236}">
                      <a16:creationId xmlns:a16="http://schemas.microsoft.com/office/drawing/2014/main" id="{B7BBCEB3-676E-445F-B77B-FBAC16F931A3}"/>
                    </a:ext>
                  </a:extLst>
                </p14:cNvPr>
                <p14:cNvContentPartPr/>
                <p14:nvPr/>
              </p14:nvContentPartPr>
              <p14:xfrm>
                <a:off x="7962413" y="5611387"/>
                <a:ext cx="6840" cy="74520"/>
              </p14:xfrm>
            </p:contentPart>
          </mc:Choice>
          <mc:Fallback>
            <p:pic>
              <p:nvPicPr>
                <p:cNvPr id="274" name="Freihand 273">
                  <a:extLst>
                    <a:ext uri="{FF2B5EF4-FFF2-40B4-BE49-F238E27FC236}">
                      <a16:creationId xmlns:a16="http://schemas.microsoft.com/office/drawing/2014/main" id="{B7BBCEB3-676E-445F-B77B-FBAC16F931A3}"/>
                    </a:ext>
                  </a:extLst>
                </p:cNvPr>
                <p:cNvPicPr/>
                <p:nvPr/>
              </p:nvPicPr>
              <p:blipFill>
                <a:blip r:embed="rId451"/>
                <a:stretch>
                  <a:fillRect/>
                </a:stretch>
              </p:blipFill>
              <p:spPr>
                <a:xfrm>
                  <a:off x="7958093" y="5607067"/>
                  <a:ext cx="15480" cy="8316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275" name="Freihand 274">
                  <a:extLst>
                    <a:ext uri="{FF2B5EF4-FFF2-40B4-BE49-F238E27FC236}">
                      <a16:creationId xmlns:a16="http://schemas.microsoft.com/office/drawing/2014/main" id="{204F3F3A-FB7A-4F70-A7A5-9257F2002DE8}"/>
                    </a:ext>
                  </a:extLst>
                </p14:cNvPr>
                <p14:cNvContentPartPr/>
                <p14:nvPr/>
              </p14:nvContentPartPr>
              <p14:xfrm>
                <a:off x="7957373" y="5541907"/>
                <a:ext cx="147600" cy="177480"/>
              </p14:xfrm>
            </p:contentPart>
          </mc:Choice>
          <mc:Fallback>
            <p:pic>
              <p:nvPicPr>
                <p:cNvPr id="275" name="Freihand 274">
                  <a:extLst>
                    <a:ext uri="{FF2B5EF4-FFF2-40B4-BE49-F238E27FC236}">
                      <a16:creationId xmlns:a16="http://schemas.microsoft.com/office/drawing/2014/main" id="{204F3F3A-FB7A-4F70-A7A5-9257F2002DE8}"/>
                    </a:ext>
                  </a:extLst>
                </p:cNvPr>
                <p:cNvPicPr/>
                <p:nvPr/>
              </p:nvPicPr>
              <p:blipFill>
                <a:blip r:embed="rId453"/>
                <a:stretch>
                  <a:fillRect/>
                </a:stretch>
              </p:blipFill>
              <p:spPr>
                <a:xfrm>
                  <a:off x="7953053" y="5537587"/>
                  <a:ext cx="156240" cy="18612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277" name="Freihand 276">
                  <a:extLst>
                    <a:ext uri="{FF2B5EF4-FFF2-40B4-BE49-F238E27FC236}">
                      <a16:creationId xmlns:a16="http://schemas.microsoft.com/office/drawing/2014/main" id="{28D49E76-7FA3-4CDE-A59B-DBB1C78DE392}"/>
                    </a:ext>
                  </a:extLst>
                </p14:cNvPr>
                <p14:cNvContentPartPr/>
                <p14:nvPr/>
              </p14:nvContentPartPr>
              <p14:xfrm>
                <a:off x="4641773" y="5839267"/>
                <a:ext cx="1643760" cy="217800"/>
              </p14:xfrm>
            </p:contentPart>
          </mc:Choice>
          <mc:Fallback>
            <p:pic>
              <p:nvPicPr>
                <p:cNvPr id="277" name="Freihand 276">
                  <a:extLst>
                    <a:ext uri="{FF2B5EF4-FFF2-40B4-BE49-F238E27FC236}">
                      <a16:creationId xmlns:a16="http://schemas.microsoft.com/office/drawing/2014/main" id="{28D49E76-7FA3-4CDE-A59B-DBB1C78DE392}"/>
                    </a:ext>
                  </a:extLst>
                </p:cNvPr>
                <p:cNvPicPr/>
                <p:nvPr/>
              </p:nvPicPr>
              <p:blipFill>
                <a:blip r:embed="rId455"/>
                <a:stretch>
                  <a:fillRect/>
                </a:stretch>
              </p:blipFill>
              <p:spPr>
                <a:xfrm>
                  <a:off x="4637453" y="5834947"/>
                  <a:ext cx="1652400" cy="22644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278" name="Freihand 277">
                  <a:extLst>
                    <a:ext uri="{FF2B5EF4-FFF2-40B4-BE49-F238E27FC236}">
                      <a16:creationId xmlns:a16="http://schemas.microsoft.com/office/drawing/2014/main" id="{18BB3417-B612-4F99-BC39-BFDC68EADAF0}"/>
                    </a:ext>
                  </a:extLst>
                </p14:cNvPr>
                <p14:cNvContentPartPr/>
                <p14:nvPr/>
              </p14:nvContentPartPr>
              <p14:xfrm>
                <a:off x="6251693" y="5843587"/>
                <a:ext cx="1892880" cy="200520"/>
              </p14:xfrm>
            </p:contentPart>
          </mc:Choice>
          <mc:Fallback>
            <p:pic>
              <p:nvPicPr>
                <p:cNvPr id="278" name="Freihand 277">
                  <a:extLst>
                    <a:ext uri="{FF2B5EF4-FFF2-40B4-BE49-F238E27FC236}">
                      <a16:creationId xmlns:a16="http://schemas.microsoft.com/office/drawing/2014/main" id="{18BB3417-B612-4F99-BC39-BFDC68EADAF0}"/>
                    </a:ext>
                  </a:extLst>
                </p:cNvPr>
                <p:cNvPicPr/>
                <p:nvPr/>
              </p:nvPicPr>
              <p:blipFill>
                <a:blip r:embed="rId457"/>
                <a:stretch>
                  <a:fillRect/>
                </a:stretch>
              </p:blipFill>
              <p:spPr>
                <a:xfrm>
                  <a:off x="6247373" y="5839267"/>
                  <a:ext cx="190152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280" name="Freihand 279">
                  <a:extLst>
                    <a:ext uri="{FF2B5EF4-FFF2-40B4-BE49-F238E27FC236}">
                      <a16:creationId xmlns:a16="http://schemas.microsoft.com/office/drawing/2014/main" id="{19A186B6-4264-44F2-9EDF-05D868B4D6AF}"/>
                    </a:ext>
                  </a:extLst>
                </p14:cNvPr>
                <p14:cNvContentPartPr/>
                <p14:nvPr/>
              </p14:nvContentPartPr>
              <p14:xfrm>
                <a:off x="5376533" y="6166147"/>
                <a:ext cx="125640" cy="217080"/>
              </p14:xfrm>
            </p:contentPart>
          </mc:Choice>
          <mc:Fallback>
            <p:pic>
              <p:nvPicPr>
                <p:cNvPr id="280" name="Freihand 279">
                  <a:extLst>
                    <a:ext uri="{FF2B5EF4-FFF2-40B4-BE49-F238E27FC236}">
                      <a16:creationId xmlns:a16="http://schemas.microsoft.com/office/drawing/2014/main" id="{19A186B6-4264-44F2-9EDF-05D868B4D6AF}"/>
                    </a:ext>
                  </a:extLst>
                </p:cNvPr>
                <p:cNvPicPr/>
                <p:nvPr/>
              </p:nvPicPr>
              <p:blipFill>
                <a:blip r:embed="rId459"/>
                <a:stretch>
                  <a:fillRect/>
                </a:stretch>
              </p:blipFill>
              <p:spPr>
                <a:xfrm>
                  <a:off x="5372213" y="6161827"/>
                  <a:ext cx="13428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281" name="Freihand 280">
                  <a:extLst>
                    <a:ext uri="{FF2B5EF4-FFF2-40B4-BE49-F238E27FC236}">
                      <a16:creationId xmlns:a16="http://schemas.microsoft.com/office/drawing/2014/main" id="{CA7271CC-1A94-40A0-B0DF-53B261904BB3}"/>
                    </a:ext>
                  </a:extLst>
                </p14:cNvPr>
                <p14:cNvContentPartPr/>
                <p14:nvPr/>
              </p14:nvContentPartPr>
              <p14:xfrm>
                <a:off x="5555453" y="6135187"/>
                <a:ext cx="91440" cy="97200"/>
              </p14:xfrm>
            </p:contentPart>
          </mc:Choice>
          <mc:Fallback>
            <p:pic>
              <p:nvPicPr>
                <p:cNvPr id="281" name="Freihand 280">
                  <a:extLst>
                    <a:ext uri="{FF2B5EF4-FFF2-40B4-BE49-F238E27FC236}">
                      <a16:creationId xmlns:a16="http://schemas.microsoft.com/office/drawing/2014/main" id="{CA7271CC-1A94-40A0-B0DF-53B261904BB3}"/>
                    </a:ext>
                  </a:extLst>
                </p:cNvPr>
                <p:cNvPicPr/>
                <p:nvPr/>
              </p:nvPicPr>
              <p:blipFill>
                <a:blip r:embed="rId461"/>
                <a:stretch>
                  <a:fillRect/>
                </a:stretch>
              </p:blipFill>
              <p:spPr>
                <a:xfrm>
                  <a:off x="5551133" y="6130867"/>
                  <a:ext cx="10008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282" name="Freihand 281">
                  <a:extLst>
                    <a:ext uri="{FF2B5EF4-FFF2-40B4-BE49-F238E27FC236}">
                      <a16:creationId xmlns:a16="http://schemas.microsoft.com/office/drawing/2014/main" id="{AA8D8335-1848-4C83-9377-0AF170C877A1}"/>
                    </a:ext>
                  </a:extLst>
                </p14:cNvPr>
                <p14:cNvContentPartPr/>
                <p14:nvPr/>
              </p14:nvContentPartPr>
              <p14:xfrm>
                <a:off x="5655893" y="6170827"/>
                <a:ext cx="384480" cy="79560"/>
              </p14:xfrm>
            </p:contentPart>
          </mc:Choice>
          <mc:Fallback>
            <p:pic>
              <p:nvPicPr>
                <p:cNvPr id="282" name="Freihand 281">
                  <a:extLst>
                    <a:ext uri="{FF2B5EF4-FFF2-40B4-BE49-F238E27FC236}">
                      <a16:creationId xmlns:a16="http://schemas.microsoft.com/office/drawing/2014/main" id="{AA8D8335-1848-4C83-9377-0AF170C877A1}"/>
                    </a:ext>
                  </a:extLst>
                </p:cNvPr>
                <p:cNvPicPr/>
                <p:nvPr/>
              </p:nvPicPr>
              <p:blipFill>
                <a:blip r:embed="rId463"/>
                <a:stretch>
                  <a:fillRect/>
                </a:stretch>
              </p:blipFill>
              <p:spPr>
                <a:xfrm>
                  <a:off x="5651573" y="6166507"/>
                  <a:ext cx="3931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283" name="Freihand 282">
                  <a:extLst>
                    <a:ext uri="{FF2B5EF4-FFF2-40B4-BE49-F238E27FC236}">
                      <a16:creationId xmlns:a16="http://schemas.microsoft.com/office/drawing/2014/main" id="{132DB224-844D-42CB-82F1-91A9E241896D}"/>
                    </a:ext>
                  </a:extLst>
                </p14:cNvPr>
                <p14:cNvContentPartPr/>
                <p14:nvPr/>
              </p14:nvContentPartPr>
              <p14:xfrm>
                <a:off x="6067013" y="6163627"/>
                <a:ext cx="148680" cy="108360"/>
              </p14:xfrm>
            </p:contentPart>
          </mc:Choice>
          <mc:Fallback>
            <p:pic>
              <p:nvPicPr>
                <p:cNvPr id="283" name="Freihand 282">
                  <a:extLst>
                    <a:ext uri="{FF2B5EF4-FFF2-40B4-BE49-F238E27FC236}">
                      <a16:creationId xmlns:a16="http://schemas.microsoft.com/office/drawing/2014/main" id="{132DB224-844D-42CB-82F1-91A9E241896D}"/>
                    </a:ext>
                  </a:extLst>
                </p:cNvPr>
                <p:cNvPicPr/>
                <p:nvPr/>
              </p:nvPicPr>
              <p:blipFill>
                <a:blip r:embed="rId465"/>
                <a:stretch>
                  <a:fillRect/>
                </a:stretch>
              </p:blipFill>
              <p:spPr>
                <a:xfrm>
                  <a:off x="6062693" y="6159307"/>
                  <a:ext cx="157320" cy="11700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284" name="Freihand 283">
                  <a:extLst>
                    <a:ext uri="{FF2B5EF4-FFF2-40B4-BE49-F238E27FC236}">
                      <a16:creationId xmlns:a16="http://schemas.microsoft.com/office/drawing/2014/main" id="{FD214A85-7DAC-4F1E-8EB1-532D655DBD66}"/>
                    </a:ext>
                  </a:extLst>
                </p14:cNvPr>
                <p14:cNvContentPartPr/>
                <p14:nvPr/>
              </p14:nvContentPartPr>
              <p14:xfrm>
                <a:off x="6190853" y="6102427"/>
                <a:ext cx="199080" cy="137520"/>
              </p14:xfrm>
            </p:contentPart>
          </mc:Choice>
          <mc:Fallback>
            <p:pic>
              <p:nvPicPr>
                <p:cNvPr id="284" name="Freihand 283">
                  <a:extLst>
                    <a:ext uri="{FF2B5EF4-FFF2-40B4-BE49-F238E27FC236}">
                      <a16:creationId xmlns:a16="http://schemas.microsoft.com/office/drawing/2014/main" id="{FD214A85-7DAC-4F1E-8EB1-532D655DBD66}"/>
                    </a:ext>
                  </a:extLst>
                </p:cNvPr>
                <p:cNvPicPr/>
                <p:nvPr/>
              </p:nvPicPr>
              <p:blipFill>
                <a:blip r:embed="rId467"/>
                <a:stretch>
                  <a:fillRect/>
                </a:stretch>
              </p:blipFill>
              <p:spPr>
                <a:xfrm>
                  <a:off x="6186533" y="6098107"/>
                  <a:ext cx="207720" cy="14616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285" name="Freihand 284">
                  <a:extLst>
                    <a:ext uri="{FF2B5EF4-FFF2-40B4-BE49-F238E27FC236}">
                      <a16:creationId xmlns:a16="http://schemas.microsoft.com/office/drawing/2014/main" id="{B52350DA-650D-4D73-8492-FB3F68ACE7B8}"/>
                    </a:ext>
                  </a:extLst>
                </p14:cNvPr>
                <p14:cNvContentPartPr/>
                <p14:nvPr/>
              </p14:nvContentPartPr>
              <p14:xfrm>
                <a:off x="6387773" y="6102787"/>
                <a:ext cx="25560" cy="28080"/>
              </p14:xfrm>
            </p:contentPart>
          </mc:Choice>
          <mc:Fallback>
            <p:pic>
              <p:nvPicPr>
                <p:cNvPr id="285" name="Freihand 284">
                  <a:extLst>
                    <a:ext uri="{FF2B5EF4-FFF2-40B4-BE49-F238E27FC236}">
                      <a16:creationId xmlns:a16="http://schemas.microsoft.com/office/drawing/2014/main" id="{B52350DA-650D-4D73-8492-FB3F68ACE7B8}"/>
                    </a:ext>
                  </a:extLst>
                </p:cNvPr>
                <p:cNvPicPr/>
                <p:nvPr/>
              </p:nvPicPr>
              <p:blipFill>
                <a:blip r:embed="rId469"/>
                <a:stretch>
                  <a:fillRect/>
                </a:stretch>
              </p:blipFill>
              <p:spPr>
                <a:xfrm>
                  <a:off x="6383453" y="6098467"/>
                  <a:ext cx="3420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470">
              <p14:nvContentPartPr>
                <p14:cNvPr id="286" name="Freihand 285">
                  <a:extLst>
                    <a:ext uri="{FF2B5EF4-FFF2-40B4-BE49-F238E27FC236}">
                      <a16:creationId xmlns:a16="http://schemas.microsoft.com/office/drawing/2014/main" id="{E638848D-98B3-4FB6-8075-10BF6C3F6C79}"/>
                    </a:ext>
                  </a:extLst>
                </p14:cNvPr>
                <p14:cNvContentPartPr/>
                <p14:nvPr/>
              </p14:nvContentPartPr>
              <p14:xfrm>
                <a:off x="6428813" y="6151747"/>
                <a:ext cx="70920" cy="96480"/>
              </p14:xfrm>
            </p:contentPart>
          </mc:Choice>
          <mc:Fallback>
            <p:pic>
              <p:nvPicPr>
                <p:cNvPr id="286" name="Freihand 285">
                  <a:extLst>
                    <a:ext uri="{FF2B5EF4-FFF2-40B4-BE49-F238E27FC236}">
                      <a16:creationId xmlns:a16="http://schemas.microsoft.com/office/drawing/2014/main" id="{E638848D-98B3-4FB6-8075-10BF6C3F6C79}"/>
                    </a:ext>
                  </a:extLst>
                </p:cNvPr>
                <p:cNvPicPr/>
                <p:nvPr/>
              </p:nvPicPr>
              <p:blipFill>
                <a:blip r:embed="rId471"/>
                <a:stretch>
                  <a:fillRect/>
                </a:stretch>
              </p:blipFill>
              <p:spPr>
                <a:xfrm>
                  <a:off x="6424493" y="6147427"/>
                  <a:ext cx="7956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72">
              <p14:nvContentPartPr>
                <p14:cNvPr id="287" name="Freihand 286">
                  <a:extLst>
                    <a:ext uri="{FF2B5EF4-FFF2-40B4-BE49-F238E27FC236}">
                      <a16:creationId xmlns:a16="http://schemas.microsoft.com/office/drawing/2014/main" id="{66B85DF3-A29A-4724-BD04-A972E2F36C23}"/>
                    </a:ext>
                  </a:extLst>
                </p14:cNvPr>
                <p14:cNvContentPartPr/>
                <p14:nvPr/>
              </p14:nvContentPartPr>
              <p14:xfrm>
                <a:off x="6546893" y="6111067"/>
                <a:ext cx="257760" cy="125280"/>
              </p14:xfrm>
            </p:contentPart>
          </mc:Choice>
          <mc:Fallback>
            <p:pic>
              <p:nvPicPr>
                <p:cNvPr id="287" name="Freihand 286">
                  <a:extLst>
                    <a:ext uri="{FF2B5EF4-FFF2-40B4-BE49-F238E27FC236}">
                      <a16:creationId xmlns:a16="http://schemas.microsoft.com/office/drawing/2014/main" id="{66B85DF3-A29A-4724-BD04-A972E2F36C23}"/>
                    </a:ext>
                  </a:extLst>
                </p:cNvPr>
                <p:cNvPicPr/>
                <p:nvPr/>
              </p:nvPicPr>
              <p:blipFill>
                <a:blip r:embed="rId473"/>
                <a:stretch>
                  <a:fillRect/>
                </a:stretch>
              </p:blipFill>
              <p:spPr>
                <a:xfrm>
                  <a:off x="6542573" y="6106747"/>
                  <a:ext cx="266400" cy="133920"/>
                </a:xfrm>
                <a:prstGeom prst="rect">
                  <a:avLst/>
                </a:prstGeom>
              </p:spPr>
            </p:pic>
          </mc:Fallback>
        </mc:AlternateContent>
        <mc:AlternateContent xmlns:mc="http://schemas.openxmlformats.org/markup-compatibility/2006">
          <mc:Choice xmlns:p14="http://schemas.microsoft.com/office/powerpoint/2010/main" Requires="p14">
            <p:contentPart p14:bwMode="auto" r:id="rId474">
              <p14:nvContentPartPr>
                <p14:cNvPr id="288" name="Freihand 287">
                  <a:extLst>
                    <a:ext uri="{FF2B5EF4-FFF2-40B4-BE49-F238E27FC236}">
                      <a16:creationId xmlns:a16="http://schemas.microsoft.com/office/drawing/2014/main" id="{3E119C07-76A6-4360-9319-349C5A564CFA}"/>
                    </a:ext>
                  </a:extLst>
                </p14:cNvPr>
                <p14:cNvContentPartPr/>
                <p14:nvPr/>
              </p14:nvContentPartPr>
              <p14:xfrm>
                <a:off x="6826973" y="6153187"/>
                <a:ext cx="77400" cy="90720"/>
              </p14:xfrm>
            </p:contentPart>
          </mc:Choice>
          <mc:Fallback>
            <p:pic>
              <p:nvPicPr>
                <p:cNvPr id="288" name="Freihand 287">
                  <a:extLst>
                    <a:ext uri="{FF2B5EF4-FFF2-40B4-BE49-F238E27FC236}">
                      <a16:creationId xmlns:a16="http://schemas.microsoft.com/office/drawing/2014/main" id="{3E119C07-76A6-4360-9319-349C5A564CFA}"/>
                    </a:ext>
                  </a:extLst>
                </p:cNvPr>
                <p:cNvPicPr/>
                <p:nvPr/>
              </p:nvPicPr>
              <p:blipFill>
                <a:blip r:embed="rId475"/>
                <a:stretch>
                  <a:fillRect/>
                </a:stretch>
              </p:blipFill>
              <p:spPr>
                <a:xfrm>
                  <a:off x="6822653" y="6148867"/>
                  <a:ext cx="8604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476">
              <p14:nvContentPartPr>
                <p14:cNvPr id="289" name="Freihand 288">
                  <a:extLst>
                    <a:ext uri="{FF2B5EF4-FFF2-40B4-BE49-F238E27FC236}">
                      <a16:creationId xmlns:a16="http://schemas.microsoft.com/office/drawing/2014/main" id="{CA18D9D5-70AD-428C-B0A6-19085008ABD5}"/>
                    </a:ext>
                  </a:extLst>
                </p14:cNvPr>
                <p14:cNvContentPartPr/>
                <p14:nvPr/>
              </p14:nvContentPartPr>
              <p14:xfrm>
                <a:off x="5928413" y="6410587"/>
                <a:ext cx="247320" cy="145800"/>
              </p14:xfrm>
            </p:contentPart>
          </mc:Choice>
          <mc:Fallback>
            <p:pic>
              <p:nvPicPr>
                <p:cNvPr id="289" name="Freihand 288">
                  <a:extLst>
                    <a:ext uri="{FF2B5EF4-FFF2-40B4-BE49-F238E27FC236}">
                      <a16:creationId xmlns:a16="http://schemas.microsoft.com/office/drawing/2014/main" id="{CA18D9D5-70AD-428C-B0A6-19085008ABD5}"/>
                    </a:ext>
                  </a:extLst>
                </p:cNvPr>
                <p:cNvPicPr/>
                <p:nvPr/>
              </p:nvPicPr>
              <p:blipFill>
                <a:blip r:embed="rId477"/>
                <a:stretch>
                  <a:fillRect/>
                </a:stretch>
              </p:blipFill>
              <p:spPr>
                <a:xfrm>
                  <a:off x="5924093" y="6406267"/>
                  <a:ext cx="2559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478">
              <p14:nvContentPartPr>
                <p14:cNvPr id="290" name="Freihand 289">
                  <a:extLst>
                    <a:ext uri="{FF2B5EF4-FFF2-40B4-BE49-F238E27FC236}">
                      <a16:creationId xmlns:a16="http://schemas.microsoft.com/office/drawing/2014/main" id="{FE645F53-6E98-412B-82AF-C15CC0B4C237}"/>
                    </a:ext>
                  </a:extLst>
                </p14:cNvPr>
                <p14:cNvContentPartPr/>
                <p14:nvPr/>
              </p14:nvContentPartPr>
              <p14:xfrm>
                <a:off x="6213533" y="6350467"/>
                <a:ext cx="321120" cy="197640"/>
              </p14:xfrm>
            </p:contentPart>
          </mc:Choice>
          <mc:Fallback>
            <p:pic>
              <p:nvPicPr>
                <p:cNvPr id="290" name="Freihand 289">
                  <a:extLst>
                    <a:ext uri="{FF2B5EF4-FFF2-40B4-BE49-F238E27FC236}">
                      <a16:creationId xmlns:a16="http://schemas.microsoft.com/office/drawing/2014/main" id="{FE645F53-6E98-412B-82AF-C15CC0B4C237}"/>
                    </a:ext>
                  </a:extLst>
                </p:cNvPr>
                <p:cNvPicPr/>
                <p:nvPr/>
              </p:nvPicPr>
              <p:blipFill>
                <a:blip r:embed="rId479"/>
                <a:stretch>
                  <a:fillRect/>
                </a:stretch>
              </p:blipFill>
              <p:spPr>
                <a:xfrm>
                  <a:off x="6209213" y="6346147"/>
                  <a:ext cx="329760" cy="206280"/>
                </a:xfrm>
                <a:prstGeom prst="rect">
                  <a:avLst/>
                </a:prstGeom>
              </p:spPr>
            </p:pic>
          </mc:Fallback>
        </mc:AlternateContent>
        <mc:AlternateContent xmlns:mc="http://schemas.openxmlformats.org/markup-compatibility/2006">
          <mc:Choice xmlns:p14="http://schemas.microsoft.com/office/powerpoint/2010/main" Requires="p14">
            <p:contentPart p14:bwMode="auto" r:id="rId480">
              <p14:nvContentPartPr>
                <p14:cNvPr id="291" name="Freihand 290">
                  <a:extLst>
                    <a:ext uri="{FF2B5EF4-FFF2-40B4-BE49-F238E27FC236}">
                      <a16:creationId xmlns:a16="http://schemas.microsoft.com/office/drawing/2014/main" id="{21D281C9-D768-4435-B728-F85A84ED8640}"/>
                    </a:ext>
                  </a:extLst>
                </p14:cNvPr>
                <p14:cNvContentPartPr/>
                <p14:nvPr/>
              </p14:nvContentPartPr>
              <p14:xfrm>
                <a:off x="6176453" y="6320227"/>
                <a:ext cx="20880" cy="7200"/>
              </p14:xfrm>
            </p:contentPart>
          </mc:Choice>
          <mc:Fallback>
            <p:pic>
              <p:nvPicPr>
                <p:cNvPr id="291" name="Freihand 290">
                  <a:extLst>
                    <a:ext uri="{FF2B5EF4-FFF2-40B4-BE49-F238E27FC236}">
                      <a16:creationId xmlns:a16="http://schemas.microsoft.com/office/drawing/2014/main" id="{21D281C9-D768-4435-B728-F85A84ED8640}"/>
                    </a:ext>
                  </a:extLst>
                </p:cNvPr>
                <p:cNvPicPr/>
                <p:nvPr/>
              </p:nvPicPr>
              <p:blipFill>
                <a:blip r:embed="rId481"/>
                <a:stretch>
                  <a:fillRect/>
                </a:stretch>
              </p:blipFill>
              <p:spPr>
                <a:xfrm>
                  <a:off x="6172133" y="6315907"/>
                  <a:ext cx="2952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482">
              <p14:nvContentPartPr>
                <p14:cNvPr id="292" name="Freihand 291">
                  <a:extLst>
                    <a:ext uri="{FF2B5EF4-FFF2-40B4-BE49-F238E27FC236}">
                      <a16:creationId xmlns:a16="http://schemas.microsoft.com/office/drawing/2014/main" id="{CEAA712B-EE47-4F19-9C72-99AA24D557C8}"/>
                    </a:ext>
                  </a:extLst>
                </p14:cNvPr>
                <p14:cNvContentPartPr/>
                <p14:nvPr/>
              </p14:nvContentPartPr>
              <p14:xfrm>
                <a:off x="6693413" y="6381787"/>
                <a:ext cx="325440" cy="131400"/>
              </p14:xfrm>
            </p:contentPart>
          </mc:Choice>
          <mc:Fallback>
            <p:pic>
              <p:nvPicPr>
                <p:cNvPr id="292" name="Freihand 291">
                  <a:extLst>
                    <a:ext uri="{FF2B5EF4-FFF2-40B4-BE49-F238E27FC236}">
                      <a16:creationId xmlns:a16="http://schemas.microsoft.com/office/drawing/2014/main" id="{CEAA712B-EE47-4F19-9C72-99AA24D557C8}"/>
                    </a:ext>
                  </a:extLst>
                </p:cNvPr>
                <p:cNvPicPr/>
                <p:nvPr/>
              </p:nvPicPr>
              <p:blipFill>
                <a:blip r:embed="rId483"/>
                <a:stretch>
                  <a:fillRect/>
                </a:stretch>
              </p:blipFill>
              <p:spPr>
                <a:xfrm>
                  <a:off x="6689093" y="6377467"/>
                  <a:ext cx="33408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484">
              <p14:nvContentPartPr>
                <p14:cNvPr id="293" name="Freihand 292">
                  <a:extLst>
                    <a:ext uri="{FF2B5EF4-FFF2-40B4-BE49-F238E27FC236}">
                      <a16:creationId xmlns:a16="http://schemas.microsoft.com/office/drawing/2014/main" id="{763E30D2-4985-4363-B692-4336700569A8}"/>
                    </a:ext>
                  </a:extLst>
                </p14:cNvPr>
                <p14:cNvContentPartPr/>
                <p14:nvPr/>
              </p14:nvContentPartPr>
              <p14:xfrm>
                <a:off x="7129373" y="6352987"/>
                <a:ext cx="203400" cy="142200"/>
              </p14:xfrm>
            </p:contentPart>
          </mc:Choice>
          <mc:Fallback>
            <p:pic>
              <p:nvPicPr>
                <p:cNvPr id="293" name="Freihand 292">
                  <a:extLst>
                    <a:ext uri="{FF2B5EF4-FFF2-40B4-BE49-F238E27FC236}">
                      <a16:creationId xmlns:a16="http://schemas.microsoft.com/office/drawing/2014/main" id="{763E30D2-4985-4363-B692-4336700569A8}"/>
                    </a:ext>
                  </a:extLst>
                </p:cNvPr>
                <p:cNvPicPr/>
                <p:nvPr/>
              </p:nvPicPr>
              <p:blipFill>
                <a:blip r:embed="rId485"/>
                <a:stretch>
                  <a:fillRect/>
                </a:stretch>
              </p:blipFill>
              <p:spPr>
                <a:xfrm>
                  <a:off x="7125053" y="6348667"/>
                  <a:ext cx="212040" cy="150840"/>
                </a:xfrm>
                <a:prstGeom prst="rect">
                  <a:avLst/>
                </a:prstGeom>
              </p:spPr>
            </p:pic>
          </mc:Fallback>
        </mc:AlternateContent>
        <mc:AlternateContent xmlns:mc="http://schemas.openxmlformats.org/markup-compatibility/2006">
          <mc:Choice xmlns:p14="http://schemas.microsoft.com/office/powerpoint/2010/main" Requires="p14">
            <p:contentPart p14:bwMode="auto" r:id="rId486">
              <p14:nvContentPartPr>
                <p14:cNvPr id="294" name="Freihand 293">
                  <a:extLst>
                    <a:ext uri="{FF2B5EF4-FFF2-40B4-BE49-F238E27FC236}">
                      <a16:creationId xmlns:a16="http://schemas.microsoft.com/office/drawing/2014/main" id="{72063630-7697-4DA8-B595-678030A22C62}"/>
                    </a:ext>
                  </a:extLst>
                </p14:cNvPr>
                <p14:cNvContentPartPr/>
                <p14:nvPr/>
              </p14:nvContentPartPr>
              <p14:xfrm>
                <a:off x="7353653" y="6439027"/>
                <a:ext cx="110520" cy="45720"/>
              </p14:xfrm>
            </p:contentPart>
          </mc:Choice>
          <mc:Fallback>
            <p:pic>
              <p:nvPicPr>
                <p:cNvPr id="294" name="Freihand 293">
                  <a:extLst>
                    <a:ext uri="{FF2B5EF4-FFF2-40B4-BE49-F238E27FC236}">
                      <a16:creationId xmlns:a16="http://schemas.microsoft.com/office/drawing/2014/main" id="{72063630-7697-4DA8-B595-678030A22C62}"/>
                    </a:ext>
                  </a:extLst>
                </p:cNvPr>
                <p:cNvPicPr/>
                <p:nvPr/>
              </p:nvPicPr>
              <p:blipFill>
                <a:blip r:embed="rId487"/>
                <a:stretch>
                  <a:fillRect/>
                </a:stretch>
              </p:blipFill>
              <p:spPr>
                <a:xfrm>
                  <a:off x="7349333" y="6434707"/>
                  <a:ext cx="119160" cy="54360"/>
                </a:xfrm>
                <a:prstGeom prst="rect">
                  <a:avLst/>
                </a:prstGeom>
              </p:spPr>
            </p:pic>
          </mc:Fallback>
        </mc:AlternateContent>
        <mc:AlternateContent xmlns:mc="http://schemas.openxmlformats.org/markup-compatibility/2006">
          <mc:Choice xmlns:p14="http://schemas.microsoft.com/office/powerpoint/2010/main" Requires="p14">
            <p:contentPart p14:bwMode="auto" r:id="rId488">
              <p14:nvContentPartPr>
                <p14:cNvPr id="295" name="Freihand 294">
                  <a:extLst>
                    <a:ext uri="{FF2B5EF4-FFF2-40B4-BE49-F238E27FC236}">
                      <a16:creationId xmlns:a16="http://schemas.microsoft.com/office/drawing/2014/main" id="{F2B46A65-9952-46BA-A505-F095945673DE}"/>
                    </a:ext>
                  </a:extLst>
                </p14:cNvPr>
                <p14:cNvContentPartPr/>
                <p14:nvPr/>
              </p14:nvContentPartPr>
              <p14:xfrm>
                <a:off x="7487933" y="6312667"/>
                <a:ext cx="139680" cy="158040"/>
              </p14:xfrm>
            </p:contentPart>
          </mc:Choice>
          <mc:Fallback>
            <p:pic>
              <p:nvPicPr>
                <p:cNvPr id="295" name="Freihand 294">
                  <a:extLst>
                    <a:ext uri="{FF2B5EF4-FFF2-40B4-BE49-F238E27FC236}">
                      <a16:creationId xmlns:a16="http://schemas.microsoft.com/office/drawing/2014/main" id="{F2B46A65-9952-46BA-A505-F095945673DE}"/>
                    </a:ext>
                  </a:extLst>
                </p:cNvPr>
                <p:cNvPicPr/>
                <p:nvPr/>
              </p:nvPicPr>
              <p:blipFill>
                <a:blip r:embed="rId489"/>
                <a:stretch>
                  <a:fillRect/>
                </a:stretch>
              </p:blipFill>
              <p:spPr>
                <a:xfrm>
                  <a:off x="7483613" y="6308347"/>
                  <a:ext cx="14832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490">
              <p14:nvContentPartPr>
                <p14:cNvPr id="296" name="Freihand 295">
                  <a:extLst>
                    <a:ext uri="{FF2B5EF4-FFF2-40B4-BE49-F238E27FC236}">
                      <a16:creationId xmlns:a16="http://schemas.microsoft.com/office/drawing/2014/main" id="{6CF44B30-3F7D-46FA-AECD-29BB6C5CE32A}"/>
                    </a:ext>
                  </a:extLst>
                </p14:cNvPr>
                <p14:cNvContentPartPr/>
                <p14:nvPr/>
              </p14:nvContentPartPr>
              <p14:xfrm>
                <a:off x="7623653" y="6371347"/>
                <a:ext cx="52920" cy="95400"/>
              </p14:xfrm>
            </p:contentPart>
          </mc:Choice>
          <mc:Fallback>
            <p:pic>
              <p:nvPicPr>
                <p:cNvPr id="296" name="Freihand 295">
                  <a:extLst>
                    <a:ext uri="{FF2B5EF4-FFF2-40B4-BE49-F238E27FC236}">
                      <a16:creationId xmlns:a16="http://schemas.microsoft.com/office/drawing/2014/main" id="{6CF44B30-3F7D-46FA-AECD-29BB6C5CE32A}"/>
                    </a:ext>
                  </a:extLst>
                </p:cNvPr>
                <p:cNvPicPr/>
                <p:nvPr/>
              </p:nvPicPr>
              <p:blipFill>
                <a:blip r:embed="rId491"/>
                <a:stretch>
                  <a:fillRect/>
                </a:stretch>
              </p:blipFill>
              <p:spPr>
                <a:xfrm>
                  <a:off x="7619333" y="6367027"/>
                  <a:ext cx="6156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492">
              <p14:nvContentPartPr>
                <p14:cNvPr id="297" name="Freihand 296">
                  <a:extLst>
                    <a:ext uri="{FF2B5EF4-FFF2-40B4-BE49-F238E27FC236}">
                      <a16:creationId xmlns:a16="http://schemas.microsoft.com/office/drawing/2014/main" id="{1F7DA6BD-BEF7-416C-9659-ACE92BF42106}"/>
                    </a:ext>
                  </a:extLst>
                </p14:cNvPr>
                <p14:cNvContentPartPr/>
                <p14:nvPr/>
              </p14:nvContentPartPr>
              <p14:xfrm>
                <a:off x="7692053" y="6284587"/>
                <a:ext cx="297360" cy="173880"/>
              </p14:xfrm>
            </p:contentPart>
          </mc:Choice>
          <mc:Fallback>
            <p:pic>
              <p:nvPicPr>
                <p:cNvPr id="297" name="Freihand 296">
                  <a:extLst>
                    <a:ext uri="{FF2B5EF4-FFF2-40B4-BE49-F238E27FC236}">
                      <a16:creationId xmlns:a16="http://schemas.microsoft.com/office/drawing/2014/main" id="{1F7DA6BD-BEF7-416C-9659-ACE92BF42106}"/>
                    </a:ext>
                  </a:extLst>
                </p:cNvPr>
                <p:cNvPicPr/>
                <p:nvPr/>
              </p:nvPicPr>
              <p:blipFill>
                <a:blip r:embed="rId493"/>
                <a:stretch>
                  <a:fillRect/>
                </a:stretch>
              </p:blipFill>
              <p:spPr>
                <a:xfrm>
                  <a:off x="7687733" y="6280267"/>
                  <a:ext cx="306000" cy="182520"/>
                </a:xfrm>
                <a:prstGeom prst="rect">
                  <a:avLst/>
                </a:prstGeom>
              </p:spPr>
            </p:pic>
          </mc:Fallback>
        </mc:AlternateContent>
        <mc:AlternateContent xmlns:mc="http://schemas.openxmlformats.org/markup-compatibility/2006">
          <mc:Choice xmlns:p14="http://schemas.microsoft.com/office/powerpoint/2010/main" Requires="p14">
            <p:contentPart p14:bwMode="auto" r:id="rId494">
              <p14:nvContentPartPr>
                <p14:cNvPr id="298" name="Freihand 297">
                  <a:extLst>
                    <a:ext uri="{FF2B5EF4-FFF2-40B4-BE49-F238E27FC236}">
                      <a16:creationId xmlns:a16="http://schemas.microsoft.com/office/drawing/2014/main" id="{9EE40BFB-D7CC-424D-81A3-6445C773802A}"/>
                    </a:ext>
                  </a:extLst>
                </p14:cNvPr>
                <p14:cNvContentPartPr/>
                <p14:nvPr/>
              </p14:nvContentPartPr>
              <p14:xfrm>
                <a:off x="8004893" y="6377107"/>
                <a:ext cx="58680" cy="63360"/>
              </p14:xfrm>
            </p:contentPart>
          </mc:Choice>
          <mc:Fallback>
            <p:pic>
              <p:nvPicPr>
                <p:cNvPr id="298" name="Freihand 297">
                  <a:extLst>
                    <a:ext uri="{FF2B5EF4-FFF2-40B4-BE49-F238E27FC236}">
                      <a16:creationId xmlns:a16="http://schemas.microsoft.com/office/drawing/2014/main" id="{9EE40BFB-D7CC-424D-81A3-6445C773802A}"/>
                    </a:ext>
                  </a:extLst>
                </p:cNvPr>
                <p:cNvPicPr/>
                <p:nvPr/>
              </p:nvPicPr>
              <p:blipFill>
                <a:blip r:embed="rId495"/>
                <a:stretch>
                  <a:fillRect/>
                </a:stretch>
              </p:blipFill>
              <p:spPr>
                <a:xfrm>
                  <a:off x="8000573" y="6372787"/>
                  <a:ext cx="6732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496">
              <p14:nvContentPartPr>
                <p14:cNvPr id="299" name="Freihand 298">
                  <a:extLst>
                    <a:ext uri="{FF2B5EF4-FFF2-40B4-BE49-F238E27FC236}">
                      <a16:creationId xmlns:a16="http://schemas.microsoft.com/office/drawing/2014/main" id="{3E400B01-6900-4B30-889A-58FF5E45E502}"/>
                    </a:ext>
                  </a:extLst>
                </p14:cNvPr>
                <p14:cNvContentPartPr/>
                <p14:nvPr/>
              </p14:nvContentPartPr>
              <p14:xfrm>
                <a:off x="8099933" y="6257227"/>
                <a:ext cx="93240" cy="264600"/>
              </p14:xfrm>
            </p:contentPart>
          </mc:Choice>
          <mc:Fallback>
            <p:pic>
              <p:nvPicPr>
                <p:cNvPr id="299" name="Freihand 298">
                  <a:extLst>
                    <a:ext uri="{FF2B5EF4-FFF2-40B4-BE49-F238E27FC236}">
                      <a16:creationId xmlns:a16="http://schemas.microsoft.com/office/drawing/2014/main" id="{3E400B01-6900-4B30-889A-58FF5E45E502}"/>
                    </a:ext>
                  </a:extLst>
                </p:cNvPr>
                <p:cNvPicPr/>
                <p:nvPr/>
              </p:nvPicPr>
              <p:blipFill>
                <a:blip r:embed="rId497"/>
                <a:stretch>
                  <a:fillRect/>
                </a:stretch>
              </p:blipFill>
              <p:spPr>
                <a:xfrm>
                  <a:off x="8095613" y="6252907"/>
                  <a:ext cx="101880" cy="273240"/>
                </a:xfrm>
                <a:prstGeom prst="rect">
                  <a:avLst/>
                </a:prstGeom>
              </p:spPr>
            </p:pic>
          </mc:Fallback>
        </mc:AlternateContent>
        <mc:AlternateContent xmlns:mc="http://schemas.openxmlformats.org/markup-compatibility/2006">
          <mc:Choice xmlns:p14="http://schemas.microsoft.com/office/powerpoint/2010/main" Requires="p14">
            <p:contentPart p14:bwMode="auto" r:id="rId498">
              <p14:nvContentPartPr>
                <p14:cNvPr id="300" name="Freihand 299">
                  <a:extLst>
                    <a:ext uri="{FF2B5EF4-FFF2-40B4-BE49-F238E27FC236}">
                      <a16:creationId xmlns:a16="http://schemas.microsoft.com/office/drawing/2014/main" id="{BFB659F5-D534-4142-A056-94AF7B0B4003}"/>
                    </a:ext>
                  </a:extLst>
                </p14:cNvPr>
                <p14:cNvContentPartPr/>
                <p14:nvPr/>
              </p14:nvContentPartPr>
              <p14:xfrm>
                <a:off x="8161853" y="6359467"/>
                <a:ext cx="90720" cy="47160"/>
              </p14:xfrm>
            </p:contentPart>
          </mc:Choice>
          <mc:Fallback>
            <p:pic>
              <p:nvPicPr>
                <p:cNvPr id="300" name="Freihand 299">
                  <a:extLst>
                    <a:ext uri="{FF2B5EF4-FFF2-40B4-BE49-F238E27FC236}">
                      <a16:creationId xmlns:a16="http://schemas.microsoft.com/office/drawing/2014/main" id="{BFB659F5-D534-4142-A056-94AF7B0B4003}"/>
                    </a:ext>
                  </a:extLst>
                </p:cNvPr>
                <p:cNvPicPr/>
                <p:nvPr/>
              </p:nvPicPr>
              <p:blipFill>
                <a:blip r:embed="rId499"/>
                <a:stretch>
                  <a:fillRect/>
                </a:stretch>
              </p:blipFill>
              <p:spPr>
                <a:xfrm>
                  <a:off x="8157533" y="6355147"/>
                  <a:ext cx="99360" cy="55800"/>
                </a:xfrm>
                <a:prstGeom prst="rect">
                  <a:avLst/>
                </a:prstGeom>
              </p:spPr>
            </p:pic>
          </mc:Fallback>
        </mc:AlternateContent>
        <mc:AlternateContent xmlns:mc="http://schemas.openxmlformats.org/markup-compatibility/2006">
          <mc:Choice xmlns:p14="http://schemas.microsoft.com/office/powerpoint/2010/main" Requires="p14">
            <p:contentPart p14:bwMode="auto" r:id="rId500">
              <p14:nvContentPartPr>
                <p14:cNvPr id="301" name="Freihand 300">
                  <a:extLst>
                    <a:ext uri="{FF2B5EF4-FFF2-40B4-BE49-F238E27FC236}">
                      <a16:creationId xmlns:a16="http://schemas.microsoft.com/office/drawing/2014/main" id="{01988F4C-8A80-4B36-B8E0-2136AA19A44E}"/>
                    </a:ext>
                  </a:extLst>
                </p14:cNvPr>
                <p14:cNvContentPartPr/>
                <p14:nvPr/>
              </p14:nvContentPartPr>
              <p14:xfrm>
                <a:off x="8254013" y="6240307"/>
                <a:ext cx="63360" cy="156240"/>
              </p14:xfrm>
            </p:contentPart>
          </mc:Choice>
          <mc:Fallback>
            <p:pic>
              <p:nvPicPr>
                <p:cNvPr id="301" name="Freihand 300">
                  <a:extLst>
                    <a:ext uri="{FF2B5EF4-FFF2-40B4-BE49-F238E27FC236}">
                      <a16:creationId xmlns:a16="http://schemas.microsoft.com/office/drawing/2014/main" id="{01988F4C-8A80-4B36-B8E0-2136AA19A44E}"/>
                    </a:ext>
                  </a:extLst>
                </p:cNvPr>
                <p:cNvPicPr/>
                <p:nvPr/>
              </p:nvPicPr>
              <p:blipFill>
                <a:blip r:embed="rId501"/>
                <a:stretch>
                  <a:fillRect/>
                </a:stretch>
              </p:blipFill>
              <p:spPr>
                <a:xfrm>
                  <a:off x="8249693" y="6235987"/>
                  <a:ext cx="72000" cy="164880"/>
                </a:xfrm>
                <a:prstGeom prst="rect">
                  <a:avLst/>
                </a:prstGeom>
              </p:spPr>
            </p:pic>
          </mc:Fallback>
        </mc:AlternateContent>
        <mc:AlternateContent xmlns:mc="http://schemas.openxmlformats.org/markup-compatibility/2006">
          <mc:Choice xmlns:p14="http://schemas.microsoft.com/office/powerpoint/2010/main" Requires="p14">
            <p:contentPart p14:bwMode="auto" r:id="rId502">
              <p14:nvContentPartPr>
                <p14:cNvPr id="302" name="Freihand 301">
                  <a:extLst>
                    <a:ext uri="{FF2B5EF4-FFF2-40B4-BE49-F238E27FC236}">
                      <a16:creationId xmlns:a16="http://schemas.microsoft.com/office/drawing/2014/main" id="{FFFA8350-BC6D-4225-8B81-1F3D6EE2120D}"/>
                    </a:ext>
                  </a:extLst>
                </p14:cNvPr>
                <p14:cNvContentPartPr/>
                <p14:nvPr/>
              </p14:nvContentPartPr>
              <p14:xfrm>
                <a:off x="8313773" y="6255427"/>
                <a:ext cx="44640" cy="165960"/>
              </p14:xfrm>
            </p:contentPart>
          </mc:Choice>
          <mc:Fallback>
            <p:pic>
              <p:nvPicPr>
                <p:cNvPr id="302" name="Freihand 301">
                  <a:extLst>
                    <a:ext uri="{FF2B5EF4-FFF2-40B4-BE49-F238E27FC236}">
                      <a16:creationId xmlns:a16="http://schemas.microsoft.com/office/drawing/2014/main" id="{FFFA8350-BC6D-4225-8B81-1F3D6EE2120D}"/>
                    </a:ext>
                  </a:extLst>
                </p:cNvPr>
                <p:cNvPicPr/>
                <p:nvPr/>
              </p:nvPicPr>
              <p:blipFill>
                <a:blip r:embed="rId503"/>
                <a:stretch>
                  <a:fillRect/>
                </a:stretch>
              </p:blipFill>
              <p:spPr>
                <a:xfrm>
                  <a:off x="8309453" y="6251107"/>
                  <a:ext cx="5328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504">
              <p14:nvContentPartPr>
                <p14:cNvPr id="304" name="Freihand 303">
                  <a:extLst>
                    <a:ext uri="{FF2B5EF4-FFF2-40B4-BE49-F238E27FC236}">
                      <a16:creationId xmlns:a16="http://schemas.microsoft.com/office/drawing/2014/main" id="{D4AA6044-5854-4EAC-9668-1BB59882502D}"/>
                    </a:ext>
                  </a:extLst>
                </p14:cNvPr>
                <p14:cNvContentPartPr/>
                <p14:nvPr/>
              </p14:nvContentPartPr>
              <p14:xfrm>
                <a:off x="8371373" y="6305467"/>
                <a:ext cx="223920" cy="88200"/>
              </p14:xfrm>
            </p:contentPart>
          </mc:Choice>
          <mc:Fallback>
            <p:pic>
              <p:nvPicPr>
                <p:cNvPr id="304" name="Freihand 303">
                  <a:extLst>
                    <a:ext uri="{FF2B5EF4-FFF2-40B4-BE49-F238E27FC236}">
                      <a16:creationId xmlns:a16="http://schemas.microsoft.com/office/drawing/2014/main" id="{D4AA6044-5854-4EAC-9668-1BB59882502D}"/>
                    </a:ext>
                  </a:extLst>
                </p:cNvPr>
                <p:cNvPicPr/>
                <p:nvPr/>
              </p:nvPicPr>
              <p:blipFill>
                <a:blip r:embed="rId505"/>
                <a:stretch>
                  <a:fillRect/>
                </a:stretch>
              </p:blipFill>
              <p:spPr>
                <a:xfrm>
                  <a:off x="8367053" y="6301147"/>
                  <a:ext cx="232560" cy="96840"/>
                </a:xfrm>
                <a:prstGeom prst="rect">
                  <a:avLst/>
                </a:prstGeom>
              </p:spPr>
            </p:pic>
          </mc:Fallback>
        </mc:AlternateContent>
      </p:grpSp>
      <p:grpSp>
        <p:nvGrpSpPr>
          <p:cNvPr id="328" name="Gruppieren 327">
            <a:extLst>
              <a:ext uri="{FF2B5EF4-FFF2-40B4-BE49-F238E27FC236}">
                <a16:creationId xmlns:a16="http://schemas.microsoft.com/office/drawing/2014/main" id="{A4E95EE6-074D-4564-8254-535D28131DA9}"/>
              </a:ext>
            </a:extLst>
          </p:cNvPr>
          <p:cNvGrpSpPr/>
          <p:nvPr/>
        </p:nvGrpSpPr>
        <p:grpSpPr>
          <a:xfrm>
            <a:off x="456053" y="4267867"/>
            <a:ext cx="2122200" cy="550800"/>
            <a:chOff x="456053" y="4267867"/>
            <a:chExt cx="2122200" cy="550800"/>
          </a:xfrm>
        </p:grpSpPr>
        <mc:AlternateContent xmlns:mc="http://schemas.openxmlformats.org/markup-compatibility/2006">
          <mc:Choice xmlns:p14="http://schemas.microsoft.com/office/powerpoint/2010/main" Requires="p14">
            <p:contentPart p14:bwMode="auto" r:id="rId506">
              <p14:nvContentPartPr>
                <p14:cNvPr id="306" name="Freihand 305">
                  <a:extLst>
                    <a:ext uri="{FF2B5EF4-FFF2-40B4-BE49-F238E27FC236}">
                      <a16:creationId xmlns:a16="http://schemas.microsoft.com/office/drawing/2014/main" id="{796E5DA3-BD21-4170-A6F2-DB843662538D}"/>
                    </a:ext>
                  </a:extLst>
                </p14:cNvPr>
                <p14:cNvContentPartPr/>
                <p14:nvPr/>
              </p14:nvContentPartPr>
              <p14:xfrm>
                <a:off x="554693" y="4636147"/>
                <a:ext cx="60840" cy="182520"/>
              </p14:xfrm>
            </p:contentPart>
          </mc:Choice>
          <mc:Fallback>
            <p:pic>
              <p:nvPicPr>
                <p:cNvPr id="306" name="Freihand 305">
                  <a:extLst>
                    <a:ext uri="{FF2B5EF4-FFF2-40B4-BE49-F238E27FC236}">
                      <a16:creationId xmlns:a16="http://schemas.microsoft.com/office/drawing/2014/main" id="{796E5DA3-BD21-4170-A6F2-DB843662538D}"/>
                    </a:ext>
                  </a:extLst>
                </p:cNvPr>
                <p:cNvPicPr/>
                <p:nvPr/>
              </p:nvPicPr>
              <p:blipFill>
                <a:blip r:embed="rId507"/>
                <a:stretch>
                  <a:fillRect/>
                </a:stretch>
              </p:blipFill>
              <p:spPr>
                <a:xfrm>
                  <a:off x="550373" y="4631827"/>
                  <a:ext cx="69480" cy="191160"/>
                </a:xfrm>
                <a:prstGeom prst="rect">
                  <a:avLst/>
                </a:prstGeom>
              </p:spPr>
            </p:pic>
          </mc:Fallback>
        </mc:AlternateContent>
        <mc:AlternateContent xmlns:mc="http://schemas.openxmlformats.org/markup-compatibility/2006">
          <mc:Choice xmlns:p14="http://schemas.microsoft.com/office/powerpoint/2010/main" Requires="p14">
            <p:contentPart p14:bwMode="auto" r:id="rId508">
              <p14:nvContentPartPr>
                <p14:cNvPr id="307" name="Freihand 306">
                  <a:extLst>
                    <a:ext uri="{FF2B5EF4-FFF2-40B4-BE49-F238E27FC236}">
                      <a16:creationId xmlns:a16="http://schemas.microsoft.com/office/drawing/2014/main" id="{C3FDDBFA-2332-4CEB-B0CE-C41EBD8023B7}"/>
                    </a:ext>
                  </a:extLst>
                </p14:cNvPr>
                <p14:cNvContentPartPr/>
                <p14:nvPr/>
              </p14:nvContentPartPr>
              <p14:xfrm>
                <a:off x="456053" y="4547227"/>
                <a:ext cx="205920" cy="22320"/>
              </p14:xfrm>
            </p:contentPart>
          </mc:Choice>
          <mc:Fallback>
            <p:pic>
              <p:nvPicPr>
                <p:cNvPr id="307" name="Freihand 306">
                  <a:extLst>
                    <a:ext uri="{FF2B5EF4-FFF2-40B4-BE49-F238E27FC236}">
                      <a16:creationId xmlns:a16="http://schemas.microsoft.com/office/drawing/2014/main" id="{C3FDDBFA-2332-4CEB-B0CE-C41EBD8023B7}"/>
                    </a:ext>
                  </a:extLst>
                </p:cNvPr>
                <p:cNvPicPr/>
                <p:nvPr/>
              </p:nvPicPr>
              <p:blipFill>
                <a:blip r:embed="rId509"/>
                <a:stretch>
                  <a:fillRect/>
                </a:stretch>
              </p:blipFill>
              <p:spPr>
                <a:xfrm>
                  <a:off x="451733" y="4542907"/>
                  <a:ext cx="21456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510">
              <p14:nvContentPartPr>
                <p14:cNvPr id="309" name="Freihand 308">
                  <a:extLst>
                    <a:ext uri="{FF2B5EF4-FFF2-40B4-BE49-F238E27FC236}">
                      <a16:creationId xmlns:a16="http://schemas.microsoft.com/office/drawing/2014/main" id="{7C2AA50A-96B4-443F-9352-74B684F3FC8E}"/>
                    </a:ext>
                  </a:extLst>
                </p14:cNvPr>
                <p14:cNvContentPartPr/>
                <p14:nvPr/>
              </p14:nvContentPartPr>
              <p14:xfrm>
                <a:off x="460373" y="4450027"/>
                <a:ext cx="207360" cy="3600"/>
              </p14:xfrm>
            </p:contentPart>
          </mc:Choice>
          <mc:Fallback>
            <p:pic>
              <p:nvPicPr>
                <p:cNvPr id="309" name="Freihand 308">
                  <a:extLst>
                    <a:ext uri="{FF2B5EF4-FFF2-40B4-BE49-F238E27FC236}">
                      <a16:creationId xmlns:a16="http://schemas.microsoft.com/office/drawing/2014/main" id="{7C2AA50A-96B4-443F-9352-74B684F3FC8E}"/>
                    </a:ext>
                  </a:extLst>
                </p:cNvPr>
                <p:cNvPicPr/>
                <p:nvPr/>
              </p:nvPicPr>
              <p:blipFill>
                <a:blip r:embed="rId511"/>
                <a:stretch>
                  <a:fillRect/>
                </a:stretch>
              </p:blipFill>
              <p:spPr>
                <a:xfrm>
                  <a:off x="456053" y="4445707"/>
                  <a:ext cx="21600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512">
              <p14:nvContentPartPr>
                <p14:cNvPr id="310" name="Freihand 309">
                  <a:extLst>
                    <a:ext uri="{FF2B5EF4-FFF2-40B4-BE49-F238E27FC236}">
                      <a16:creationId xmlns:a16="http://schemas.microsoft.com/office/drawing/2014/main" id="{E6708FFE-8D45-4600-8B00-A4F72B607776}"/>
                    </a:ext>
                  </a:extLst>
                </p14:cNvPr>
                <p14:cNvContentPartPr/>
                <p14:nvPr/>
              </p14:nvContentPartPr>
              <p14:xfrm>
                <a:off x="766733" y="4650187"/>
                <a:ext cx="151560" cy="12600"/>
              </p14:xfrm>
            </p:contentPart>
          </mc:Choice>
          <mc:Fallback>
            <p:pic>
              <p:nvPicPr>
                <p:cNvPr id="310" name="Freihand 309">
                  <a:extLst>
                    <a:ext uri="{FF2B5EF4-FFF2-40B4-BE49-F238E27FC236}">
                      <a16:creationId xmlns:a16="http://schemas.microsoft.com/office/drawing/2014/main" id="{E6708FFE-8D45-4600-8B00-A4F72B607776}"/>
                    </a:ext>
                  </a:extLst>
                </p:cNvPr>
                <p:cNvPicPr/>
                <p:nvPr/>
              </p:nvPicPr>
              <p:blipFill>
                <a:blip r:embed="rId513"/>
                <a:stretch>
                  <a:fillRect/>
                </a:stretch>
              </p:blipFill>
              <p:spPr>
                <a:xfrm>
                  <a:off x="762413" y="4645867"/>
                  <a:ext cx="1602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514">
              <p14:nvContentPartPr>
                <p14:cNvPr id="311" name="Freihand 310">
                  <a:extLst>
                    <a:ext uri="{FF2B5EF4-FFF2-40B4-BE49-F238E27FC236}">
                      <a16:creationId xmlns:a16="http://schemas.microsoft.com/office/drawing/2014/main" id="{A8939AD7-C43F-41D5-B75C-57E82C0D8C98}"/>
                    </a:ext>
                  </a:extLst>
                </p14:cNvPr>
                <p14:cNvContentPartPr/>
                <p14:nvPr/>
              </p14:nvContentPartPr>
              <p14:xfrm>
                <a:off x="793373" y="4708507"/>
                <a:ext cx="149760" cy="11880"/>
              </p14:xfrm>
            </p:contentPart>
          </mc:Choice>
          <mc:Fallback>
            <p:pic>
              <p:nvPicPr>
                <p:cNvPr id="311" name="Freihand 310">
                  <a:extLst>
                    <a:ext uri="{FF2B5EF4-FFF2-40B4-BE49-F238E27FC236}">
                      <a16:creationId xmlns:a16="http://schemas.microsoft.com/office/drawing/2014/main" id="{A8939AD7-C43F-41D5-B75C-57E82C0D8C98}"/>
                    </a:ext>
                  </a:extLst>
                </p:cNvPr>
                <p:cNvPicPr/>
                <p:nvPr/>
              </p:nvPicPr>
              <p:blipFill>
                <a:blip r:embed="rId515"/>
                <a:stretch>
                  <a:fillRect/>
                </a:stretch>
              </p:blipFill>
              <p:spPr>
                <a:xfrm>
                  <a:off x="789053" y="4704187"/>
                  <a:ext cx="15840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516">
              <p14:nvContentPartPr>
                <p14:cNvPr id="312" name="Freihand 311">
                  <a:extLst>
                    <a:ext uri="{FF2B5EF4-FFF2-40B4-BE49-F238E27FC236}">
                      <a16:creationId xmlns:a16="http://schemas.microsoft.com/office/drawing/2014/main" id="{D9D4051C-772A-4608-9FD1-1785D51AC3AA}"/>
                    </a:ext>
                  </a:extLst>
                </p14:cNvPr>
                <p14:cNvContentPartPr/>
                <p14:nvPr/>
              </p14:nvContentPartPr>
              <p14:xfrm>
                <a:off x="1037453" y="4267867"/>
                <a:ext cx="1015560" cy="504000"/>
              </p14:xfrm>
            </p:contentPart>
          </mc:Choice>
          <mc:Fallback>
            <p:pic>
              <p:nvPicPr>
                <p:cNvPr id="312" name="Freihand 311">
                  <a:extLst>
                    <a:ext uri="{FF2B5EF4-FFF2-40B4-BE49-F238E27FC236}">
                      <a16:creationId xmlns:a16="http://schemas.microsoft.com/office/drawing/2014/main" id="{D9D4051C-772A-4608-9FD1-1785D51AC3AA}"/>
                    </a:ext>
                  </a:extLst>
                </p:cNvPr>
                <p:cNvPicPr/>
                <p:nvPr/>
              </p:nvPicPr>
              <p:blipFill>
                <a:blip r:embed="rId517"/>
                <a:stretch>
                  <a:fillRect/>
                </a:stretch>
              </p:blipFill>
              <p:spPr>
                <a:xfrm>
                  <a:off x="1033133" y="4263547"/>
                  <a:ext cx="1024200" cy="512640"/>
                </a:xfrm>
                <a:prstGeom prst="rect">
                  <a:avLst/>
                </a:prstGeom>
              </p:spPr>
            </p:pic>
          </mc:Fallback>
        </mc:AlternateContent>
        <mc:AlternateContent xmlns:mc="http://schemas.openxmlformats.org/markup-compatibility/2006">
          <mc:Choice xmlns:p14="http://schemas.microsoft.com/office/powerpoint/2010/main" Requires="p14">
            <p:contentPart p14:bwMode="auto" r:id="rId518">
              <p14:nvContentPartPr>
                <p14:cNvPr id="313" name="Freihand 312">
                  <a:extLst>
                    <a:ext uri="{FF2B5EF4-FFF2-40B4-BE49-F238E27FC236}">
                      <a16:creationId xmlns:a16="http://schemas.microsoft.com/office/drawing/2014/main" id="{2B58F015-3A3A-4A61-8D61-58068760E9B3}"/>
                    </a:ext>
                  </a:extLst>
                </p14:cNvPr>
                <p14:cNvContentPartPr/>
                <p14:nvPr/>
              </p14:nvContentPartPr>
              <p14:xfrm>
                <a:off x="1285133" y="4412947"/>
                <a:ext cx="86760" cy="92160"/>
              </p14:xfrm>
            </p:contentPart>
          </mc:Choice>
          <mc:Fallback>
            <p:pic>
              <p:nvPicPr>
                <p:cNvPr id="313" name="Freihand 312">
                  <a:extLst>
                    <a:ext uri="{FF2B5EF4-FFF2-40B4-BE49-F238E27FC236}">
                      <a16:creationId xmlns:a16="http://schemas.microsoft.com/office/drawing/2014/main" id="{2B58F015-3A3A-4A61-8D61-58068760E9B3}"/>
                    </a:ext>
                  </a:extLst>
                </p:cNvPr>
                <p:cNvPicPr/>
                <p:nvPr/>
              </p:nvPicPr>
              <p:blipFill>
                <a:blip r:embed="rId519"/>
                <a:stretch>
                  <a:fillRect/>
                </a:stretch>
              </p:blipFill>
              <p:spPr>
                <a:xfrm>
                  <a:off x="1280813" y="4408627"/>
                  <a:ext cx="9540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520">
              <p14:nvContentPartPr>
                <p14:cNvPr id="314" name="Freihand 313">
                  <a:extLst>
                    <a:ext uri="{FF2B5EF4-FFF2-40B4-BE49-F238E27FC236}">
                      <a16:creationId xmlns:a16="http://schemas.microsoft.com/office/drawing/2014/main" id="{84CA633D-01D9-4386-AD74-275D0FAD392F}"/>
                    </a:ext>
                  </a:extLst>
                </p14:cNvPr>
                <p14:cNvContentPartPr/>
                <p14:nvPr/>
              </p14:nvContentPartPr>
              <p14:xfrm>
                <a:off x="1416893" y="4380907"/>
                <a:ext cx="83160" cy="128160"/>
              </p14:xfrm>
            </p:contentPart>
          </mc:Choice>
          <mc:Fallback>
            <p:pic>
              <p:nvPicPr>
                <p:cNvPr id="314" name="Freihand 313">
                  <a:extLst>
                    <a:ext uri="{FF2B5EF4-FFF2-40B4-BE49-F238E27FC236}">
                      <a16:creationId xmlns:a16="http://schemas.microsoft.com/office/drawing/2014/main" id="{84CA633D-01D9-4386-AD74-275D0FAD392F}"/>
                    </a:ext>
                  </a:extLst>
                </p:cNvPr>
                <p:cNvPicPr/>
                <p:nvPr/>
              </p:nvPicPr>
              <p:blipFill>
                <a:blip r:embed="rId521"/>
                <a:stretch>
                  <a:fillRect/>
                </a:stretch>
              </p:blipFill>
              <p:spPr>
                <a:xfrm>
                  <a:off x="1412573" y="4376587"/>
                  <a:ext cx="9180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522">
              <p14:nvContentPartPr>
                <p14:cNvPr id="315" name="Freihand 314">
                  <a:extLst>
                    <a:ext uri="{FF2B5EF4-FFF2-40B4-BE49-F238E27FC236}">
                      <a16:creationId xmlns:a16="http://schemas.microsoft.com/office/drawing/2014/main" id="{2EB436F5-2DCE-4360-BB38-19F7839003EB}"/>
                    </a:ext>
                  </a:extLst>
                </p14:cNvPr>
                <p14:cNvContentPartPr/>
                <p14:nvPr/>
              </p14:nvContentPartPr>
              <p14:xfrm>
                <a:off x="1529213" y="4385587"/>
                <a:ext cx="75600" cy="128520"/>
              </p14:xfrm>
            </p:contentPart>
          </mc:Choice>
          <mc:Fallback>
            <p:pic>
              <p:nvPicPr>
                <p:cNvPr id="315" name="Freihand 314">
                  <a:extLst>
                    <a:ext uri="{FF2B5EF4-FFF2-40B4-BE49-F238E27FC236}">
                      <a16:creationId xmlns:a16="http://schemas.microsoft.com/office/drawing/2014/main" id="{2EB436F5-2DCE-4360-BB38-19F7839003EB}"/>
                    </a:ext>
                  </a:extLst>
                </p:cNvPr>
                <p:cNvPicPr/>
                <p:nvPr/>
              </p:nvPicPr>
              <p:blipFill>
                <a:blip r:embed="rId523"/>
                <a:stretch>
                  <a:fillRect/>
                </a:stretch>
              </p:blipFill>
              <p:spPr>
                <a:xfrm>
                  <a:off x="1524893" y="4381267"/>
                  <a:ext cx="842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524">
              <p14:nvContentPartPr>
                <p14:cNvPr id="316" name="Freihand 315">
                  <a:extLst>
                    <a:ext uri="{FF2B5EF4-FFF2-40B4-BE49-F238E27FC236}">
                      <a16:creationId xmlns:a16="http://schemas.microsoft.com/office/drawing/2014/main" id="{669C6863-0BE0-4A93-B360-A9C75DD701F8}"/>
                    </a:ext>
                  </a:extLst>
                </p14:cNvPr>
                <p14:cNvContentPartPr/>
                <p14:nvPr/>
              </p14:nvContentPartPr>
              <p14:xfrm>
                <a:off x="1621373" y="4484227"/>
                <a:ext cx="21240" cy="58680"/>
              </p14:xfrm>
            </p:contentPart>
          </mc:Choice>
          <mc:Fallback>
            <p:pic>
              <p:nvPicPr>
                <p:cNvPr id="316" name="Freihand 315">
                  <a:extLst>
                    <a:ext uri="{FF2B5EF4-FFF2-40B4-BE49-F238E27FC236}">
                      <a16:creationId xmlns:a16="http://schemas.microsoft.com/office/drawing/2014/main" id="{669C6863-0BE0-4A93-B360-A9C75DD701F8}"/>
                    </a:ext>
                  </a:extLst>
                </p:cNvPr>
                <p:cNvPicPr/>
                <p:nvPr/>
              </p:nvPicPr>
              <p:blipFill>
                <a:blip r:embed="rId525"/>
                <a:stretch>
                  <a:fillRect/>
                </a:stretch>
              </p:blipFill>
              <p:spPr>
                <a:xfrm>
                  <a:off x="1617053" y="4479907"/>
                  <a:ext cx="2988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526">
              <p14:nvContentPartPr>
                <p14:cNvPr id="318" name="Freihand 317">
                  <a:extLst>
                    <a:ext uri="{FF2B5EF4-FFF2-40B4-BE49-F238E27FC236}">
                      <a16:creationId xmlns:a16="http://schemas.microsoft.com/office/drawing/2014/main" id="{BD486CC2-9031-43BA-8F46-7D5B827D48EE}"/>
                    </a:ext>
                  </a:extLst>
                </p14:cNvPr>
                <p14:cNvContentPartPr/>
                <p14:nvPr/>
              </p14:nvContentPartPr>
              <p14:xfrm>
                <a:off x="1694813" y="4388467"/>
                <a:ext cx="93960" cy="100080"/>
              </p14:xfrm>
            </p:contentPart>
          </mc:Choice>
          <mc:Fallback>
            <p:pic>
              <p:nvPicPr>
                <p:cNvPr id="318" name="Freihand 317">
                  <a:extLst>
                    <a:ext uri="{FF2B5EF4-FFF2-40B4-BE49-F238E27FC236}">
                      <a16:creationId xmlns:a16="http://schemas.microsoft.com/office/drawing/2014/main" id="{BD486CC2-9031-43BA-8F46-7D5B827D48EE}"/>
                    </a:ext>
                  </a:extLst>
                </p:cNvPr>
                <p:cNvPicPr/>
                <p:nvPr/>
              </p:nvPicPr>
              <p:blipFill>
                <a:blip r:embed="rId527"/>
                <a:stretch>
                  <a:fillRect/>
                </a:stretch>
              </p:blipFill>
              <p:spPr>
                <a:xfrm>
                  <a:off x="1690493" y="4384147"/>
                  <a:ext cx="10260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528">
              <p14:nvContentPartPr>
                <p14:cNvPr id="319" name="Freihand 318">
                  <a:extLst>
                    <a:ext uri="{FF2B5EF4-FFF2-40B4-BE49-F238E27FC236}">
                      <a16:creationId xmlns:a16="http://schemas.microsoft.com/office/drawing/2014/main" id="{59EF69A9-4B68-4E3D-975A-03B234668363}"/>
                    </a:ext>
                  </a:extLst>
                </p14:cNvPr>
                <p14:cNvContentPartPr/>
                <p14:nvPr/>
              </p14:nvContentPartPr>
              <p14:xfrm>
                <a:off x="1718213" y="4353907"/>
                <a:ext cx="82800" cy="9720"/>
              </p14:xfrm>
            </p:contentPart>
          </mc:Choice>
          <mc:Fallback>
            <p:pic>
              <p:nvPicPr>
                <p:cNvPr id="319" name="Freihand 318">
                  <a:extLst>
                    <a:ext uri="{FF2B5EF4-FFF2-40B4-BE49-F238E27FC236}">
                      <a16:creationId xmlns:a16="http://schemas.microsoft.com/office/drawing/2014/main" id="{59EF69A9-4B68-4E3D-975A-03B234668363}"/>
                    </a:ext>
                  </a:extLst>
                </p:cNvPr>
                <p:cNvPicPr/>
                <p:nvPr/>
              </p:nvPicPr>
              <p:blipFill>
                <a:blip r:embed="rId199"/>
                <a:stretch>
                  <a:fillRect/>
                </a:stretch>
              </p:blipFill>
              <p:spPr>
                <a:xfrm>
                  <a:off x="1713893" y="4349587"/>
                  <a:ext cx="91440" cy="1836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320" name="Freihand 319">
                  <a:extLst>
                    <a:ext uri="{FF2B5EF4-FFF2-40B4-BE49-F238E27FC236}">
                      <a16:creationId xmlns:a16="http://schemas.microsoft.com/office/drawing/2014/main" id="{C5E3EC69-FF63-4F08-B61F-06CBCB9E82C9}"/>
                    </a:ext>
                  </a:extLst>
                </p14:cNvPr>
                <p14:cNvContentPartPr/>
                <p14:nvPr/>
              </p14:nvContentPartPr>
              <p14:xfrm>
                <a:off x="1821533" y="4376227"/>
                <a:ext cx="55800" cy="136800"/>
              </p14:xfrm>
            </p:contentPart>
          </mc:Choice>
          <mc:Fallback>
            <p:pic>
              <p:nvPicPr>
                <p:cNvPr id="320" name="Freihand 319">
                  <a:extLst>
                    <a:ext uri="{FF2B5EF4-FFF2-40B4-BE49-F238E27FC236}">
                      <a16:creationId xmlns:a16="http://schemas.microsoft.com/office/drawing/2014/main" id="{C5E3EC69-FF63-4F08-B61F-06CBCB9E82C9}"/>
                    </a:ext>
                  </a:extLst>
                </p:cNvPr>
                <p:cNvPicPr/>
                <p:nvPr/>
              </p:nvPicPr>
              <p:blipFill>
                <a:blip r:embed="rId530"/>
                <a:stretch>
                  <a:fillRect/>
                </a:stretch>
              </p:blipFill>
              <p:spPr>
                <a:xfrm>
                  <a:off x="1817213" y="4371907"/>
                  <a:ext cx="6444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321" name="Freihand 320">
                  <a:extLst>
                    <a:ext uri="{FF2B5EF4-FFF2-40B4-BE49-F238E27FC236}">
                      <a16:creationId xmlns:a16="http://schemas.microsoft.com/office/drawing/2014/main" id="{3150E0EC-D8F6-4491-8DB8-824D9AA1A7A0}"/>
                    </a:ext>
                  </a:extLst>
                </p14:cNvPr>
                <p14:cNvContentPartPr/>
                <p14:nvPr/>
              </p14:nvContentPartPr>
              <p14:xfrm>
                <a:off x="1337333" y="4545427"/>
                <a:ext cx="562680" cy="37080"/>
              </p14:xfrm>
            </p:contentPart>
          </mc:Choice>
          <mc:Fallback>
            <p:pic>
              <p:nvPicPr>
                <p:cNvPr id="321" name="Freihand 320">
                  <a:extLst>
                    <a:ext uri="{FF2B5EF4-FFF2-40B4-BE49-F238E27FC236}">
                      <a16:creationId xmlns:a16="http://schemas.microsoft.com/office/drawing/2014/main" id="{3150E0EC-D8F6-4491-8DB8-824D9AA1A7A0}"/>
                    </a:ext>
                  </a:extLst>
                </p:cNvPr>
                <p:cNvPicPr/>
                <p:nvPr/>
              </p:nvPicPr>
              <p:blipFill>
                <a:blip r:embed="rId532"/>
                <a:stretch>
                  <a:fillRect/>
                </a:stretch>
              </p:blipFill>
              <p:spPr>
                <a:xfrm>
                  <a:off x="1333013" y="4541107"/>
                  <a:ext cx="571320" cy="4572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322" name="Freihand 321">
                  <a:extLst>
                    <a:ext uri="{FF2B5EF4-FFF2-40B4-BE49-F238E27FC236}">
                      <a16:creationId xmlns:a16="http://schemas.microsoft.com/office/drawing/2014/main" id="{94F60DE9-874E-476A-97B1-D36649013FAC}"/>
                    </a:ext>
                  </a:extLst>
                </p14:cNvPr>
                <p14:cNvContentPartPr/>
                <p14:nvPr/>
              </p14:nvContentPartPr>
              <p14:xfrm>
                <a:off x="1345253" y="4644787"/>
                <a:ext cx="137160" cy="88200"/>
              </p14:xfrm>
            </p:contentPart>
          </mc:Choice>
          <mc:Fallback>
            <p:pic>
              <p:nvPicPr>
                <p:cNvPr id="322" name="Freihand 321">
                  <a:extLst>
                    <a:ext uri="{FF2B5EF4-FFF2-40B4-BE49-F238E27FC236}">
                      <a16:creationId xmlns:a16="http://schemas.microsoft.com/office/drawing/2014/main" id="{94F60DE9-874E-476A-97B1-D36649013FAC}"/>
                    </a:ext>
                  </a:extLst>
                </p:cNvPr>
                <p:cNvPicPr/>
                <p:nvPr/>
              </p:nvPicPr>
              <p:blipFill>
                <a:blip r:embed="rId534"/>
                <a:stretch>
                  <a:fillRect/>
                </a:stretch>
              </p:blipFill>
              <p:spPr>
                <a:xfrm>
                  <a:off x="1340933" y="4640467"/>
                  <a:ext cx="1458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323" name="Freihand 322">
                  <a:extLst>
                    <a:ext uri="{FF2B5EF4-FFF2-40B4-BE49-F238E27FC236}">
                      <a16:creationId xmlns:a16="http://schemas.microsoft.com/office/drawing/2014/main" id="{5C5B9DC5-32EC-41EA-815B-6C796F8AED8C}"/>
                    </a:ext>
                  </a:extLst>
                </p14:cNvPr>
                <p14:cNvContentPartPr/>
                <p14:nvPr/>
              </p14:nvContentPartPr>
              <p14:xfrm>
                <a:off x="1522733" y="4640827"/>
                <a:ext cx="69480" cy="82440"/>
              </p14:xfrm>
            </p:contentPart>
          </mc:Choice>
          <mc:Fallback>
            <p:pic>
              <p:nvPicPr>
                <p:cNvPr id="323" name="Freihand 322">
                  <a:extLst>
                    <a:ext uri="{FF2B5EF4-FFF2-40B4-BE49-F238E27FC236}">
                      <a16:creationId xmlns:a16="http://schemas.microsoft.com/office/drawing/2014/main" id="{5C5B9DC5-32EC-41EA-815B-6C796F8AED8C}"/>
                    </a:ext>
                  </a:extLst>
                </p:cNvPr>
                <p:cNvPicPr/>
                <p:nvPr/>
              </p:nvPicPr>
              <p:blipFill>
                <a:blip r:embed="rId536"/>
                <a:stretch>
                  <a:fillRect/>
                </a:stretch>
              </p:blipFill>
              <p:spPr>
                <a:xfrm>
                  <a:off x="1518413" y="4636507"/>
                  <a:ext cx="781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324" name="Freihand 323">
                  <a:extLst>
                    <a:ext uri="{FF2B5EF4-FFF2-40B4-BE49-F238E27FC236}">
                      <a16:creationId xmlns:a16="http://schemas.microsoft.com/office/drawing/2014/main" id="{30897AE1-E103-4A21-B3F5-004348066672}"/>
                    </a:ext>
                  </a:extLst>
                </p14:cNvPr>
                <p14:cNvContentPartPr/>
                <p14:nvPr/>
              </p14:nvContentPartPr>
              <p14:xfrm>
                <a:off x="1629653" y="4637227"/>
                <a:ext cx="81000" cy="93240"/>
              </p14:xfrm>
            </p:contentPart>
          </mc:Choice>
          <mc:Fallback>
            <p:pic>
              <p:nvPicPr>
                <p:cNvPr id="324" name="Freihand 323">
                  <a:extLst>
                    <a:ext uri="{FF2B5EF4-FFF2-40B4-BE49-F238E27FC236}">
                      <a16:creationId xmlns:a16="http://schemas.microsoft.com/office/drawing/2014/main" id="{30897AE1-E103-4A21-B3F5-004348066672}"/>
                    </a:ext>
                  </a:extLst>
                </p:cNvPr>
                <p:cNvPicPr/>
                <p:nvPr/>
              </p:nvPicPr>
              <p:blipFill>
                <a:blip r:embed="rId538"/>
                <a:stretch>
                  <a:fillRect/>
                </a:stretch>
              </p:blipFill>
              <p:spPr>
                <a:xfrm>
                  <a:off x="1625333" y="4632907"/>
                  <a:ext cx="896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325" name="Freihand 324">
                  <a:extLst>
                    <a:ext uri="{FF2B5EF4-FFF2-40B4-BE49-F238E27FC236}">
                      <a16:creationId xmlns:a16="http://schemas.microsoft.com/office/drawing/2014/main" id="{67FAE138-07BF-4595-AED4-A7031337E228}"/>
                    </a:ext>
                  </a:extLst>
                </p14:cNvPr>
                <p14:cNvContentPartPr/>
                <p14:nvPr/>
              </p14:nvContentPartPr>
              <p14:xfrm>
                <a:off x="2102333" y="4552267"/>
                <a:ext cx="129240" cy="9000"/>
              </p14:xfrm>
            </p:contentPart>
          </mc:Choice>
          <mc:Fallback>
            <p:pic>
              <p:nvPicPr>
                <p:cNvPr id="325" name="Freihand 324">
                  <a:extLst>
                    <a:ext uri="{FF2B5EF4-FFF2-40B4-BE49-F238E27FC236}">
                      <a16:creationId xmlns:a16="http://schemas.microsoft.com/office/drawing/2014/main" id="{67FAE138-07BF-4595-AED4-A7031337E228}"/>
                    </a:ext>
                  </a:extLst>
                </p:cNvPr>
                <p:cNvPicPr/>
                <p:nvPr/>
              </p:nvPicPr>
              <p:blipFill>
                <a:blip r:embed="rId540"/>
                <a:stretch>
                  <a:fillRect/>
                </a:stretch>
              </p:blipFill>
              <p:spPr>
                <a:xfrm>
                  <a:off x="2098013" y="4547947"/>
                  <a:ext cx="13788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541">
              <p14:nvContentPartPr>
                <p14:cNvPr id="326" name="Freihand 325">
                  <a:extLst>
                    <a:ext uri="{FF2B5EF4-FFF2-40B4-BE49-F238E27FC236}">
                      <a16:creationId xmlns:a16="http://schemas.microsoft.com/office/drawing/2014/main" id="{A065D202-B3DA-4CC0-A092-D93DE28AD333}"/>
                    </a:ext>
                  </a:extLst>
                </p14:cNvPr>
                <p14:cNvContentPartPr/>
                <p14:nvPr/>
              </p14:nvContentPartPr>
              <p14:xfrm>
                <a:off x="2401493" y="4485667"/>
                <a:ext cx="176760" cy="212400"/>
              </p14:xfrm>
            </p:contentPart>
          </mc:Choice>
          <mc:Fallback>
            <p:pic>
              <p:nvPicPr>
                <p:cNvPr id="326" name="Freihand 325">
                  <a:extLst>
                    <a:ext uri="{FF2B5EF4-FFF2-40B4-BE49-F238E27FC236}">
                      <a16:creationId xmlns:a16="http://schemas.microsoft.com/office/drawing/2014/main" id="{A065D202-B3DA-4CC0-A092-D93DE28AD333}"/>
                    </a:ext>
                  </a:extLst>
                </p:cNvPr>
                <p:cNvPicPr/>
                <p:nvPr/>
              </p:nvPicPr>
              <p:blipFill>
                <a:blip r:embed="rId542"/>
                <a:stretch>
                  <a:fillRect/>
                </a:stretch>
              </p:blipFill>
              <p:spPr>
                <a:xfrm>
                  <a:off x="2397173" y="4481347"/>
                  <a:ext cx="185400" cy="221040"/>
                </a:xfrm>
                <a:prstGeom prst="rect">
                  <a:avLst/>
                </a:prstGeom>
              </p:spPr>
            </p:pic>
          </mc:Fallback>
        </mc:AlternateContent>
      </p:grpSp>
      <p:grpSp>
        <p:nvGrpSpPr>
          <p:cNvPr id="339" name="Gruppieren 338">
            <a:extLst>
              <a:ext uri="{FF2B5EF4-FFF2-40B4-BE49-F238E27FC236}">
                <a16:creationId xmlns:a16="http://schemas.microsoft.com/office/drawing/2014/main" id="{B80654DD-58E6-425B-A123-954873C27E1C}"/>
              </a:ext>
            </a:extLst>
          </p:cNvPr>
          <p:cNvGrpSpPr/>
          <p:nvPr/>
        </p:nvGrpSpPr>
        <p:grpSpPr>
          <a:xfrm>
            <a:off x="2702813" y="4373707"/>
            <a:ext cx="1354320" cy="334080"/>
            <a:chOff x="2702813" y="4373707"/>
            <a:chExt cx="1354320" cy="334080"/>
          </a:xfrm>
        </p:grpSpPr>
        <mc:AlternateContent xmlns:mc="http://schemas.openxmlformats.org/markup-compatibility/2006">
          <mc:Choice xmlns:p14="http://schemas.microsoft.com/office/powerpoint/2010/main" Requires="p14">
            <p:contentPart p14:bwMode="auto" r:id="rId543">
              <p14:nvContentPartPr>
                <p14:cNvPr id="329" name="Freihand 328">
                  <a:extLst>
                    <a:ext uri="{FF2B5EF4-FFF2-40B4-BE49-F238E27FC236}">
                      <a16:creationId xmlns:a16="http://schemas.microsoft.com/office/drawing/2014/main" id="{26A91172-D580-4F00-82AD-83D030B13CEA}"/>
                    </a:ext>
                  </a:extLst>
                </p14:cNvPr>
                <p14:cNvContentPartPr/>
                <p14:nvPr/>
              </p14:nvContentPartPr>
              <p14:xfrm>
                <a:off x="2702813" y="4520947"/>
                <a:ext cx="223920" cy="16920"/>
              </p14:xfrm>
            </p:contentPart>
          </mc:Choice>
          <mc:Fallback>
            <p:pic>
              <p:nvPicPr>
                <p:cNvPr id="329" name="Freihand 328">
                  <a:extLst>
                    <a:ext uri="{FF2B5EF4-FFF2-40B4-BE49-F238E27FC236}">
                      <a16:creationId xmlns:a16="http://schemas.microsoft.com/office/drawing/2014/main" id="{26A91172-D580-4F00-82AD-83D030B13CEA}"/>
                    </a:ext>
                  </a:extLst>
                </p:cNvPr>
                <p:cNvPicPr/>
                <p:nvPr/>
              </p:nvPicPr>
              <p:blipFill>
                <a:blip r:embed="rId544"/>
                <a:stretch>
                  <a:fillRect/>
                </a:stretch>
              </p:blipFill>
              <p:spPr>
                <a:xfrm>
                  <a:off x="2698493" y="4516627"/>
                  <a:ext cx="232560" cy="25560"/>
                </a:xfrm>
                <a:prstGeom prst="rect">
                  <a:avLst/>
                </a:prstGeom>
              </p:spPr>
            </p:pic>
          </mc:Fallback>
        </mc:AlternateContent>
        <mc:AlternateContent xmlns:mc="http://schemas.openxmlformats.org/markup-compatibility/2006">
          <mc:Choice xmlns:p14="http://schemas.microsoft.com/office/powerpoint/2010/main" Requires="p14">
            <p:contentPart p14:bwMode="auto" r:id="rId545">
              <p14:nvContentPartPr>
                <p14:cNvPr id="330" name="Freihand 329">
                  <a:extLst>
                    <a:ext uri="{FF2B5EF4-FFF2-40B4-BE49-F238E27FC236}">
                      <a16:creationId xmlns:a16="http://schemas.microsoft.com/office/drawing/2014/main" id="{D12A9CF0-C0CC-464C-95CC-30EF20C344BD}"/>
                    </a:ext>
                  </a:extLst>
                </p14:cNvPr>
                <p14:cNvContentPartPr/>
                <p14:nvPr/>
              </p14:nvContentPartPr>
              <p14:xfrm>
                <a:off x="2758253" y="4571347"/>
                <a:ext cx="189720" cy="3600"/>
              </p14:xfrm>
            </p:contentPart>
          </mc:Choice>
          <mc:Fallback>
            <p:pic>
              <p:nvPicPr>
                <p:cNvPr id="330" name="Freihand 329">
                  <a:extLst>
                    <a:ext uri="{FF2B5EF4-FFF2-40B4-BE49-F238E27FC236}">
                      <a16:creationId xmlns:a16="http://schemas.microsoft.com/office/drawing/2014/main" id="{D12A9CF0-C0CC-464C-95CC-30EF20C344BD}"/>
                    </a:ext>
                  </a:extLst>
                </p:cNvPr>
                <p:cNvPicPr/>
                <p:nvPr/>
              </p:nvPicPr>
              <p:blipFill>
                <a:blip r:embed="rId546"/>
                <a:stretch>
                  <a:fillRect/>
                </a:stretch>
              </p:blipFill>
              <p:spPr>
                <a:xfrm>
                  <a:off x="2753933" y="4567027"/>
                  <a:ext cx="198360" cy="1224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331" name="Freihand 330">
                  <a:extLst>
                    <a:ext uri="{FF2B5EF4-FFF2-40B4-BE49-F238E27FC236}">
                      <a16:creationId xmlns:a16="http://schemas.microsoft.com/office/drawing/2014/main" id="{764F9422-FBAC-41BF-AB45-0500ACD3813C}"/>
                    </a:ext>
                  </a:extLst>
                </p14:cNvPr>
                <p14:cNvContentPartPr/>
                <p14:nvPr/>
              </p14:nvContentPartPr>
              <p14:xfrm>
                <a:off x="3097733" y="4422307"/>
                <a:ext cx="26280" cy="160560"/>
              </p14:xfrm>
            </p:contentPart>
          </mc:Choice>
          <mc:Fallback>
            <p:pic>
              <p:nvPicPr>
                <p:cNvPr id="331" name="Freihand 330">
                  <a:extLst>
                    <a:ext uri="{FF2B5EF4-FFF2-40B4-BE49-F238E27FC236}">
                      <a16:creationId xmlns:a16="http://schemas.microsoft.com/office/drawing/2014/main" id="{764F9422-FBAC-41BF-AB45-0500ACD3813C}"/>
                    </a:ext>
                  </a:extLst>
                </p:cNvPr>
                <p:cNvPicPr/>
                <p:nvPr/>
              </p:nvPicPr>
              <p:blipFill>
                <a:blip r:embed="rId548"/>
                <a:stretch>
                  <a:fillRect/>
                </a:stretch>
              </p:blipFill>
              <p:spPr>
                <a:xfrm>
                  <a:off x="3093413" y="4417987"/>
                  <a:ext cx="3492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332" name="Freihand 331">
                  <a:extLst>
                    <a:ext uri="{FF2B5EF4-FFF2-40B4-BE49-F238E27FC236}">
                      <a16:creationId xmlns:a16="http://schemas.microsoft.com/office/drawing/2014/main" id="{47BE7AD8-ED9A-4F5C-91E6-BB93B416C3BA}"/>
                    </a:ext>
                  </a:extLst>
                </p14:cNvPr>
                <p14:cNvContentPartPr/>
                <p14:nvPr/>
              </p14:nvContentPartPr>
              <p14:xfrm>
                <a:off x="3166493" y="4441387"/>
                <a:ext cx="133200" cy="153720"/>
              </p14:xfrm>
            </p:contentPart>
          </mc:Choice>
          <mc:Fallback>
            <p:pic>
              <p:nvPicPr>
                <p:cNvPr id="332" name="Freihand 331">
                  <a:extLst>
                    <a:ext uri="{FF2B5EF4-FFF2-40B4-BE49-F238E27FC236}">
                      <a16:creationId xmlns:a16="http://schemas.microsoft.com/office/drawing/2014/main" id="{47BE7AD8-ED9A-4F5C-91E6-BB93B416C3BA}"/>
                    </a:ext>
                  </a:extLst>
                </p:cNvPr>
                <p:cNvPicPr/>
                <p:nvPr/>
              </p:nvPicPr>
              <p:blipFill>
                <a:blip r:embed="rId550"/>
                <a:stretch>
                  <a:fillRect/>
                </a:stretch>
              </p:blipFill>
              <p:spPr>
                <a:xfrm>
                  <a:off x="3162173" y="4437067"/>
                  <a:ext cx="1418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333" name="Freihand 332">
                  <a:extLst>
                    <a:ext uri="{FF2B5EF4-FFF2-40B4-BE49-F238E27FC236}">
                      <a16:creationId xmlns:a16="http://schemas.microsoft.com/office/drawing/2014/main" id="{80F76708-6F3E-479B-9239-07657EAE4208}"/>
                    </a:ext>
                  </a:extLst>
                </p14:cNvPr>
                <p14:cNvContentPartPr/>
                <p14:nvPr/>
              </p14:nvContentPartPr>
              <p14:xfrm>
                <a:off x="3320213" y="4560187"/>
                <a:ext cx="23400" cy="147600"/>
              </p14:xfrm>
            </p:contentPart>
          </mc:Choice>
          <mc:Fallback>
            <p:pic>
              <p:nvPicPr>
                <p:cNvPr id="333" name="Freihand 332">
                  <a:extLst>
                    <a:ext uri="{FF2B5EF4-FFF2-40B4-BE49-F238E27FC236}">
                      <a16:creationId xmlns:a16="http://schemas.microsoft.com/office/drawing/2014/main" id="{80F76708-6F3E-479B-9239-07657EAE4208}"/>
                    </a:ext>
                  </a:extLst>
                </p:cNvPr>
                <p:cNvPicPr/>
                <p:nvPr/>
              </p:nvPicPr>
              <p:blipFill>
                <a:blip r:embed="rId552"/>
                <a:stretch>
                  <a:fillRect/>
                </a:stretch>
              </p:blipFill>
              <p:spPr>
                <a:xfrm>
                  <a:off x="3315893" y="4555867"/>
                  <a:ext cx="32040" cy="15624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334" name="Freihand 333">
                  <a:extLst>
                    <a:ext uri="{FF2B5EF4-FFF2-40B4-BE49-F238E27FC236}">
                      <a16:creationId xmlns:a16="http://schemas.microsoft.com/office/drawing/2014/main" id="{C66F8E6F-3A9C-42F8-B4EF-A52DC335C2C4}"/>
                    </a:ext>
                  </a:extLst>
                </p14:cNvPr>
                <p14:cNvContentPartPr/>
                <p14:nvPr/>
              </p14:nvContentPartPr>
              <p14:xfrm>
                <a:off x="3413453" y="4438507"/>
                <a:ext cx="155520" cy="155880"/>
              </p14:xfrm>
            </p:contentPart>
          </mc:Choice>
          <mc:Fallback>
            <p:pic>
              <p:nvPicPr>
                <p:cNvPr id="334" name="Freihand 333">
                  <a:extLst>
                    <a:ext uri="{FF2B5EF4-FFF2-40B4-BE49-F238E27FC236}">
                      <a16:creationId xmlns:a16="http://schemas.microsoft.com/office/drawing/2014/main" id="{C66F8E6F-3A9C-42F8-B4EF-A52DC335C2C4}"/>
                    </a:ext>
                  </a:extLst>
                </p:cNvPr>
                <p:cNvPicPr/>
                <p:nvPr/>
              </p:nvPicPr>
              <p:blipFill>
                <a:blip r:embed="rId554"/>
                <a:stretch>
                  <a:fillRect/>
                </a:stretch>
              </p:blipFill>
              <p:spPr>
                <a:xfrm>
                  <a:off x="3409133" y="4434187"/>
                  <a:ext cx="16416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335" name="Freihand 334">
                  <a:extLst>
                    <a:ext uri="{FF2B5EF4-FFF2-40B4-BE49-F238E27FC236}">
                      <a16:creationId xmlns:a16="http://schemas.microsoft.com/office/drawing/2014/main" id="{B715FCB3-13C8-4444-BFE4-2C7B72D79E61}"/>
                    </a:ext>
                  </a:extLst>
                </p14:cNvPr>
                <p14:cNvContentPartPr/>
                <p14:nvPr/>
              </p14:nvContentPartPr>
              <p14:xfrm>
                <a:off x="3639533" y="4415107"/>
                <a:ext cx="131760" cy="211320"/>
              </p14:xfrm>
            </p:contentPart>
          </mc:Choice>
          <mc:Fallback>
            <p:pic>
              <p:nvPicPr>
                <p:cNvPr id="335" name="Freihand 334">
                  <a:extLst>
                    <a:ext uri="{FF2B5EF4-FFF2-40B4-BE49-F238E27FC236}">
                      <a16:creationId xmlns:a16="http://schemas.microsoft.com/office/drawing/2014/main" id="{B715FCB3-13C8-4444-BFE4-2C7B72D79E61}"/>
                    </a:ext>
                  </a:extLst>
                </p:cNvPr>
                <p:cNvPicPr/>
                <p:nvPr/>
              </p:nvPicPr>
              <p:blipFill>
                <a:blip r:embed="rId556"/>
                <a:stretch>
                  <a:fillRect/>
                </a:stretch>
              </p:blipFill>
              <p:spPr>
                <a:xfrm>
                  <a:off x="3635213" y="4410787"/>
                  <a:ext cx="140400" cy="21996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336" name="Freihand 335">
                  <a:extLst>
                    <a:ext uri="{FF2B5EF4-FFF2-40B4-BE49-F238E27FC236}">
                      <a16:creationId xmlns:a16="http://schemas.microsoft.com/office/drawing/2014/main" id="{ADFD7315-684B-4DC5-B9DA-7326EEA9BF8A}"/>
                    </a:ext>
                  </a:extLst>
                </p14:cNvPr>
                <p14:cNvContentPartPr/>
                <p14:nvPr/>
              </p14:nvContentPartPr>
              <p14:xfrm>
                <a:off x="3927533" y="4479187"/>
                <a:ext cx="80640" cy="132840"/>
              </p14:xfrm>
            </p:contentPart>
          </mc:Choice>
          <mc:Fallback>
            <p:pic>
              <p:nvPicPr>
                <p:cNvPr id="336" name="Freihand 335">
                  <a:extLst>
                    <a:ext uri="{FF2B5EF4-FFF2-40B4-BE49-F238E27FC236}">
                      <a16:creationId xmlns:a16="http://schemas.microsoft.com/office/drawing/2014/main" id="{ADFD7315-684B-4DC5-B9DA-7326EEA9BF8A}"/>
                    </a:ext>
                  </a:extLst>
                </p:cNvPr>
                <p:cNvPicPr/>
                <p:nvPr/>
              </p:nvPicPr>
              <p:blipFill>
                <a:blip r:embed="rId558"/>
                <a:stretch>
                  <a:fillRect/>
                </a:stretch>
              </p:blipFill>
              <p:spPr>
                <a:xfrm>
                  <a:off x="3923213" y="4474867"/>
                  <a:ext cx="8928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337" name="Freihand 336">
                  <a:extLst>
                    <a:ext uri="{FF2B5EF4-FFF2-40B4-BE49-F238E27FC236}">
                      <a16:creationId xmlns:a16="http://schemas.microsoft.com/office/drawing/2014/main" id="{F0FB9CC2-5E17-4FFE-BB7E-294F1BF76EC8}"/>
                    </a:ext>
                  </a:extLst>
                </p14:cNvPr>
                <p14:cNvContentPartPr/>
                <p14:nvPr/>
              </p14:nvContentPartPr>
              <p14:xfrm>
                <a:off x="3834653" y="4373707"/>
                <a:ext cx="144720" cy="124560"/>
              </p14:xfrm>
            </p:contentPart>
          </mc:Choice>
          <mc:Fallback>
            <p:pic>
              <p:nvPicPr>
                <p:cNvPr id="337" name="Freihand 336">
                  <a:extLst>
                    <a:ext uri="{FF2B5EF4-FFF2-40B4-BE49-F238E27FC236}">
                      <a16:creationId xmlns:a16="http://schemas.microsoft.com/office/drawing/2014/main" id="{F0FB9CC2-5E17-4FFE-BB7E-294F1BF76EC8}"/>
                    </a:ext>
                  </a:extLst>
                </p:cNvPr>
                <p:cNvPicPr/>
                <p:nvPr/>
              </p:nvPicPr>
              <p:blipFill>
                <a:blip r:embed="rId560"/>
                <a:stretch>
                  <a:fillRect/>
                </a:stretch>
              </p:blipFill>
              <p:spPr>
                <a:xfrm>
                  <a:off x="3830333" y="4369387"/>
                  <a:ext cx="153360" cy="13320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338" name="Freihand 337">
                  <a:extLst>
                    <a:ext uri="{FF2B5EF4-FFF2-40B4-BE49-F238E27FC236}">
                      <a16:creationId xmlns:a16="http://schemas.microsoft.com/office/drawing/2014/main" id="{4EDDA316-4601-483C-B111-5CAAAF195A9A}"/>
                    </a:ext>
                  </a:extLst>
                </p14:cNvPr>
                <p14:cNvContentPartPr/>
                <p14:nvPr/>
              </p14:nvContentPartPr>
              <p14:xfrm>
                <a:off x="3976493" y="4546507"/>
                <a:ext cx="80640" cy="74520"/>
              </p14:xfrm>
            </p:contentPart>
          </mc:Choice>
          <mc:Fallback>
            <p:pic>
              <p:nvPicPr>
                <p:cNvPr id="338" name="Freihand 337">
                  <a:extLst>
                    <a:ext uri="{FF2B5EF4-FFF2-40B4-BE49-F238E27FC236}">
                      <a16:creationId xmlns:a16="http://schemas.microsoft.com/office/drawing/2014/main" id="{4EDDA316-4601-483C-B111-5CAAAF195A9A}"/>
                    </a:ext>
                  </a:extLst>
                </p:cNvPr>
                <p:cNvPicPr/>
                <p:nvPr/>
              </p:nvPicPr>
              <p:blipFill>
                <a:blip r:embed="rId562"/>
                <a:stretch>
                  <a:fillRect/>
                </a:stretch>
              </p:blipFill>
              <p:spPr>
                <a:xfrm>
                  <a:off x="3972173" y="4542187"/>
                  <a:ext cx="89280" cy="83160"/>
                </a:xfrm>
                <a:prstGeom prst="rect">
                  <a:avLst/>
                </a:prstGeom>
              </p:spPr>
            </p:pic>
          </mc:Fallback>
        </mc:AlternateContent>
      </p:grpSp>
    </p:spTree>
    <p:extLst>
      <p:ext uri="{BB962C8B-B14F-4D97-AF65-F5344CB8AC3E}">
        <p14:creationId xmlns:p14="http://schemas.microsoft.com/office/powerpoint/2010/main" val="109895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Verschiedene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69331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b="1" dirty="0"/>
              <a:t>Verbraucherpreisindex </a:t>
            </a:r>
            <a:r>
              <a:rPr lang="de-DE" dirty="0"/>
              <a:t>→ gängiger Inflationsbegriff, relevant für die privaten  Konsumentscheidungen</a:t>
            </a:r>
          </a:p>
          <a:p>
            <a:endParaRPr lang="de-DE" dirty="0"/>
          </a:p>
          <a:p>
            <a:endParaRPr lang="de-DE" dirty="0"/>
          </a:p>
          <a:p>
            <a:r>
              <a:rPr lang="de-DE" b="1" dirty="0"/>
              <a:t>BIP-</a:t>
            </a:r>
            <a:r>
              <a:rPr lang="de-DE" b="1" dirty="0" err="1"/>
              <a:t>Deflator</a:t>
            </a:r>
            <a:r>
              <a:rPr lang="de-DE" dirty="0"/>
              <a:t> → Index der gesamtwirtschaftlichen Produktion, Verteilungsspielraum für Lohnverhandlungen</a:t>
            </a:r>
          </a:p>
          <a:p>
            <a:endParaRPr lang="de-DE" dirty="0"/>
          </a:p>
          <a:p>
            <a:endParaRPr lang="de-DE" dirty="0"/>
          </a:p>
          <a:p>
            <a:endParaRPr lang="de-DE" dirty="0"/>
          </a:p>
          <a:p>
            <a:r>
              <a:rPr lang="de-DE" b="1" dirty="0"/>
              <a:t>Außenhandelspreise</a:t>
            </a:r>
            <a:r>
              <a:rPr lang="de-DE" dirty="0"/>
              <a:t> → Indices für die Güterein- und –ausfuhr</a:t>
            </a:r>
          </a:p>
          <a:p>
            <a:endParaRPr lang="de-DE" dirty="0"/>
          </a:p>
          <a:p>
            <a:endParaRPr lang="de-DE" dirty="0"/>
          </a:p>
          <a:p>
            <a:endParaRPr lang="de-DE" dirty="0"/>
          </a:p>
          <a:p>
            <a:endParaRPr lang="de-DE" dirty="0"/>
          </a:p>
          <a:p>
            <a:r>
              <a:rPr lang="de-DE" b="1" dirty="0"/>
              <a:t>Großhandelspreisindex</a:t>
            </a:r>
            <a:r>
              <a:rPr lang="de-DE" dirty="0"/>
              <a:t> → Preisentwicklung der im Großhandel abgesetzten Waren, Frühindikator für die Inflationsentwicklung</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8933788" y="0"/>
            <a:ext cx="3014027" cy="4688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Inflation Deutschland</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573396" y="365760"/>
            <a:ext cx="652280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1400" dirty="0"/>
              <a:t>Quelle: Statistisches Bundesamt, bis 1990 Index für alle privaten Haushalte, ab 1990 VPI</a:t>
            </a:r>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D09ED4DB-EB83-A50B-D4F0-BCAEB727DE20}"/>
              </a:ext>
            </a:extLst>
          </p:cNvPr>
          <p:cNvPicPr>
            <a:picLocks noChangeAspect="1"/>
          </p:cNvPicPr>
          <p:nvPr/>
        </p:nvPicPr>
        <p:blipFill>
          <a:blip r:embed="rId3"/>
          <a:stretch>
            <a:fillRect/>
          </a:stretch>
        </p:blipFill>
        <p:spPr>
          <a:xfrm>
            <a:off x="1" y="0"/>
            <a:ext cx="5573395" cy="3240000"/>
          </a:xfrm>
          <a:prstGeom prst="rect">
            <a:avLst/>
          </a:prstGeom>
        </p:spPr>
      </p:pic>
      <p:pic>
        <p:nvPicPr>
          <p:cNvPr id="12" name="Grafik 11">
            <a:extLst>
              <a:ext uri="{FF2B5EF4-FFF2-40B4-BE49-F238E27FC236}">
                <a16:creationId xmlns:a16="http://schemas.microsoft.com/office/drawing/2014/main" id="{BACB56BC-575D-2EE3-20D7-4333DEAEFABE}"/>
              </a:ext>
            </a:extLst>
          </p:cNvPr>
          <p:cNvPicPr>
            <a:picLocks noChangeAspect="1"/>
          </p:cNvPicPr>
          <p:nvPr/>
        </p:nvPicPr>
        <p:blipFill>
          <a:blip r:embed="rId4"/>
          <a:stretch>
            <a:fillRect/>
          </a:stretch>
        </p:blipFill>
        <p:spPr>
          <a:xfrm>
            <a:off x="-1" y="3239999"/>
            <a:ext cx="5390442" cy="3240000"/>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Außenhandeslpreise</a:t>
            </a:r>
            <a:r>
              <a:rPr lang="de-DE" sz="2400" b="1" dirty="0">
                <a:solidFill>
                  <a:srgbClr val="000000"/>
                </a:solidFill>
                <a:latin typeface="Sparkasse Rg" pitchFamily="34" charset="0"/>
              </a:rPr>
              <a:t> Deutschland</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199227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C771D5DB-1F67-62BC-0AE5-E74A3FD762FF}"/>
              </a:ext>
            </a:extLst>
          </p:cNvPr>
          <p:cNvPicPr>
            <a:picLocks noChangeAspect="1"/>
          </p:cNvPicPr>
          <p:nvPr/>
        </p:nvPicPr>
        <p:blipFill>
          <a:blip r:embed="rId3"/>
          <a:stretch>
            <a:fillRect/>
          </a:stretch>
        </p:blipFill>
        <p:spPr>
          <a:xfrm>
            <a:off x="0" y="1"/>
            <a:ext cx="5390442" cy="3240000"/>
          </a:xfrm>
          <a:prstGeom prst="rect">
            <a:avLst/>
          </a:prstGeom>
        </p:spPr>
      </p:pic>
      <p:pic>
        <p:nvPicPr>
          <p:cNvPr id="11" name="Grafik 10">
            <a:extLst>
              <a:ext uri="{FF2B5EF4-FFF2-40B4-BE49-F238E27FC236}">
                <a16:creationId xmlns:a16="http://schemas.microsoft.com/office/drawing/2014/main" id="{A2FBCCA4-BAD4-0135-4AD9-3423358EFD0E}"/>
              </a:ext>
            </a:extLst>
          </p:cNvPr>
          <p:cNvPicPr>
            <a:picLocks noChangeAspect="1"/>
          </p:cNvPicPr>
          <p:nvPr/>
        </p:nvPicPr>
        <p:blipFill>
          <a:blip r:embed="rId4"/>
          <a:stretch>
            <a:fillRect/>
          </a:stretch>
        </p:blipFill>
        <p:spPr>
          <a:xfrm>
            <a:off x="0" y="3463707"/>
            <a:ext cx="5390442" cy="324000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Großhandelspreise Deutschland</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678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1480A055-DDF1-287B-480A-72DB17A189B2}"/>
              </a:ext>
            </a:extLst>
          </p:cNvPr>
          <p:cNvPicPr>
            <a:picLocks noChangeAspect="1"/>
          </p:cNvPicPr>
          <p:nvPr/>
        </p:nvPicPr>
        <p:blipFill>
          <a:blip r:embed="rId3"/>
          <a:stretch>
            <a:fillRect/>
          </a:stretch>
        </p:blipFill>
        <p:spPr>
          <a:xfrm>
            <a:off x="-1" y="-1"/>
            <a:ext cx="5390442" cy="3240000"/>
          </a:xfrm>
          <a:prstGeom prst="rect">
            <a:avLst/>
          </a:prstGeom>
        </p:spPr>
      </p:pic>
      <p:pic>
        <p:nvPicPr>
          <p:cNvPr id="5" name="Grafik 4">
            <a:extLst>
              <a:ext uri="{FF2B5EF4-FFF2-40B4-BE49-F238E27FC236}">
                <a16:creationId xmlns:a16="http://schemas.microsoft.com/office/drawing/2014/main" id="{03593D7A-DA97-2D0E-9989-EF8731166CDD}"/>
              </a:ext>
            </a:extLst>
          </p:cNvPr>
          <p:cNvPicPr>
            <a:picLocks noChangeAspect="1"/>
          </p:cNvPicPr>
          <p:nvPr/>
        </p:nvPicPr>
        <p:blipFill>
          <a:blip r:embed="rId4"/>
          <a:stretch>
            <a:fillRect/>
          </a:stretch>
        </p:blipFill>
        <p:spPr>
          <a:xfrm>
            <a:off x="4080" y="3428999"/>
            <a:ext cx="5390442" cy="3240000"/>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dirty="0">
                <a:solidFill>
                  <a:srgbClr val="000000"/>
                </a:solidFill>
                <a:latin typeface="Sparkasse Rg" pitchFamily="34" charset="0"/>
              </a:rPr>
              <a:t>Anteil der Energiekomponente am Verbraucherpreisindex (Deutschland)</a:t>
            </a:r>
          </a:p>
        </p:txBody>
      </p:sp>
      <p:sp>
        <p:nvSpPr>
          <p:cNvPr id="150533" name="Text Box 4"/>
          <p:cNvSpPr txBox="1">
            <a:spLocks noChangeArrowheads="1"/>
          </p:cNvSpPr>
          <p:nvPr/>
        </p:nvSpPr>
        <p:spPr bwMode="auto">
          <a:xfrm>
            <a:off x="381189" y="5388369"/>
            <a:ext cx="164981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a:t>
            </a:r>
            <a:r>
              <a:rPr lang="de-DE" sz="1400"/>
              <a:t>: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B24B8706-6622-2C29-7EBA-F2A9C4CDA1FF}"/>
              </a:ext>
            </a:extLst>
          </p:cNvPr>
          <p:cNvPicPr>
            <a:picLocks noChangeAspect="1"/>
          </p:cNvPicPr>
          <p:nvPr/>
        </p:nvPicPr>
        <p:blipFill>
          <a:blip r:embed="rId3"/>
          <a:stretch>
            <a:fillRect/>
          </a:stretch>
        </p:blipFill>
        <p:spPr>
          <a:xfrm>
            <a:off x="0" y="621599"/>
            <a:ext cx="7914200" cy="4756940"/>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Einflussgrößen des Verbraucherpreisindex</a:t>
            </a:r>
          </a:p>
        </p:txBody>
      </p:sp>
      <p:sp>
        <p:nvSpPr>
          <p:cNvPr id="149508" name="Text Box 3"/>
          <p:cNvSpPr txBox="1">
            <a:spLocks noChangeArrowheads="1"/>
          </p:cNvSpPr>
          <p:nvPr/>
        </p:nvSpPr>
        <p:spPr bwMode="auto">
          <a:xfrm>
            <a:off x="538728" y="817007"/>
            <a:ext cx="10907094"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Die Energiekomponente hat ungefähr einen Anteil von 10% am Gesamtindex.</a:t>
            </a:r>
          </a:p>
          <a:p>
            <a:pPr eaLnBrk="1" hangingPunct="1">
              <a:buClrTx/>
              <a:buFontTx/>
              <a:buNone/>
            </a:pPr>
            <a:endParaRPr lang="de-DE" sz="2400" dirty="0">
              <a:solidFill>
                <a:srgbClr val="000000"/>
              </a:solidFill>
            </a:endParaRPr>
          </a:p>
          <a:p>
            <a:pPr eaLnBrk="1" hangingPunct="1">
              <a:buClrTx/>
              <a:buFontTx/>
              <a:buNone/>
            </a:pPr>
            <a:r>
              <a:rPr lang="de-DE" sz="2400" dirty="0">
                <a:solidFill>
                  <a:srgbClr val="000000"/>
                </a:solidFill>
              </a:rPr>
              <a:t>Wie hoch ist die Inflationsrate, wenn die Preise für Energie um 15% gegenüber dem </a:t>
            </a:r>
            <a:r>
              <a:rPr lang="de-DE" sz="2400">
                <a:solidFill>
                  <a:srgbClr val="000000"/>
                </a:solidFill>
              </a:rPr>
              <a:t>Vorjahr steigen </a:t>
            </a:r>
            <a:r>
              <a:rPr lang="de-DE" sz="2400" dirty="0">
                <a:solidFill>
                  <a:srgbClr val="000000"/>
                </a:solidFill>
              </a:rPr>
              <a:t>und alle anderen Preise gleich bleiben?</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Hoher Beschäftigungsgrad </a:t>
            </a:r>
          </a:p>
        </p:txBody>
      </p:sp>
      <p:sp>
        <p:nvSpPr>
          <p:cNvPr id="486403" name="Text Box 3"/>
          <p:cNvSpPr txBox="1">
            <a:spLocks noChangeArrowheads="1"/>
          </p:cNvSpPr>
          <p:nvPr/>
        </p:nvSpPr>
        <p:spPr bwMode="auto">
          <a:xfrm>
            <a:off x="742249" y="1096099"/>
            <a:ext cx="9538010"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dirty="0">
                <a:solidFill>
                  <a:schemeClr val="tx1"/>
                </a:solidFill>
              </a:rPr>
              <a:t>Ziel ist es einen Zustand der Vollbeschäftigung zu erreichen. </a:t>
            </a:r>
          </a:p>
          <a:p>
            <a:pPr marL="0" indent="0"/>
            <a:r>
              <a:rPr lang="de-DE" dirty="0">
                <a:solidFill>
                  <a:schemeClr val="tx1"/>
                </a:solidFill>
              </a:rPr>
              <a:t>		D.h. jede arbeitswillige Erwerbspersonen befindet sich in einer 		  			Beschäftigung.</a:t>
            </a:r>
          </a:p>
          <a:p>
            <a:pPr marL="0" indent="0"/>
            <a:endParaRPr lang="de-DE" dirty="0">
              <a:solidFill>
                <a:schemeClr val="tx1"/>
              </a:solidFill>
            </a:endParaRPr>
          </a:p>
          <a:p>
            <a:pPr marL="342900" indent="-342900">
              <a:buFont typeface="Arial" pitchFamily="34" charset="0"/>
              <a:buChar char="•"/>
            </a:pPr>
            <a:r>
              <a:rPr lang="de-DE" dirty="0">
                <a:solidFill>
                  <a:schemeClr val="tx1"/>
                </a:solidFill>
              </a:rPr>
              <a:t>	Allgemein akzeptierte Maßzahl ist Arbeitslosenquote gemäß des 	statistischen Bundesamtes.</a:t>
            </a: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dirty="0">
                <a:solidFill>
                  <a:schemeClr val="tx1"/>
                </a:solidFill>
              </a:rPr>
              <a:t>In Deutschland geht man derzeit bei einer Arbeitslosenquote in Höhe von 3%-4% von Vollbeschäftigung aus</a:t>
            </a:r>
            <a:r>
              <a:rPr lang="de-DE" sz="2000" dirty="0">
                <a:solidFill>
                  <a:schemeClr val="tx1"/>
                </a:solidFill>
              </a:rPr>
              <a:t> </a:t>
            </a:r>
          </a:p>
        </p:txBody>
      </p:sp>
      <p:sp>
        <p:nvSpPr>
          <p:cNvPr id="4" name="Rechteck 3"/>
          <p:cNvSpPr/>
          <p:nvPr/>
        </p:nvSpPr>
        <p:spPr>
          <a:xfrm>
            <a:off x="4862855" y="3033285"/>
            <a:ext cx="1296798" cy="276999"/>
          </a:xfrm>
          <a:prstGeom prst="rect">
            <a:avLst/>
          </a:prstGeom>
        </p:spPr>
        <p:txBody>
          <a:bodyPr wrap="square">
            <a:spAutoFit/>
          </a:bodyPr>
          <a:lstStyle/>
          <a:p>
            <a:r>
              <a:rPr lang="de-DE" sz="1200" dirty="0"/>
              <a:t>Definition folgt</a:t>
            </a: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0" y="0"/>
            <a:ext cx="12192000"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dirty="0"/>
              <a:t>Arbeitslosigkeit gemäß der Bundesagentur für Arbeit (registrierte Arbeitslose) § 138 Sozialgesetzbuch (SGB III)</a:t>
            </a:r>
          </a:p>
        </p:txBody>
      </p:sp>
      <p:sp>
        <p:nvSpPr>
          <p:cNvPr id="131076" name="Text Box 3"/>
          <p:cNvSpPr txBox="1">
            <a:spLocks noChangeArrowheads="1"/>
          </p:cNvSpPr>
          <p:nvPr/>
        </p:nvSpPr>
        <p:spPr bwMode="auto">
          <a:xfrm>
            <a:off x="0" y="402291"/>
            <a:ext cx="12192000" cy="646330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(1) Arbeitslos ist, wer Arbeitnehmerin oder Arbeitnehmer ist und</a:t>
            </a:r>
          </a:p>
          <a:p>
            <a:r>
              <a:rPr lang="de-DE" dirty="0"/>
              <a:t>1. nicht in einem Beschäftigungsverhältnis steht (Beschäftigungslosigkeit),</a:t>
            </a:r>
          </a:p>
          <a:p>
            <a:r>
              <a:rPr lang="de-DE" dirty="0"/>
              <a:t>2. sich bemüht, die eigene Beschäftigungslosigkeit zu beenden (Eigenbemühungen), und</a:t>
            </a:r>
          </a:p>
          <a:p>
            <a:r>
              <a:rPr lang="de-DE" dirty="0"/>
              <a:t>3. den Vermittlungsbemühungen der Agentur für Arbeit zur Verfügung steht (Verfügbarkeit).</a:t>
            </a:r>
          </a:p>
          <a:p>
            <a:r>
              <a:rPr lang="de-DE" dirty="0"/>
              <a:t>(2) Eine ehrenamtliche Betätigung schließt Arbeitslosigkeit nicht aus, wenn dadurch die berufliche Eingliederung der oder des Arbeitslosen nicht beeinträchtigt wird.</a:t>
            </a:r>
          </a:p>
          <a:p>
            <a:r>
              <a:rPr lang="de-DE" dirty="0"/>
              <a:t>(3) Die Ausübung einer Beschäftigung, selbständigen Tätigkeit, Tätigkeit als mithelfende Familienangehörige oder mithelfender Familienangehöriger (Erwerbstätigkeit) schließt die Beschäftigungslosigkeit nicht aus, wenn die Arbeits- oder Tätigkeitszeit (Arbeitszeit) weniger als 15 Stunden wöchentlich umfasst; gelegentliche Abweichungen von geringer Dauer bleiben unberücksichtigt. Die Arbeitszeiten mehrerer Erwerbstätigkeiten werden zusammengerechnet.</a:t>
            </a:r>
          </a:p>
          <a:p>
            <a:r>
              <a:rPr lang="de-DE" dirty="0"/>
              <a:t>(4) Im Rahmen der Eigenbemühungen hat die oder der Arbeitslose alle Möglichkeiten zur beruflichen Eingliederung zu nutzen. Hierzu gehören insbesondere</a:t>
            </a:r>
          </a:p>
          <a:p>
            <a:r>
              <a:rPr lang="de-DE" dirty="0"/>
              <a:t>1. die Wahrnehmung der Verpflichtungen aus der Eingliederungsvereinbarung,</a:t>
            </a:r>
          </a:p>
          <a:p>
            <a:r>
              <a:rPr lang="de-DE" dirty="0"/>
              <a:t>2. die Mitwirkung bei der Vermittlung durch Dritte und</a:t>
            </a:r>
          </a:p>
          <a:p>
            <a:r>
              <a:rPr lang="de-DE" dirty="0"/>
              <a:t>3. die Inanspruchnahme der Selbstinformationseinrichtungen der Agentur für Arbeit.</a:t>
            </a:r>
          </a:p>
          <a:p>
            <a:r>
              <a:rPr lang="de-DE" dirty="0"/>
              <a:t>(5) Den Vermittlungsbemühungen der Agentur für Arbeit steht zur Verfügung, wer</a:t>
            </a:r>
          </a:p>
          <a:p>
            <a:pPr marL="342900" indent="-342900">
              <a:buAutoNum type="arabicPeriod"/>
            </a:pPr>
            <a:r>
              <a:rPr lang="de-DE" dirty="0"/>
              <a:t>eine versicherungspflichtige, mindestens 15 Stunden wöchentlich umfassende zumutbare</a:t>
            </a:r>
          </a:p>
          <a:p>
            <a:r>
              <a:rPr lang="de-DE" dirty="0"/>
              <a:t>Beschäftigung unter den üblichen Bedingungen des für sie oder ihn in Betracht kommenden</a:t>
            </a:r>
          </a:p>
          <a:p>
            <a:r>
              <a:rPr lang="de-DE" dirty="0"/>
              <a:t>Arbeitsmarktes ausüben kann und darf,</a:t>
            </a:r>
          </a:p>
          <a:p>
            <a:r>
              <a:rPr lang="de-DE" dirty="0"/>
              <a:t>2. Vorschlägen der Agentur für Arbeit zur beruflichen Eingliederung zeit- und ortsnah Folge</a:t>
            </a:r>
          </a:p>
          <a:p>
            <a:r>
              <a:rPr lang="de-DE" dirty="0"/>
              <a:t>leisten kann,</a:t>
            </a:r>
          </a:p>
          <a:p>
            <a:r>
              <a:rPr lang="de-DE" dirty="0"/>
              <a:t>3. bereit ist, jede Beschäftigung im Sinne der Nummer 1 anzunehmen und auszuüben, und</a:t>
            </a:r>
          </a:p>
          <a:p>
            <a:r>
              <a:rPr lang="de-DE" dirty="0"/>
              <a:t>4. bereit ist, an Maßnahmen zur beruflichen Eingliederung in das Erwerbsleben teilzunehmen.</a:t>
            </a:r>
            <a:endParaRPr lang="de-DE" dirty="0">
              <a:cs typeface="Times New Roman" pitchFamily="18" charset="0"/>
            </a:endParaRPr>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86845"/>
            <a:ext cx="6443662"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Arbeitslosigkeit gemäß ILO-Konzept</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t>(Erwerbslose)</a:t>
            </a:r>
          </a:p>
        </p:txBody>
      </p:sp>
      <p:sp>
        <p:nvSpPr>
          <p:cNvPr id="132100" name="Text Box 3"/>
          <p:cNvSpPr txBox="1">
            <a:spLocks noChangeArrowheads="1"/>
          </p:cNvSpPr>
          <p:nvPr/>
        </p:nvSpPr>
        <p:spPr bwMode="auto">
          <a:xfrm>
            <a:off x="720655" y="870885"/>
            <a:ext cx="9720147" cy="378565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de-DE" sz="2400" dirty="0"/>
              <a:t>Als arbeitslos gelten Personen zwischen 15 und 74, die</a:t>
            </a:r>
          </a:p>
          <a:p>
            <a:pPr>
              <a:buFontTx/>
              <a:buNone/>
            </a:pPr>
            <a:r>
              <a:rPr lang="de-DE" sz="2400" dirty="0"/>
              <a:t> </a:t>
            </a:r>
          </a:p>
          <a:p>
            <a:pPr>
              <a:buFontTx/>
              <a:buNone/>
            </a:pPr>
            <a:r>
              <a:rPr lang="de-DE" sz="2400" dirty="0"/>
              <a:t>	</a:t>
            </a:r>
          </a:p>
          <a:p>
            <a:pPr>
              <a:buFontTx/>
              <a:buChar char="•"/>
            </a:pPr>
            <a:r>
              <a:rPr lang="de-DE" sz="2400" dirty="0"/>
              <a:t> 	weniger als eine Stunde pro Woche gearbeitet haben,</a:t>
            </a:r>
          </a:p>
          <a:p>
            <a:pPr>
              <a:buFontTx/>
              <a:buChar char="•"/>
            </a:pPr>
            <a:r>
              <a:rPr lang="de-DE" sz="2400" dirty="0"/>
              <a:t> 	in den vergangenen vier Wochen aktiv Arbeit gesucht haben und</a:t>
            </a:r>
          </a:p>
          <a:p>
            <a:pPr>
              <a:buFontTx/>
              <a:buChar char="•"/>
            </a:pPr>
            <a:r>
              <a:rPr lang="de-DE" sz="2400" dirty="0"/>
              <a:t> 	innerhalb von zwei Wochen für eine Arbeitstätigkeit verfügbar sind</a:t>
            </a:r>
          </a:p>
          <a:p>
            <a:pPr>
              <a:buFontTx/>
              <a:buNone/>
            </a:pPr>
            <a:endParaRPr lang="de-DE" sz="2400" dirty="0"/>
          </a:p>
          <a:p>
            <a:pPr>
              <a:buFontTx/>
              <a:buNone/>
            </a:pPr>
            <a:endParaRPr lang="de-DE" sz="2400" dirty="0"/>
          </a:p>
          <a:p>
            <a:pPr>
              <a:buFontTx/>
              <a:buNone/>
            </a:pPr>
            <a:r>
              <a:rPr lang="de-DE" sz="2400" dirty="0"/>
              <a:t>Die Erhebung der ILO-Arbeitsmarktstatistik ist in Deutschland Teil des Mikrozensus, einer computergestützten Haushaltsbefragung</a:t>
            </a:r>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Entwicklung der Arbeitslosigkeit in Deutschland</a:t>
            </a:r>
          </a:p>
        </p:txBody>
      </p:sp>
      <p:sp>
        <p:nvSpPr>
          <p:cNvPr id="135172" name="Text Box 4"/>
          <p:cNvSpPr txBox="1">
            <a:spLocks noChangeArrowheads="1"/>
          </p:cNvSpPr>
          <p:nvPr/>
        </p:nvSpPr>
        <p:spPr bwMode="auto">
          <a:xfrm>
            <a:off x="1611314" y="6235701"/>
            <a:ext cx="2608471"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Bundesagentur für Arbeit</a:t>
            </a:r>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43E4495-D0E2-5340-968A-99C41CD8847D}"/>
              </a:ext>
            </a:extLst>
          </p:cNvPr>
          <p:cNvPicPr>
            <a:picLocks noChangeAspect="1"/>
          </p:cNvPicPr>
          <p:nvPr/>
        </p:nvPicPr>
        <p:blipFill>
          <a:blip r:embed="rId3"/>
          <a:stretch>
            <a:fillRect/>
          </a:stretch>
        </p:blipFill>
        <p:spPr>
          <a:xfrm>
            <a:off x="6793031" y="696094"/>
            <a:ext cx="5342527" cy="3098666"/>
          </a:xfrm>
          <a:prstGeom prst="rect">
            <a:avLst/>
          </a:prstGeom>
        </p:spPr>
      </p:pic>
      <p:pic>
        <p:nvPicPr>
          <p:cNvPr id="4" name="Grafik 3">
            <a:extLst>
              <a:ext uri="{FF2B5EF4-FFF2-40B4-BE49-F238E27FC236}">
                <a16:creationId xmlns:a16="http://schemas.microsoft.com/office/drawing/2014/main" id="{B9DB4AEE-FC87-CBFE-879D-8D6217C9F136}"/>
              </a:ext>
            </a:extLst>
          </p:cNvPr>
          <p:cNvPicPr>
            <a:picLocks noChangeAspect="1"/>
          </p:cNvPicPr>
          <p:nvPr/>
        </p:nvPicPr>
        <p:blipFill>
          <a:blip r:embed="rId4"/>
          <a:stretch>
            <a:fillRect/>
          </a:stretch>
        </p:blipFill>
        <p:spPr>
          <a:xfrm>
            <a:off x="199657" y="696094"/>
            <a:ext cx="6255038" cy="3718882"/>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Arten von Arbeitslosigkeit</a:t>
            </a:r>
          </a:p>
        </p:txBody>
      </p:sp>
      <p:sp>
        <p:nvSpPr>
          <p:cNvPr id="136196" name="Text Box 3"/>
          <p:cNvSpPr txBox="1">
            <a:spLocks noChangeArrowheads="1"/>
          </p:cNvSpPr>
          <p:nvPr/>
        </p:nvSpPr>
        <p:spPr bwMode="auto">
          <a:xfrm>
            <a:off x="429359" y="1878331"/>
            <a:ext cx="7926507"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dirty="0">
                <a:solidFill>
                  <a:srgbClr val="000000"/>
                </a:solidFill>
              </a:rPr>
              <a:t>Kurzfristig:		Saisonale und friktionelle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Mittelfristig:		Konjunkturelle Arbeitslosigkeit</a:t>
            </a:r>
          </a:p>
          <a:p>
            <a:pPr eaLnBrk="1" hangingPunct="1">
              <a:buClrTx/>
              <a:buFontTx/>
              <a:buNone/>
            </a:pPr>
            <a:endParaRPr lang="de-DE" sz="2400" b="1" dirty="0">
              <a:solidFill>
                <a:srgbClr val="000000"/>
              </a:solidFill>
            </a:endParaRPr>
          </a:p>
          <a:p>
            <a:pPr eaLnBrk="1" hangingPunct="1">
              <a:buClrTx/>
              <a:buFontTx/>
              <a:buNone/>
            </a:pPr>
            <a:r>
              <a:rPr lang="de-DE" sz="2400" b="1" dirty="0">
                <a:solidFill>
                  <a:srgbClr val="000000"/>
                </a:solidFill>
              </a:rPr>
              <a:t>Langfristig:		Strukturelle Arbeitslosigkeit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4" name="Text Box 4"/>
          <p:cNvSpPr txBox="1">
            <a:spLocks noChangeArrowheads="1"/>
          </p:cNvSpPr>
          <p:nvPr/>
        </p:nvSpPr>
        <p:spPr bwMode="auto">
          <a:xfrm>
            <a:off x="8321576" y="2320583"/>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1  Jahre</a:t>
            </a:r>
          </a:p>
        </p:txBody>
      </p:sp>
      <p:sp>
        <p:nvSpPr>
          <p:cNvPr id="5" name="Text Box 4"/>
          <p:cNvSpPr txBox="1">
            <a:spLocks noChangeArrowheads="1"/>
          </p:cNvSpPr>
          <p:nvPr/>
        </p:nvSpPr>
        <p:spPr bwMode="auto">
          <a:xfrm>
            <a:off x="8287286" y="3082875"/>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Bis zu ca. 3 Jahr</a:t>
            </a:r>
          </a:p>
        </p:txBody>
      </p:sp>
      <p:sp>
        <p:nvSpPr>
          <p:cNvPr id="6" name="Text Box 4"/>
          <p:cNvSpPr txBox="1">
            <a:spLocks noChangeArrowheads="1"/>
          </p:cNvSpPr>
          <p:nvPr/>
        </p:nvSpPr>
        <p:spPr bwMode="auto">
          <a:xfrm>
            <a:off x="8377874" y="3726764"/>
            <a:ext cx="3417886" cy="32004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Autofit/>
          </a:bodyPr>
          <a:lstStyle/>
          <a:p>
            <a:r>
              <a:rPr lang="de-DE" sz="1400" dirty="0"/>
              <a:t>über 3  Jahre</a:t>
            </a: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Kurzfristige Arbeitslosigkeit</a:t>
            </a:r>
          </a:p>
        </p:txBody>
      </p:sp>
      <p:sp>
        <p:nvSpPr>
          <p:cNvPr id="137220" name="Text Box 3"/>
          <p:cNvSpPr txBox="1">
            <a:spLocks noChangeArrowheads="1"/>
          </p:cNvSpPr>
          <p:nvPr/>
        </p:nvSpPr>
        <p:spPr bwMode="auto">
          <a:xfrm>
            <a:off x="120825" y="869634"/>
            <a:ext cx="8781869"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a:solidFill>
                  <a:schemeClr val="tx1"/>
                </a:solidFill>
              </a:rPr>
              <a:t>Saisonale Arbeitslosigkeit:</a:t>
            </a:r>
          </a:p>
          <a:p>
            <a:pPr eaLnBrk="1" hangingPunct="1">
              <a:buFontTx/>
              <a:buChar char="•"/>
            </a:pPr>
            <a:r>
              <a:rPr lang="de-DE" dirty="0">
                <a:solidFill>
                  <a:schemeClr val="tx1"/>
                </a:solidFill>
              </a:rPr>
              <a:t> 	Produktionsschwankungen im Jahresverlauf z. B. in der Landwirtschaft </a:t>
            </a:r>
          </a:p>
          <a:p>
            <a:pPr eaLnBrk="1" hangingPunct="1">
              <a:buFontTx/>
              <a:buNone/>
            </a:pPr>
            <a:r>
              <a:rPr lang="de-DE" dirty="0">
                <a:solidFill>
                  <a:schemeClr val="tx1"/>
                </a:solidFill>
              </a:rPr>
              <a:t>		und Bauwirtschaft</a:t>
            </a:r>
          </a:p>
          <a:p>
            <a:pPr eaLnBrk="1" hangingPunct="1">
              <a:buFontTx/>
              <a:buChar char="•"/>
            </a:pPr>
            <a:r>
              <a:rPr lang="de-DE" dirty="0">
                <a:solidFill>
                  <a:schemeClr val="tx1"/>
                </a:solidFill>
              </a:rPr>
              <a:t> 	Nachfrageschwankungen im Jahresverlauf z. B. im Tourismus durch</a:t>
            </a:r>
          </a:p>
          <a:p>
            <a:pPr eaLnBrk="1" hangingPunct="1">
              <a:buFontTx/>
              <a:buNone/>
            </a:pPr>
            <a:r>
              <a:rPr lang="de-DE" dirty="0">
                <a:solidFill>
                  <a:schemeClr val="tx1"/>
                </a:solidFill>
              </a:rPr>
              <a:t>		Wetterlage und Schulferien</a:t>
            </a:r>
          </a:p>
          <a:p>
            <a:pPr marL="342900" indent="-342900" eaLnBrk="1" hangingPunct="1">
              <a:buFont typeface="Arial" panose="020B0604020202020204" pitchFamily="34" charset="0"/>
              <a:buChar char="•"/>
            </a:pPr>
            <a:r>
              <a:rPr lang="de-DE" dirty="0">
                <a:solidFill>
                  <a:schemeClr val="tx1"/>
                </a:solidFill>
              </a:rPr>
              <a:t>Einstellungszyklen</a:t>
            </a: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dirty="0">
                <a:solidFill>
                  <a:schemeClr val="tx1"/>
                </a:solidFill>
              </a:rPr>
              <a:t>Friktionelle Arbeitslosigkeit:</a:t>
            </a:r>
          </a:p>
          <a:p>
            <a:pPr eaLnBrk="1" hangingPunct="1"/>
            <a:endParaRPr lang="de-DE" b="1" dirty="0">
              <a:solidFill>
                <a:schemeClr val="tx1"/>
              </a:solidFill>
            </a:endParaRPr>
          </a:p>
          <a:p>
            <a:pPr eaLnBrk="1" hangingPunct="1">
              <a:buFontTx/>
              <a:buChar char="•"/>
            </a:pPr>
            <a:r>
              <a:rPr lang="de-DE" dirty="0">
                <a:solidFill>
                  <a:schemeClr val="tx1"/>
                </a:solidFill>
              </a:rPr>
              <a:t> 	Unvollständige Information am Arbeitsmarkt verzögert die Vermittlung </a:t>
            </a:r>
          </a:p>
          <a:p>
            <a:pPr eaLnBrk="1" hangingPunct="1">
              <a:buFontTx/>
              <a:buNone/>
            </a:pPr>
            <a:r>
              <a:rPr lang="de-DE" dirty="0">
                <a:solidFill>
                  <a:schemeClr val="tx1"/>
                </a:solidFill>
              </a:rPr>
              <a:t>		von Arbeitsplätzen und Arbeitskräften, z. B. </a:t>
            </a:r>
          </a:p>
          <a:p>
            <a:pPr eaLnBrk="1" hangingPunct="1">
              <a:buFontTx/>
              <a:buNone/>
            </a:pPr>
            <a:r>
              <a:rPr lang="de-DE" dirty="0">
                <a:solidFill>
                  <a:schemeClr val="tx1"/>
                </a:solidFill>
              </a:rPr>
              <a:t>		– durch die Zeit für die Suche nach geeigneten Stellen bzw. Bewerbern</a:t>
            </a:r>
          </a:p>
          <a:p>
            <a:pPr eaLnBrk="1" hangingPunct="1">
              <a:buFontTx/>
              <a:buNone/>
            </a:pPr>
            <a:r>
              <a:rPr lang="de-DE" dirty="0">
                <a:solidFill>
                  <a:schemeClr val="tx1"/>
                </a:solidFill>
              </a:rPr>
              <a:t>		– fehlende Weitergabe freier Stellen an die Arbeitsagenturen</a:t>
            </a: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508992" y="0"/>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Mittel- und langfristige Arbeitslosigkeit</a:t>
            </a:r>
          </a:p>
        </p:txBody>
      </p:sp>
      <p:sp>
        <p:nvSpPr>
          <p:cNvPr id="138244" name="Text Box 3"/>
          <p:cNvSpPr txBox="1">
            <a:spLocks noChangeArrowheads="1"/>
          </p:cNvSpPr>
          <p:nvPr/>
        </p:nvSpPr>
        <p:spPr bwMode="auto">
          <a:xfrm>
            <a:off x="0" y="80650"/>
            <a:ext cx="8888819" cy="6557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b="1" dirty="0">
                <a:solidFill>
                  <a:schemeClr val="tx1"/>
                </a:solidFill>
              </a:rPr>
              <a:t>Konjunkturelle Arbeitslosigkeit:</a:t>
            </a:r>
          </a:p>
          <a:p>
            <a:pPr eaLnBrk="1" hangingPunct="1">
              <a:buFontTx/>
              <a:buNone/>
            </a:pPr>
            <a:r>
              <a:rPr lang="de-DE" sz="2000" dirty="0">
                <a:solidFill>
                  <a:schemeClr val="tx1"/>
                </a:solidFill>
              </a:rPr>
              <a:t>Konjunkturelle Schwankungen können zu einer Unterauslastung des </a:t>
            </a:r>
          </a:p>
          <a:p>
            <a:pPr eaLnBrk="1" hangingPunct="1">
              <a:buFontTx/>
              <a:buNone/>
            </a:pPr>
            <a:r>
              <a:rPr lang="de-DE" sz="2000" dirty="0">
                <a:solidFill>
                  <a:schemeClr val="tx1"/>
                </a:solidFill>
              </a:rPr>
              <a:t>Produktionspotenzials führen (</a:t>
            </a:r>
            <a:r>
              <a:rPr lang="de-DE" sz="2000" i="1" dirty="0">
                <a:solidFill>
                  <a:schemeClr val="tx1"/>
                </a:solidFill>
              </a:rPr>
              <a:t>siehe Thema Konjunkturzyklus später!</a:t>
            </a:r>
            <a:r>
              <a:rPr lang="de-DE" sz="2000" dirty="0">
                <a:solidFill>
                  <a:schemeClr val="tx1"/>
                </a:solidFill>
              </a:rPr>
              <a:t>)</a:t>
            </a:r>
          </a:p>
          <a:p>
            <a:pPr eaLnBrk="1" hangingPunct="1">
              <a:buFontTx/>
              <a:buNone/>
            </a:pPr>
            <a:endParaRPr lang="de-DE" sz="2000" dirty="0">
              <a:solidFill>
                <a:schemeClr val="tx1"/>
              </a:solidFill>
              <a:cs typeface="Times New Roman" pitchFamily="18" charset="0"/>
            </a:endParaRPr>
          </a:p>
          <a:p>
            <a:pPr eaLnBrk="1" hangingPunct="1">
              <a:buFontTx/>
              <a:buNone/>
            </a:pPr>
            <a:r>
              <a:rPr lang="de-DE" sz="2000" dirty="0">
                <a:solidFill>
                  <a:schemeClr val="tx1"/>
                </a:solidFill>
                <a:cs typeface="Times New Roman" pitchFamily="18" charset="0"/>
              </a:rPr>
              <a:t>→ dadurch kommt es zu einem Rückgang der Arbeitsnachfrage</a:t>
            </a:r>
          </a:p>
          <a:p>
            <a:pPr eaLnBrk="1" hangingPunct="1"/>
            <a:endParaRPr lang="de-DE" sz="2000" dirty="0">
              <a:solidFill>
                <a:schemeClr val="tx1"/>
              </a:solidFill>
            </a:endParaRPr>
          </a:p>
          <a:p>
            <a:pPr eaLnBrk="1" hangingPunct="1"/>
            <a:r>
              <a:rPr lang="de-DE" sz="2000" b="1" dirty="0">
                <a:solidFill>
                  <a:schemeClr val="tx1"/>
                </a:solidFill>
              </a:rPr>
              <a:t>Strukturelle Arbeitslosigkeit:</a:t>
            </a:r>
          </a:p>
          <a:p>
            <a:pPr eaLnBrk="1" hangingPunct="1"/>
            <a:endParaRPr lang="de-DE" sz="2000" b="1" dirty="0">
              <a:solidFill>
                <a:schemeClr val="tx1"/>
              </a:solidFill>
            </a:endParaRPr>
          </a:p>
          <a:p>
            <a:pPr eaLnBrk="1" hangingPunct="1">
              <a:buFontTx/>
              <a:buChar char="•"/>
            </a:pPr>
            <a:r>
              <a:rPr lang="de-DE" sz="2000" dirty="0">
                <a:solidFill>
                  <a:schemeClr val="tx1"/>
                </a:solidFill>
              </a:rPr>
              <a:t> Sektoraler Strukturwandel, z. B. durch Gesetzesänderungen (Energiewende)</a:t>
            </a:r>
          </a:p>
          <a:p>
            <a:pPr eaLnBrk="1" hangingPunct="1">
              <a:buFontTx/>
              <a:buNone/>
            </a:pPr>
            <a:r>
              <a:rPr lang="de-DE" sz="2000" dirty="0">
                <a:solidFill>
                  <a:schemeClr val="tx1"/>
                </a:solidFill>
              </a:rPr>
              <a:t>            					   → Wegfall von Arbeitsplätzen in der Atomindustrie</a:t>
            </a:r>
          </a:p>
          <a:p>
            <a:pPr eaLnBrk="1" hangingPunct="1">
              <a:buFontTx/>
              <a:buNone/>
            </a:pPr>
            <a:r>
              <a:rPr lang="de-DE" sz="2000" dirty="0">
                <a:solidFill>
                  <a:schemeClr val="tx1"/>
                </a:solidFill>
              </a:rPr>
              <a:t>                                               und Kohleindustrie</a:t>
            </a:r>
          </a:p>
          <a:p>
            <a:pPr eaLnBrk="1" hangingPunct="1">
              <a:buFontTx/>
              <a:buNone/>
            </a:pPr>
            <a:r>
              <a:rPr lang="de-DE" sz="2000" dirty="0">
                <a:solidFill>
                  <a:schemeClr val="tx1"/>
                </a:solidFill>
              </a:rPr>
              <a:t>                                             →  Grundlegende Veränderungen im                                              </a:t>
            </a:r>
          </a:p>
          <a:p>
            <a:pPr eaLnBrk="1" hangingPunct="1">
              <a:buFontTx/>
              <a:buNone/>
            </a:pPr>
            <a:r>
              <a:rPr lang="de-DE" sz="2000" dirty="0">
                <a:solidFill>
                  <a:schemeClr val="tx1"/>
                </a:solidFill>
              </a:rPr>
              <a:t>                                               Automobilsektor, der deutschen Kernindustrie</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Technologischer Wandel, z. B. Rationalisierungsmaßnahmen und Ersetzung </a:t>
            </a:r>
          </a:p>
          <a:p>
            <a:pPr eaLnBrk="1" hangingPunct="1"/>
            <a:r>
              <a:rPr lang="de-DE" sz="2000" dirty="0">
                <a:solidFill>
                  <a:schemeClr val="tx1"/>
                </a:solidFill>
              </a:rPr>
              <a:t>                                  von Arbeit durch Kapital durch den Einsatz von </a:t>
            </a:r>
          </a:p>
          <a:p>
            <a:pPr eaLnBrk="1" hangingPunct="1"/>
            <a:r>
              <a:rPr lang="de-DE" sz="2000" dirty="0">
                <a:solidFill>
                  <a:schemeClr val="tx1"/>
                </a:solidFill>
              </a:rPr>
              <a:t>                                  Robotern, KI und Digitalisierung im Produktionsprozess</a:t>
            </a:r>
          </a:p>
          <a:p>
            <a:pPr eaLnBrk="1" hangingPunct="1">
              <a:buFontTx/>
              <a:buChar char="•"/>
            </a:pPr>
            <a:endParaRPr lang="de-DE" sz="2000" dirty="0">
              <a:solidFill>
                <a:schemeClr val="tx1"/>
              </a:solidFill>
            </a:endParaRPr>
          </a:p>
          <a:p>
            <a:pPr eaLnBrk="1" hangingPunct="1">
              <a:buFontTx/>
              <a:buChar char="•"/>
            </a:pPr>
            <a:r>
              <a:rPr lang="de-DE" sz="2000" dirty="0">
                <a:solidFill>
                  <a:schemeClr val="tx1"/>
                </a:solidFill>
              </a:rPr>
              <a:t> Regionale bzw. qualifikatorische Diskrepanz zwischen Arbeitsangebot und</a:t>
            </a:r>
          </a:p>
          <a:p>
            <a:pPr eaLnBrk="1" hangingPunct="1">
              <a:buFontTx/>
              <a:buNone/>
            </a:pPr>
            <a:r>
              <a:rPr lang="de-DE" sz="2000" dirty="0">
                <a:solidFill>
                  <a:schemeClr val="tx1"/>
                </a:solidFill>
              </a:rPr>
              <a:t>  Nachfrage, z.B. durch demographischen Wandel oder fehlende Industrien           	  im ländlichen Raum </a:t>
            </a: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Akademikerarbeitslosigkeit </a:t>
            </a:r>
            <a:r>
              <a:rPr lang="de-DE" sz="2400" b="1" dirty="0">
                <a:solidFill>
                  <a:srgbClr val="000000"/>
                </a:solidFill>
                <a:latin typeface="Sparkasse Rg" pitchFamily="34" charset="0"/>
                <a:hlinkClick r:id="rId3"/>
              </a:rPr>
              <a:t>(Quelle: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Verdeckte Arbeitslosigkeit</a:t>
            </a:r>
          </a:p>
        </p:txBody>
      </p:sp>
      <p:sp>
        <p:nvSpPr>
          <p:cNvPr id="139268" name="Text Box 3"/>
          <p:cNvSpPr txBox="1">
            <a:spLocks noChangeArrowheads="1"/>
          </p:cNvSpPr>
          <p:nvPr/>
        </p:nvSpPr>
        <p:spPr bwMode="auto">
          <a:xfrm>
            <a:off x="1919289" y="1223964"/>
            <a:ext cx="7559675" cy="41571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Teilnehmer an Qualifizierungsmaßnahmen</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Vorruhestand</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Kurzarbeit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vorübergehend arbeitsunfähig erkrankt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Arbeitsbeschaffungsmaßnahmen </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Verdeckte Arbeitslosigkeit (stille Reserve)in Deutschland</a:t>
            </a:r>
          </a:p>
        </p:txBody>
      </p:sp>
      <p:sp>
        <p:nvSpPr>
          <p:cNvPr id="140293" name="Text Box 4"/>
          <p:cNvSpPr txBox="1">
            <a:spLocks noChangeArrowheads="1"/>
          </p:cNvSpPr>
          <p:nvPr/>
        </p:nvSpPr>
        <p:spPr bwMode="auto">
          <a:xfrm>
            <a:off x="1611313" y="6235701"/>
            <a:ext cx="99738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Rectangle 2">
            <a:extLst>
              <a:ext uri="{FF2B5EF4-FFF2-40B4-BE49-F238E27FC236}">
                <a16:creationId xmlns:a16="http://schemas.microsoft.com/office/drawing/2014/main" id="{F52BDAFF-2B9B-2C54-3AD0-EA5CC840CF13}"/>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Maßnahmen</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weder beschäftigt noch als arbeitslos registriert. Bsp.: berufliche Fort- und Weiterbildung, Sprachkurse, Vorruhestand</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b="1" dirty="0">
                <a:solidFill>
                  <a:srgbClr val="000000"/>
                </a:solidFill>
                <a:latin typeface="Sparkasse Rg" pitchFamily="34" charset="0"/>
              </a:rPr>
              <a:t>Stille Reserve in engerem Sinne</a:t>
            </a:r>
            <a:r>
              <a:rPr lang="de-DE" sz="1400" dirty="0">
                <a:solidFill>
                  <a:srgbClr val="000000"/>
                </a:solidFill>
                <a:latin typeface="Sparkasse Rg" pitchFamily="34" charset="0"/>
              </a:rPr>
              <a: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400" dirty="0">
                <a:solidFill>
                  <a:srgbClr val="000000"/>
                </a:solidFill>
                <a:latin typeface="Sparkasse Rg" pitchFamily="34" charset="0"/>
              </a:rPr>
              <a:t>Aktuell nicht suchend, aber grundsätzlich gewillt eine Arbeit aufzunehmen</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5" name="Grafik 4">
            <a:extLst>
              <a:ext uri="{FF2B5EF4-FFF2-40B4-BE49-F238E27FC236}">
                <a16:creationId xmlns:a16="http://schemas.microsoft.com/office/drawing/2014/main" id="{01B84BD0-5B56-0961-AA7F-2A9E0443B310}"/>
              </a:ext>
            </a:extLst>
          </p:cNvPr>
          <p:cNvPicPr>
            <a:picLocks noChangeAspect="1"/>
          </p:cNvPicPr>
          <p:nvPr/>
        </p:nvPicPr>
        <p:blipFill>
          <a:blip r:embed="rId3"/>
          <a:stretch>
            <a:fillRect/>
          </a:stretch>
        </p:blipFill>
        <p:spPr>
          <a:xfrm>
            <a:off x="245858" y="794941"/>
            <a:ext cx="7683105" cy="4699772"/>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Kurzarbeit: Deutschland</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95077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52D8A1F-46D6-CDDF-8C19-862B9C33EBB1}"/>
              </a:ext>
            </a:extLst>
          </p:cNvPr>
          <p:cNvPicPr>
            <a:picLocks noChangeAspect="1"/>
          </p:cNvPicPr>
          <p:nvPr/>
        </p:nvPicPr>
        <p:blipFill>
          <a:blip r:embed="rId3"/>
          <a:stretch>
            <a:fillRect/>
          </a:stretch>
        </p:blipFill>
        <p:spPr>
          <a:xfrm>
            <a:off x="269791" y="763263"/>
            <a:ext cx="7653354" cy="468157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489098" y="104181"/>
            <a:ext cx="10898372" cy="744941"/>
          </a:xfrm>
          <a:prstGeom prst="rect">
            <a:avLst/>
          </a:prstGeom>
          <a:noFill/>
          <a:ln>
            <a:noFill/>
          </a:ln>
        </p:spPr>
        <p:txBody>
          <a:bodyPr lIns="81646" tIns="40823" rIns="81646" bIns="40823" anchor="ctr" anchorCtr="1"/>
          <a:lstStyle/>
          <a:p>
            <a:r>
              <a:rPr lang="de-DE" sz="3266" b="1" dirty="0"/>
              <a:t>Bedeutung von VPI und BIP-</a:t>
            </a:r>
            <a:r>
              <a:rPr lang="de-DE" sz="3266" b="1" dirty="0" err="1"/>
              <a:t>Deflator</a:t>
            </a:r>
            <a:r>
              <a:rPr lang="de-DE" sz="3266" b="1" dirty="0"/>
              <a:t> für den Arbeitsmarkt</a:t>
            </a:r>
          </a:p>
        </p:txBody>
      </p:sp>
      <p:sp>
        <p:nvSpPr>
          <p:cNvPr id="8" name="Text Box 3"/>
          <p:cNvSpPr txBox="1">
            <a:spLocks noChangeArrowheads="1"/>
          </p:cNvSpPr>
          <p:nvPr/>
        </p:nvSpPr>
        <p:spPr bwMode="auto">
          <a:xfrm>
            <a:off x="347191" y="522785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dirty="0">
                <a:solidFill>
                  <a:srgbClr val="000000"/>
                </a:solidFill>
              </a:rPr>
              <a:t>Quelle: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BA352A3-E231-0A55-ACE7-062F07F0A001}"/>
              </a:ext>
            </a:extLst>
          </p:cNvPr>
          <p:cNvPicPr>
            <a:picLocks noChangeAspect="1"/>
          </p:cNvPicPr>
          <p:nvPr/>
        </p:nvPicPr>
        <p:blipFill>
          <a:blip r:embed="rId3"/>
          <a:stretch>
            <a:fillRect/>
          </a:stretch>
        </p:blipFill>
        <p:spPr>
          <a:xfrm>
            <a:off x="171258" y="849122"/>
            <a:ext cx="7063932" cy="4413739"/>
          </a:xfrm>
          <a:prstGeom prst="rect">
            <a:avLst/>
          </a:prstGeom>
        </p:spPr>
      </p:pic>
    </p:spTree>
    <p:extLst>
      <p:ext uri="{BB962C8B-B14F-4D97-AF65-F5344CB8AC3E}">
        <p14:creationId xmlns:p14="http://schemas.microsoft.com/office/powerpoint/2010/main" val="663049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4392613" y="261126"/>
            <a:ext cx="5803900"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Außenwirtschaftliches Gleichgewicht </a:t>
            </a:r>
          </a:p>
        </p:txBody>
      </p:sp>
      <p:sp>
        <p:nvSpPr>
          <p:cNvPr id="490499" name="Text Box 3"/>
          <p:cNvSpPr txBox="1">
            <a:spLocks noChangeArrowheads="1"/>
          </p:cNvSpPr>
          <p:nvPr/>
        </p:nvSpPr>
        <p:spPr bwMode="auto">
          <a:xfrm>
            <a:off x="589429" y="570941"/>
            <a:ext cx="9144000" cy="6003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dirty="0">
                <a:solidFill>
                  <a:schemeClr val="tx1"/>
                </a:solidFill>
              </a:rPr>
              <a:t>Es gibt keine allgemein akzeptierte Definition!</a:t>
            </a:r>
          </a:p>
          <a:p>
            <a:endParaRPr lang="de-DE" sz="2000" u="sng" dirty="0">
              <a:solidFill>
                <a:schemeClr val="tx1"/>
              </a:solidFill>
            </a:endParaRPr>
          </a:p>
          <a:p>
            <a:r>
              <a:rPr lang="de-DE" sz="2000" dirty="0">
                <a:solidFill>
                  <a:schemeClr val="tx1"/>
                </a:solidFill>
              </a:rPr>
              <a:t>	Dieses Ziel ist aus der Historie heraus zu verstehen, dass Deutschland in den 1960er</a:t>
            </a:r>
          </a:p>
          <a:p>
            <a:r>
              <a:rPr lang="de-DE" sz="2000" dirty="0">
                <a:solidFill>
                  <a:schemeClr val="tx1"/>
                </a:solidFill>
              </a:rPr>
              <a:t>und 1970er Jahren sich im System fester Wechselkurse befand. Das Ziel bedeutete</a:t>
            </a:r>
          </a:p>
          <a:p>
            <a:r>
              <a:rPr lang="de-DE" sz="2000" dirty="0">
                <a:solidFill>
                  <a:schemeClr val="tx1"/>
                </a:solidFill>
              </a:rPr>
              <a:t>damit vornehmlich dieses System durch die Außenwirtschaftsbeziehungen nicht zu</a:t>
            </a:r>
          </a:p>
          <a:p>
            <a:r>
              <a:rPr lang="de-DE" sz="2000" dirty="0">
                <a:solidFill>
                  <a:schemeClr val="tx1"/>
                </a:solidFill>
              </a:rPr>
              <a:t>gefährden </a:t>
            </a:r>
          </a:p>
          <a:p>
            <a:r>
              <a:rPr lang="de-DE" sz="2000" dirty="0">
                <a:solidFill>
                  <a:schemeClr val="tx1"/>
                </a:solidFill>
              </a:rPr>
              <a:t>	</a:t>
            </a:r>
          </a:p>
          <a:p>
            <a:r>
              <a:rPr lang="de-DE" sz="2000" dirty="0">
                <a:solidFill>
                  <a:schemeClr val="tx1"/>
                </a:solidFill>
              </a:rPr>
              <a:t>	</a:t>
            </a:r>
            <a:r>
              <a:rPr lang="de-DE" sz="2000" dirty="0">
                <a:solidFill>
                  <a:schemeClr val="tx1"/>
                </a:solidFill>
                <a:cs typeface="Times New Roman" pitchFamily="18" charset="0"/>
              </a:rPr>
              <a:t>→ Zusammenbruch von </a:t>
            </a:r>
            <a:r>
              <a:rPr lang="de-DE" sz="2000" dirty="0" err="1">
                <a:solidFill>
                  <a:schemeClr val="tx1"/>
                </a:solidFill>
                <a:cs typeface="Times New Roman" pitchFamily="18" charset="0"/>
              </a:rPr>
              <a:t>Bretton</a:t>
            </a:r>
            <a:r>
              <a:rPr lang="de-DE" sz="2000" dirty="0">
                <a:solidFill>
                  <a:schemeClr val="tx1"/>
                </a:solidFill>
                <a:cs typeface="Times New Roman" pitchFamily="18" charset="0"/>
              </a:rPr>
              <a:t> Woods 1973</a:t>
            </a:r>
          </a:p>
          <a:p>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Handelsbilanz (Warenverkehr)</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cs typeface="Times New Roman" pitchFamily="18" charset="0"/>
              </a:rPr>
              <a:t>Ausgleich der Leistungsbilanz</a:t>
            </a:r>
          </a:p>
          <a:p>
            <a:pPr marL="0" indent="0"/>
            <a:r>
              <a:rPr lang="de-DE" sz="2000" dirty="0">
                <a:solidFill>
                  <a:schemeClr val="tx1"/>
                </a:solidFill>
                <a:cs typeface="Times New Roman" pitchFamily="18" charset="0"/>
              </a:rPr>
              <a:t>		(Handelsbilanz + Dienstleistungen + Erwerbs- und 							 		Vermögenseinkommen + laufende Übertragungen)</a:t>
            </a:r>
          </a:p>
          <a:p>
            <a:pPr>
              <a:buFontTx/>
              <a:buChar char="•"/>
            </a:pPr>
            <a:endParaRPr lang="de-DE" sz="2000" dirty="0">
              <a:solidFill>
                <a:schemeClr val="tx1"/>
              </a:solidFill>
              <a:cs typeface="Times New Roman" pitchFamily="18" charset="0"/>
            </a:endParaRPr>
          </a:p>
          <a:p>
            <a:pPr>
              <a:buFontTx/>
              <a:buChar char="•"/>
            </a:pPr>
            <a:r>
              <a:rPr lang="de-DE" sz="2000" dirty="0">
                <a:solidFill>
                  <a:schemeClr val="tx1"/>
                </a:solidFill>
              </a:rPr>
              <a:t>Geringe Störanfälligkeit der Binnenwirtschaft durch</a:t>
            </a:r>
          </a:p>
          <a:p>
            <a:pPr marL="0" indent="0"/>
            <a:r>
              <a:rPr lang="de-DE" sz="2000" dirty="0">
                <a:solidFill>
                  <a:schemeClr val="tx1"/>
                </a:solidFill>
              </a:rPr>
              <a:t>		außenwirtschaftliche Einflüsse </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Außenwirtschaftliche Beziehungen Deutschland</a:t>
            </a:r>
          </a:p>
        </p:txBody>
      </p:sp>
      <p:sp>
        <p:nvSpPr>
          <p:cNvPr id="492547" name="Text Box 3"/>
          <p:cNvSpPr txBox="1">
            <a:spLocks noChangeArrowheads="1"/>
          </p:cNvSpPr>
          <p:nvPr/>
        </p:nvSpPr>
        <p:spPr bwMode="auto">
          <a:xfrm>
            <a:off x="1316202" y="786524"/>
            <a:ext cx="2533386"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Quelle: Bundesbank Euro/Dollar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563925" y="670942"/>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Quelle: Destatis</a:t>
            </a:r>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8CCFDEBB-7C5A-1061-4C4F-5B233AC44DFB}"/>
              </a:ext>
            </a:extLst>
          </p:cNvPr>
          <p:cNvPicPr>
            <a:picLocks noChangeAspect="1"/>
          </p:cNvPicPr>
          <p:nvPr/>
        </p:nvPicPr>
        <p:blipFill>
          <a:blip r:embed="rId3"/>
          <a:stretch>
            <a:fillRect/>
          </a:stretch>
        </p:blipFill>
        <p:spPr>
          <a:xfrm>
            <a:off x="5563925" y="1220241"/>
            <a:ext cx="4584589" cy="2755631"/>
          </a:xfrm>
          <a:prstGeom prst="rect">
            <a:avLst/>
          </a:prstGeom>
        </p:spPr>
      </p:pic>
      <p:pic>
        <p:nvPicPr>
          <p:cNvPr id="9" name="Grafik 8">
            <a:extLst>
              <a:ext uri="{FF2B5EF4-FFF2-40B4-BE49-F238E27FC236}">
                <a16:creationId xmlns:a16="http://schemas.microsoft.com/office/drawing/2014/main" id="{2F3AE78E-0FD7-03E0-3570-CC1FBDB9B078}"/>
              </a:ext>
            </a:extLst>
          </p:cNvPr>
          <p:cNvPicPr>
            <a:picLocks noChangeAspect="1"/>
          </p:cNvPicPr>
          <p:nvPr/>
        </p:nvPicPr>
        <p:blipFill>
          <a:blip r:embed="rId4"/>
          <a:stretch>
            <a:fillRect/>
          </a:stretch>
        </p:blipFill>
        <p:spPr>
          <a:xfrm>
            <a:off x="91536" y="1207961"/>
            <a:ext cx="5223396" cy="3139595"/>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Außenwirtschaftliche Verflechtungen: Zahlungsbilanz</a:t>
            </a:r>
          </a:p>
        </p:txBody>
      </p:sp>
      <p:sp>
        <p:nvSpPr>
          <p:cNvPr id="102404" name="Text Box 2"/>
          <p:cNvSpPr txBox="1">
            <a:spLocks noChangeArrowheads="1"/>
          </p:cNvSpPr>
          <p:nvPr/>
        </p:nvSpPr>
        <p:spPr bwMode="auto">
          <a:xfrm>
            <a:off x="872939" y="826434"/>
            <a:ext cx="8569325"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400" u="sng" dirty="0">
                <a:solidFill>
                  <a:srgbClr val="000000"/>
                </a:solidFill>
              </a:rPr>
              <a:t>Definition:</a:t>
            </a:r>
          </a:p>
          <a:p>
            <a:pPr eaLnBrk="1" hangingPunct="1">
              <a:buFontTx/>
              <a:buNone/>
            </a:pPr>
            <a:r>
              <a:rPr lang="de-DE" sz="2400" dirty="0">
                <a:solidFill>
                  <a:srgbClr val="000000"/>
                </a:solidFill>
              </a:rPr>
              <a:t>Die Zahlungsbilanz ist die systematische Aufzeichnung </a:t>
            </a:r>
          </a:p>
          <a:p>
            <a:pPr eaLnBrk="1" hangingPunct="1">
              <a:buFontTx/>
              <a:buNone/>
            </a:pPr>
            <a:r>
              <a:rPr lang="de-DE" sz="2400" dirty="0">
                <a:solidFill>
                  <a:srgbClr val="000000"/>
                </a:solidFill>
              </a:rPr>
              <a:t>wirtschaftlicher Vorgänge zwischen Inländern und Ausländern </a:t>
            </a:r>
          </a:p>
          <a:p>
            <a:pPr eaLnBrk="1" hangingPunct="1">
              <a:buFontTx/>
              <a:buNone/>
            </a:pPr>
            <a:r>
              <a:rPr lang="de-DE" sz="2400" dirty="0">
                <a:solidFill>
                  <a:srgbClr val="000000"/>
                </a:solidFill>
              </a:rPr>
              <a:t>innerhalb einer Periode (meist ein Jahr)</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dirty="0">
                <a:solidFill>
                  <a:srgbClr val="000000"/>
                </a:solidFill>
              </a:rPr>
              <a:t>Die Zahlungsbilanz basiert auf dem Prinzip der </a:t>
            </a:r>
          </a:p>
          <a:p>
            <a:pPr eaLnBrk="1" hangingPunct="1">
              <a:buFontTx/>
              <a:buNone/>
            </a:pPr>
            <a:r>
              <a:rPr lang="de-DE" sz="2400" dirty="0">
                <a:solidFill>
                  <a:srgbClr val="000000"/>
                </a:solidFill>
              </a:rPr>
              <a:t>doppelten Buchführung</a:t>
            </a:r>
          </a:p>
          <a:p>
            <a:pPr eaLnBrk="1" hangingPunct="1">
              <a:buFontTx/>
              <a:buNone/>
            </a:pPr>
            <a:endParaRPr lang="de-DE" sz="2400" dirty="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dirty="0">
                <a:solidFill>
                  <a:srgbClr val="000000"/>
                </a:solidFill>
              </a:rPr>
              <a:t>Achtung:</a:t>
            </a:r>
            <a:r>
              <a:rPr lang="de-DE" sz="2400" dirty="0">
                <a:solidFill>
                  <a:srgbClr val="000000"/>
                </a:solidFill>
              </a:rPr>
              <a:t> 	</a:t>
            </a:r>
          </a:p>
          <a:p>
            <a:pPr eaLnBrk="1" hangingPunct="1">
              <a:buFontTx/>
              <a:buNone/>
            </a:pPr>
            <a:r>
              <a:rPr lang="de-DE" sz="2400" dirty="0">
                <a:solidFill>
                  <a:srgbClr val="000000"/>
                </a:solidFill>
              </a:rPr>
              <a:t>Die Zahlungsbilanz erfasst mit den innerhalb eines Zeitraums </a:t>
            </a:r>
          </a:p>
          <a:p>
            <a:pPr eaLnBrk="1" hangingPunct="1">
              <a:buFontTx/>
              <a:buNone/>
            </a:pPr>
            <a:r>
              <a:rPr lang="de-DE" sz="2400" dirty="0">
                <a:solidFill>
                  <a:srgbClr val="000000"/>
                </a:solidFill>
              </a:rPr>
              <a:t>vollzogenen Transaktionen </a:t>
            </a:r>
            <a:r>
              <a:rPr lang="de-DE" sz="2400" u="sng" dirty="0">
                <a:solidFill>
                  <a:srgbClr val="000000"/>
                </a:solidFill>
              </a:rPr>
              <a:t>Stromgrößen</a:t>
            </a:r>
            <a:r>
              <a:rPr lang="de-DE" sz="2400" dirty="0">
                <a:solidFill>
                  <a:srgbClr val="000000"/>
                </a:solidFill>
              </a:rPr>
              <a:t> und nicht, wie </a:t>
            </a:r>
          </a:p>
          <a:p>
            <a:pPr eaLnBrk="1" hangingPunct="1">
              <a:buFontTx/>
              <a:buNone/>
            </a:pPr>
            <a:r>
              <a:rPr lang="de-DE" sz="2400" dirty="0">
                <a:solidFill>
                  <a:srgbClr val="000000"/>
                </a:solidFill>
              </a:rPr>
              <a:t>normalerweise in einer Bilanz, </a:t>
            </a:r>
            <a:r>
              <a:rPr lang="de-DE" sz="2400" u="sng" dirty="0">
                <a:solidFill>
                  <a:srgbClr val="000000"/>
                </a:solidFill>
              </a:rPr>
              <a:t>Bestandsgrößen</a:t>
            </a:r>
            <a:r>
              <a:rPr lang="de-DE" sz="2400" dirty="0">
                <a:solidFill>
                  <a:srgbClr val="000000"/>
                </a:solidFill>
              </a:rPr>
              <a:t>			</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4392613"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Aufbau der Zahlungsbilanz</a:t>
            </a:r>
          </a:p>
        </p:txBody>
      </p:sp>
      <p:sp>
        <p:nvSpPr>
          <p:cNvPr id="103428" name="Text Box 2"/>
          <p:cNvSpPr txBox="1">
            <a:spLocks noChangeArrowheads="1"/>
          </p:cNvSpPr>
          <p:nvPr/>
        </p:nvSpPr>
        <p:spPr bwMode="auto">
          <a:xfrm>
            <a:off x="2640013" y="981075"/>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Leistungsbilanz</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B. Vermögensübertragungen</a:t>
            </a:r>
          </a:p>
          <a:p>
            <a:pPr eaLnBrk="1" hangingPunct="1">
              <a:buFontTx/>
              <a:buNone/>
            </a:pPr>
            <a:endParaRPr lang="de-DE" sz="2000">
              <a:solidFill>
                <a:srgbClr val="000000"/>
              </a:solidFill>
            </a:endParaRPr>
          </a:p>
          <a:p>
            <a:pPr eaLnBrk="1" hangingPunct="1"/>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C. Kapitalbilanz</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D. Restposten</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6167438" y="1196976"/>
            <a:ext cx="3960812"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Handelsbilanz</a:t>
            </a:r>
          </a:p>
          <a:p>
            <a:pPr eaLnBrk="1" hangingPunct="1">
              <a:buFontTx/>
              <a:buNone/>
            </a:pPr>
            <a:r>
              <a:rPr lang="de-DE" sz="2000">
                <a:solidFill>
                  <a:srgbClr val="000000"/>
                </a:solidFill>
              </a:rPr>
              <a:t>A2. Dienstleistungsbilanz</a:t>
            </a:r>
          </a:p>
          <a:p>
            <a:pPr eaLnBrk="1" hangingPunct="1">
              <a:buFontTx/>
              <a:buNone/>
            </a:pPr>
            <a:r>
              <a:rPr lang="de-DE" sz="2000">
                <a:solidFill>
                  <a:srgbClr val="000000"/>
                </a:solidFill>
              </a:rPr>
              <a:t>A3. Erwerbs- und Vermögenseinkommen</a:t>
            </a:r>
          </a:p>
          <a:p>
            <a:pPr eaLnBrk="1" hangingPunct="1">
              <a:buFontTx/>
              <a:buNone/>
            </a:pPr>
            <a:r>
              <a:rPr lang="de-DE" sz="2000">
                <a:solidFill>
                  <a:srgbClr val="000000"/>
                </a:solidFill>
              </a:rPr>
              <a:t>A4. Laufende Übertragungen</a:t>
            </a: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C1. Direktinvestitionen</a:t>
            </a:r>
          </a:p>
          <a:p>
            <a:pPr eaLnBrk="1" hangingPunct="1">
              <a:buFontTx/>
              <a:buNone/>
            </a:pPr>
            <a:r>
              <a:rPr lang="de-DE" sz="2000">
                <a:solidFill>
                  <a:srgbClr val="000000"/>
                </a:solidFill>
              </a:rPr>
              <a:t>C2. Wertpapierverkehr</a:t>
            </a:r>
          </a:p>
          <a:p>
            <a:pPr eaLnBrk="1" hangingPunct="1">
              <a:buFontTx/>
              <a:buNone/>
            </a:pPr>
            <a:r>
              <a:rPr lang="de-DE" sz="2000">
                <a:solidFill>
                  <a:srgbClr val="000000"/>
                </a:solidFill>
              </a:rPr>
              <a:t>C3. Kredite</a:t>
            </a:r>
          </a:p>
          <a:p>
            <a:pPr eaLnBrk="1" hangingPunct="1">
              <a:buFontTx/>
              <a:buNone/>
            </a:pPr>
            <a:r>
              <a:rPr lang="de-DE" sz="2000">
                <a:solidFill>
                  <a:srgbClr val="000000"/>
                </a:solidFill>
              </a:rPr>
              <a:t>C4. Devisenbilanz</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4800601"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4800601"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4800601"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4800600" y="1989139"/>
            <a:ext cx="1366838" cy="2873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4" name="Line 10"/>
          <p:cNvSpPr>
            <a:spLocks noChangeShapeType="1"/>
          </p:cNvSpPr>
          <p:nvPr/>
        </p:nvSpPr>
        <p:spPr bwMode="auto">
          <a:xfrm flipV="1">
            <a:off x="4656138" y="3862388"/>
            <a:ext cx="1439862" cy="3603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5" name="Line 11"/>
          <p:cNvSpPr>
            <a:spLocks noChangeShapeType="1"/>
          </p:cNvSpPr>
          <p:nvPr/>
        </p:nvSpPr>
        <p:spPr bwMode="auto">
          <a:xfrm flipV="1">
            <a:off x="4656138" y="4149726"/>
            <a:ext cx="1439862" cy="14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a:off x="4656138" y="4365626"/>
            <a:ext cx="1439862"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7" name="Line 13"/>
          <p:cNvSpPr>
            <a:spLocks noChangeShapeType="1"/>
          </p:cNvSpPr>
          <p:nvPr/>
        </p:nvSpPr>
        <p:spPr bwMode="auto">
          <a:xfrm>
            <a:off x="4656139" y="4438650"/>
            <a:ext cx="1366837" cy="2873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Weitere kodifizierte wirtschaftspolitische Ziele</a:t>
            </a:r>
          </a:p>
        </p:txBody>
      </p:sp>
      <p:sp>
        <p:nvSpPr>
          <p:cNvPr id="7" name="Text Box 3"/>
          <p:cNvSpPr txBox="1">
            <a:spLocks noChangeArrowheads="1"/>
          </p:cNvSpPr>
          <p:nvPr/>
        </p:nvSpPr>
        <p:spPr bwMode="auto">
          <a:xfrm>
            <a:off x="0" y="1958341"/>
            <a:ext cx="12192000" cy="20401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57200" indent="-457200" eaLnBrk="1" hangingPunct="1">
              <a:buClrTx/>
              <a:buFont typeface="Arial" panose="020B0604020202020204" pitchFamily="34" charset="0"/>
              <a:buChar char="•"/>
            </a:pPr>
            <a:r>
              <a:rPr lang="de-DE" altLang="de-DE" sz="2540" dirty="0">
                <a:solidFill>
                  <a:srgbClr val="000000"/>
                </a:solidFill>
              </a:rPr>
              <a:t>Verteilungsziel:			Gleichartige Lebensverhältnisse (Art. 72 Satz 2 GG)</a:t>
            </a:r>
          </a:p>
          <a:p>
            <a:pPr eaLnBrk="1" hangingPunct="1">
              <a:buClrTx/>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Umweltschutz:			Erhalt der natürlichen Lebensgrundlagen (Art. 20a GG)</a:t>
            </a:r>
          </a:p>
          <a:p>
            <a:pPr marL="457200" indent="-457200" eaLnBrk="1" hangingPunct="1">
              <a:buClrTx/>
              <a:buFont typeface="Arial" panose="020B0604020202020204" pitchFamily="34" charset="0"/>
              <a:buChar char="•"/>
            </a:pPr>
            <a:endParaRPr lang="de-DE" altLang="de-DE" sz="2540" dirty="0">
              <a:solidFill>
                <a:srgbClr val="000000"/>
              </a:solidFill>
            </a:endParaRPr>
          </a:p>
          <a:p>
            <a:pPr marL="457200" indent="-457200" eaLnBrk="1" hangingPunct="1">
              <a:buClrTx/>
              <a:buFont typeface="Arial" panose="020B0604020202020204" pitchFamily="34" charset="0"/>
              <a:buChar char="•"/>
            </a:pPr>
            <a:r>
              <a:rPr lang="de-DE" altLang="de-DE" sz="2540" dirty="0">
                <a:solidFill>
                  <a:srgbClr val="000000"/>
                </a:solidFill>
              </a:rPr>
              <a:t>Konsolidierungsziel:	Schuldenbremse (Art. 109 Satz 3 GG)</a:t>
            </a:r>
          </a:p>
        </p:txBody>
      </p:sp>
      <p:sp>
        <p:nvSpPr>
          <p:cNvPr id="5" name="Rechteck 4">
            <a:extLst>
              <a:ext uri="{FF2B5EF4-FFF2-40B4-BE49-F238E27FC236}">
                <a16:creationId xmlns:a16="http://schemas.microsoft.com/office/drawing/2014/main" id="{5F877DE5-4533-4413-853C-FE51D45EA8F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05452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dirty="0"/>
              <a:t>Verteilungsziel</a:t>
            </a:r>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Auf den Gebieten des Artikels 74 Abs. 1 Nr. 4, 7, 11, 13, 15, 19a, 20, 22, 25 und 26 hat der Bund das Gesetzgebungsrecht, wenn und soweit die Herstellung gleichwertiger Lebensverhältnisse im Bundesgebiet oder die Wahrung der Rechts- oder Wirtschaftseinheit im gesamtstaatlichen Interesse eine bundesgesetzliche Regelung erforderlich macht.</a:t>
            </a: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a:t>Umweltschutz</a:t>
            </a:r>
          </a:p>
        </p:txBody>
      </p:sp>
      <p:sp>
        <p:nvSpPr>
          <p:cNvPr id="7" name="Text Box 3"/>
          <p:cNvSpPr txBox="1">
            <a:spLocks noChangeArrowheads="1"/>
          </p:cNvSpPr>
          <p:nvPr/>
        </p:nvSpPr>
        <p:spPr bwMode="auto">
          <a:xfrm>
            <a:off x="1916163" y="1534594"/>
            <a:ext cx="829527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Der Staat schützt auch in Verantwortung für die künftigen Generationen die natürlichen Lebensgrundlagen und die Tiere im Rahmen der verfassungsmäßigen Ordnung durch die Gesetzgebung und nach Maßgabe von Gesetz und Recht durch die vollziehende Gewalt und die Rechtsprechung.</a:t>
            </a: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a:t>Konsolidierungsziel</a:t>
            </a:r>
          </a:p>
        </p:txBody>
      </p:sp>
      <p:sp>
        <p:nvSpPr>
          <p:cNvPr id="7" name="Text Box 3"/>
          <p:cNvSpPr txBox="1">
            <a:spLocks noChangeArrowheads="1"/>
          </p:cNvSpPr>
          <p:nvPr/>
        </p:nvSpPr>
        <p:spPr bwMode="auto">
          <a:xfrm>
            <a:off x="0" y="374373"/>
            <a:ext cx="8689605" cy="6302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000" dirty="0">
                <a:solidFill>
                  <a:srgbClr val="000000"/>
                </a:solidFill>
              </a:rPr>
              <a:t>Grundgesetz für die Bundesrepublik Deutschland Art 109 </a:t>
            </a:r>
          </a:p>
          <a:p>
            <a:pPr eaLnBrk="1" hangingPunct="1">
              <a:buClrTx/>
            </a:pPr>
            <a:r>
              <a:rPr lang="de-DE" altLang="de-DE" sz="1600" dirty="0">
                <a:solidFill>
                  <a:srgbClr val="000000"/>
                </a:solidFill>
              </a:rPr>
              <a:t>(1) Bund und Länder sind in ihrer Haushaltswirtschaft selbständig und voneinander unabhängig.</a:t>
            </a:r>
          </a:p>
          <a:p>
            <a:pPr eaLnBrk="1" hangingPunct="1">
              <a:buClrTx/>
            </a:pPr>
            <a:r>
              <a:rPr lang="de-DE" altLang="de-DE" sz="1600" dirty="0">
                <a:solidFill>
                  <a:srgbClr val="000000"/>
                </a:solidFill>
              </a:rPr>
              <a:t>(2) Bund und Länder erfüllen gemeinsam die Verpflichtungen der Bundesrepublik Deutschland aus Rechtsakten der Europäischen Gemeinschaft auf Grund des Artikels 104 des Vertrags zur Gründung der Europäischen Gemeinschaft zur Einhaltung der Haushaltsdisziplin und tragen in diesem Rahmen den Erfordernissen des gesamtwirtschaftlichen Gleichgewichts Rechnung.</a:t>
            </a:r>
          </a:p>
          <a:p>
            <a:pPr eaLnBrk="1" hangingPunct="1">
              <a:buClrTx/>
            </a:pPr>
            <a:r>
              <a:rPr lang="de-DE" altLang="de-DE" sz="1600" dirty="0">
                <a:solidFill>
                  <a:srgbClr val="000000"/>
                </a:solidFill>
              </a:rPr>
              <a:t>(3) Die Haushalte von Bund und Ländern sind grundsätzlich ohne Einnahmen aus Krediten auszugleichen. Bund und Länder können Regelungen zur im Auf- und Abschwung symmetrischen Berücksichtigung der Auswirkungen einer von der Normallage abweichenden konjunkturellen Entwicklung sowie eine Ausnahmeregelung für Naturkatastrophen oder außergewöhnliche Notsituationen, die sich der Kontrolle des Staates entziehen und die staatliche Finanzlage erheblich beeinträchtigen, vorsehen. Für die Ausnahmeregelung ist eine entsprechende Tilgungsregelung vorzusehen. Die nähere Ausgestaltung regelt für den Haushalt des Bundes Artikel 115 mit der Maßgabe, dass Satz 1 entsprochen ist, wenn die Einnahmen aus Krediten 0,35 vom Hundert im Verhältnis zum nominalen Bruttoinlandsprodukt nicht überschreiten. Von den zu berücksichtigenden Einnahmen aus Krediten ist der Betrag abzuziehen, um den die Verteidigungsausgaben, die Ausgaben des Bundes für den Zivil- und Bevölkerungsschutz sowie für die Nachrichtendienste, für den Schutz der informationstechnischen Systeme und für die Hilfe für völkerrechtswidrig angegriffene Staaten 1 vom Hundert im Verhältnis zum nominalen Bruttoinlandsprodukt übersteigen. Die Gesamtheit der Länder entspricht Satz 1, wenn die durch sie erzielten Einnahmen aus Krediten 0,35 vom Hundert im Verhältnis zum nominalen Bruttoinlandsprodukt nicht überschreiten. Die Aufteilung der für die Gesamtheit der Länder zulässigen Kreditaufnahme nach Satz 6 auf die einzelnen Länder regelt ein Bundesgesetz mit Zustimmung des Bundesrates. Die nähere Ausgestaltung für die Haushalte der Länder regeln diese im Rahmen ihrer verfassungsrechtlichen Kompetenzen. Bestehende landesrechtliche Regelungen, die hinter der gemäß Satz 7 festgelegten Kreditobergrenze zurückbleiben, treten außer Kraft</a:t>
            </a: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Entwicklung von Defizit und Schulden</a:t>
            </a: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dirty="0">
                <a:latin typeface="Times New Roman" panose="02020603050405020304" pitchFamily="18" charset="0"/>
                <a:cs typeface="Times New Roman" panose="02020603050405020304" pitchFamily="18" charset="0"/>
              </a:rPr>
              <a:t>Quelle: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73793" y="4078403"/>
            <a:ext cx="3822632" cy="400110"/>
          </a:xfrm>
          <a:prstGeom prst="rect">
            <a:avLst/>
          </a:prstGeom>
          <a:noFill/>
        </p:spPr>
        <p:txBody>
          <a:bodyPr wrap="square" rtlCol="0">
            <a:spAutoFit/>
          </a:bodyPr>
          <a:lstStyle/>
          <a:p>
            <a:r>
              <a:rPr lang="de-DE" sz="1000" dirty="0"/>
              <a:t>Defizit:	Finanzierungssaldo des Staates in Relation</a:t>
            </a:r>
          </a:p>
          <a:p>
            <a:r>
              <a:rPr lang="de-DE" sz="1000" dirty="0"/>
              <a:t>	zum Bruttoinlandsprodukt</a:t>
            </a:r>
          </a:p>
        </p:txBody>
      </p:sp>
      <p:sp>
        <p:nvSpPr>
          <p:cNvPr id="7" name="Textfeld 6">
            <a:extLst>
              <a:ext uri="{FF2B5EF4-FFF2-40B4-BE49-F238E27FC236}">
                <a16:creationId xmlns:a16="http://schemas.microsoft.com/office/drawing/2014/main" id="{300E660F-7FF5-46BD-A65E-542C9FD0A2EE}"/>
              </a:ext>
            </a:extLst>
          </p:cNvPr>
          <p:cNvSpPr txBox="1"/>
          <p:nvPr/>
        </p:nvSpPr>
        <p:spPr>
          <a:xfrm>
            <a:off x="5035095" y="4095710"/>
            <a:ext cx="3500086" cy="400110"/>
          </a:xfrm>
          <a:prstGeom prst="rect">
            <a:avLst/>
          </a:prstGeom>
          <a:noFill/>
        </p:spPr>
        <p:txBody>
          <a:bodyPr wrap="square" rtlCol="0">
            <a:spAutoFit/>
          </a:bodyPr>
          <a:lstStyle/>
          <a:p>
            <a:r>
              <a:rPr lang="de-DE" sz="1000" dirty="0" err="1"/>
              <a:t>Schuldenstandsquote</a:t>
            </a:r>
            <a:r>
              <a:rPr lang="de-DE" sz="1000" dirty="0"/>
              <a:t> : Schulden des Staates in Relation</a:t>
            </a:r>
          </a:p>
          <a:p>
            <a:r>
              <a:rPr lang="de-DE" sz="1000" dirty="0"/>
              <a:t>	                        zum Bruttoinlandsprodukt</a:t>
            </a:r>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2DAFE2D1-32BE-DF31-D639-797F73F1F875}"/>
              </a:ext>
            </a:extLst>
          </p:cNvPr>
          <p:cNvPicPr>
            <a:picLocks noChangeAspect="1"/>
          </p:cNvPicPr>
          <p:nvPr/>
        </p:nvPicPr>
        <p:blipFill>
          <a:blip r:embed="rId2"/>
          <a:stretch>
            <a:fillRect/>
          </a:stretch>
        </p:blipFill>
        <p:spPr>
          <a:xfrm>
            <a:off x="209220" y="618499"/>
            <a:ext cx="9049547" cy="3350877"/>
          </a:xfrm>
          <a:prstGeom prst="rect">
            <a:avLst/>
          </a:prstGeom>
        </p:spPr>
      </p:pic>
    </p:spTree>
    <p:extLst>
      <p:ext uri="{BB962C8B-B14F-4D97-AF65-F5344CB8AC3E}">
        <p14:creationId xmlns:p14="http://schemas.microsoft.com/office/powerpoint/2010/main" val="40938990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2911</Words>
  <Application>Microsoft Office PowerPoint</Application>
  <PresentationFormat>Breitbild</PresentationFormat>
  <Paragraphs>411</Paragraphs>
  <Slides>47</Slides>
  <Notes>46</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2</vt:i4>
      </vt:variant>
      <vt:variant>
        <vt:lpstr>Folientitel</vt:lpstr>
      </vt:variant>
      <vt:variant>
        <vt:i4>47</vt:i4>
      </vt:variant>
    </vt:vector>
  </HeadingPairs>
  <TitlesOfParts>
    <vt:vector size="57" baseType="lpstr">
      <vt:lpstr>Arial</vt:lpstr>
      <vt:lpstr>Calibri</vt:lpstr>
      <vt:lpstr>Calibri Light</vt:lpstr>
      <vt:lpstr>Cambria Math</vt:lpstr>
      <vt:lpstr>Sparkasse Rg</vt:lpstr>
      <vt:lpstr>Symbol</vt:lpstr>
      <vt:lpstr>Times New Roman</vt:lpstr>
      <vt:lpstr>Office</vt:lpstr>
      <vt:lpstr>Worksheet</vt:lpstr>
      <vt:lpstr>Arbeitsblatt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255</cp:revision>
  <cp:lastPrinted>2022-03-02T20:18:27Z</cp:lastPrinted>
  <dcterms:created xsi:type="dcterms:W3CDTF">2022-03-01T20:52:11Z</dcterms:created>
  <dcterms:modified xsi:type="dcterms:W3CDTF">2026-10-14T09:44:23Z</dcterms:modified>
</cp:coreProperties>
</file>